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36827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39638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888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507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713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9233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49717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2801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322221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803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A5E8D-DAD9-402C-B308-EC46AC13EA00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59933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A5E8D-DAD9-402C-B308-EC46AC13EA00}" type="datetimeFigureOut">
              <a:rPr lang="zh-TW" altLang="en-US" smtClean="0"/>
              <a:t>2021/7/12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3E688C-00F4-4C3B-9187-BAB0B3783A6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460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651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2405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284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0"/>
            <a:ext cx="911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507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0"/>
            <a:ext cx="913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1879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0"/>
            <a:ext cx="908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72015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00" y="0"/>
            <a:ext cx="90678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5954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700" y="0"/>
            <a:ext cx="9118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021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0"/>
            <a:ext cx="908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511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0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46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243" y="70338"/>
            <a:ext cx="8745061" cy="6611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0765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8544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993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8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350" y="0"/>
            <a:ext cx="91313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0229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0" y="0"/>
            <a:ext cx="9080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0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5" y="33337"/>
            <a:ext cx="9048750" cy="679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1548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寬螢幕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18</vt:i4>
      </vt:variant>
    </vt:vector>
  </HeadingPairs>
  <TitlesOfParts>
    <vt:vector size="23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1</cp:revision>
  <dcterms:created xsi:type="dcterms:W3CDTF">2021-07-12T05:13:01Z</dcterms:created>
  <dcterms:modified xsi:type="dcterms:W3CDTF">2021-07-12T05:17:04Z</dcterms:modified>
</cp:coreProperties>
</file>