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84" r:id="rId4"/>
    <p:sldId id="285" r:id="rId5"/>
    <p:sldId id="289" r:id="rId6"/>
    <p:sldId id="281" r:id="rId7"/>
  </p:sldIdLst>
  <p:sldSz cx="18288000" cy="10287000"/>
  <p:notesSz cx="7104063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mpact" panose="020B0806030902050204" pitchFamily="34" charset="0"/>
      <p:regular r:id="rId13"/>
    </p:embeddedFont>
    <p:embeddedFont>
      <p:font typeface="Cabin" panose="02020500000000000000" charset="0"/>
      <p:regular r:id="rId14"/>
      <p:bold r:id="rId15"/>
      <p:italic r:id="rId16"/>
      <p:boldItalic r:id="rId17"/>
    </p:embeddedFont>
    <p:embeddedFont>
      <p:font typeface="文鼎粗行楷" panose="02010609010101010101"/>
      <p:regular r:id="rId18"/>
    </p:embeddedFont>
    <p:embeddedFont>
      <p:font typeface="Lobster" panose="02020500000000000000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9cfcf2264_0_81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g189cfcf2264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9cfcf2264_0_84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0" name="Google Shape;110;g189cfcf2264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9cfcf2264_0_84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0" name="Google Shape;110;g189cfcf2264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85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9cfcf2264_0_84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0" name="Google Shape;110;g189cfcf2264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0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9cfcf2264_0_84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0" name="Google Shape;110;g189cfcf2264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32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89cfcf2264_0_140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641" name="Google Shape;641;g189cfcf2264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obster"/>
              <a:buNone/>
              <a:defRPr sz="440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sz="32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sz="28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sz="24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3698462">
            <a:off x="13408164" y="7925819"/>
            <a:ext cx="6603013" cy="5030106"/>
          </a:xfrm>
          <a:custGeom>
            <a:avLst/>
            <a:gdLst/>
            <a:ahLst/>
            <a:cxnLst/>
            <a:rect l="l" t="t" r="r" b="b"/>
            <a:pathLst>
              <a:path w="6602930" h="5030043" extrusionOk="0">
                <a:moveTo>
                  <a:pt x="470091" y="3930896"/>
                </a:moveTo>
                <a:cubicBezTo>
                  <a:pt x="861481" y="4227960"/>
                  <a:pt x="1395637" y="4083529"/>
                  <a:pt x="1734173" y="3917227"/>
                </a:cubicBezTo>
                <a:cubicBezTo>
                  <a:pt x="2421726" y="3579461"/>
                  <a:pt x="2550518" y="4321818"/>
                  <a:pt x="3315528" y="4841377"/>
                </a:cubicBezTo>
                <a:cubicBezTo>
                  <a:pt x="4117597" y="5386147"/>
                  <a:pt x="5560288" y="4646523"/>
                  <a:pt x="6096721" y="3950487"/>
                </a:cubicBezTo>
                <a:cubicBezTo>
                  <a:pt x="6682971" y="3189906"/>
                  <a:pt x="6895600" y="1528410"/>
                  <a:pt x="5985850" y="892819"/>
                </a:cubicBezTo>
                <a:cubicBezTo>
                  <a:pt x="5273846" y="395282"/>
                  <a:pt x="4847675" y="659390"/>
                  <a:pt x="4116382" y="739579"/>
                </a:cubicBezTo>
                <a:cubicBezTo>
                  <a:pt x="3463306" y="752488"/>
                  <a:pt x="3385240" y="177648"/>
                  <a:pt x="2788663" y="27141"/>
                </a:cubicBezTo>
                <a:cubicBezTo>
                  <a:pt x="2276226" y="-102711"/>
                  <a:pt x="1553286" y="249787"/>
                  <a:pt x="998627" y="734567"/>
                </a:cubicBezTo>
                <a:cubicBezTo>
                  <a:pt x="197318" y="1434704"/>
                  <a:pt x="-493728" y="3198562"/>
                  <a:pt x="470091" y="39308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1521327" y="-964187"/>
            <a:ext cx="6199753" cy="4899181"/>
          </a:xfrm>
          <a:custGeom>
            <a:avLst/>
            <a:gdLst/>
            <a:ahLst/>
            <a:cxnLst/>
            <a:rect l="l" t="t" r="r" b="b"/>
            <a:pathLst>
              <a:path w="6199753" h="4899181" extrusionOk="0">
                <a:moveTo>
                  <a:pt x="2577552" y="124440"/>
                </a:moveTo>
                <a:cubicBezTo>
                  <a:pt x="2614988" y="112974"/>
                  <a:pt x="2660168" y="115480"/>
                  <a:pt x="2709904" y="137045"/>
                </a:cubicBezTo>
                <a:cubicBezTo>
                  <a:pt x="2754781" y="156484"/>
                  <a:pt x="2807782" y="156408"/>
                  <a:pt x="2856304" y="168557"/>
                </a:cubicBezTo>
                <a:cubicBezTo>
                  <a:pt x="2922366" y="185035"/>
                  <a:pt x="2986909" y="208119"/>
                  <a:pt x="3053731" y="221711"/>
                </a:cubicBezTo>
                <a:cubicBezTo>
                  <a:pt x="3075827" y="226115"/>
                  <a:pt x="3102100" y="208954"/>
                  <a:pt x="3133081" y="199690"/>
                </a:cubicBezTo>
                <a:cubicBezTo>
                  <a:pt x="3154646" y="223837"/>
                  <a:pt x="3186234" y="232949"/>
                  <a:pt x="3226175" y="237657"/>
                </a:cubicBezTo>
                <a:cubicBezTo>
                  <a:pt x="3294515" y="245250"/>
                  <a:pt x="3361488" y="267651"/>
                  <a:pt x="3427626" y="288456"/>
                </a:cubicBezTo>
                <a:cubicBezTo>
                  <a:pt x="3500067" y="311236"/>
                  <a:pt x="3570001" y="342141"/>
                  <a:pt x="3642594" y="364390"/>
                </a:cubicBezTo>
                <a:cubicBezTo>
                  <a:pt x="3702657" y="382538"/>
                  <a:pt x="3764922" y="393168"/>
                  <a:pt x="3826352" y="406457"/>
                </a:cubicBezTo>
                <a:cubicBezTo>
                  <a:pt x="3909196" y="424453"/>
                  <a:pt x="3992570" y="439943"/>
                  <a:pt x="4074882" y="459610"/>
                </a:cubicBezTo>
                <a:cubicBezTo>
                  <a:pt x="4154916" y="479049"/>
                  <a:pt x="4233811" y="503348"/>
                  <a:pt x="4313617" y="524153"/>
                </a:cubicBezTo>
                <a:cubicBezTo>
                  <a:pt x="4331689" y="528861"/>
                  <a:pt x="4351584" y="525976"/>
                  <a:pt x="4370035" y="529621"/>
                </a:cubicBezTo>
                <a:cubicBezTo>
                  <a:pt x="4450145" y="545339"/>
                  <a:pt x="4521902" y="591582"/>
                  <a:pt x="4605429" y="595151"/>
                </a:cubicBezTo>
                <a:cubicBezTo>
                  <a:pt x="4638839" y="596594"/>
                  <a:pt x="4650457" y="636990"/>
                  <a:pt x="4686222" y="645647"/>
                </a:cubicBezTo>
                <a:cubicBezTo>
                  <a:pt x="4738616" y="658404"/>
                  <a:pt x="4787669" y="685360"/>
                  <a:pt x="4838088" y="706393"/>
                </a:cubicBezTo>
                <a:cubicBezTo>
                  <a:pt x="4842948" y="708444"/>
                  <a:pt x="4847656" y="713152"/>
                  <a:pt x="4852440" y="713076"/>
                </a:cubicBezTo>
                <a:cubicBezTo>
                  <a:pt x="4915085" y="712088"/>
                  <a:pt x="4965808" y="744512"/>
                  <a:pt x="5014482" y="776480"/>
                </a:cubicBezTo>
                <a:cubicBezTo>
                  <a:pt x="5051157" y="800551"/>
                  <a:pt x="5091098" y="810954"/>
                  <a:pt x="5130887" y="824698"/>
                </a:cubicBezTo>
                <a:cubicBezTo>
                  <a:pt x="5274174" y="874282"/>
                  <a:pt x="5389896" y="971780"/>
                  <a:pt x="5517768" y="1048245"/>
                </a:cubicBezTo>
                <a:cubicBezTo>
                  <a:pt x="5630149" y="1115446"/>
                  <a:pt x="5736836" y="1193961"/>
                  <a:pt x="5821501" y="1291232"/>
                </a:cubicBezTo>
                <a:cubicBezTo>
                  <a:pt x="5943374" y="1431253"/>
                  <a:pt x="6061603" y="1577653"/>
                  <a:pt x="6114984" y="1762702"/>
                </a:cubicBezTo>
                <a:cubicBezTo>
                  <a:pt x="6133588" y="1827170"/>
                  <a:pt x="6162746" y="1888676"/>
                  <a:pt x="6180514" y="1953295"/>
                </a:cubicBezTo>
                <a:cubicBezTo>
                  <a:pt x="6217342" y="2087469"/>
                  <a:pt x="6195018" y="2222327"/>
                  <a:pt x="6165935" y="2353464"/>
                </a:cubicBezTo>
                <a:cubicBezTo>
                  <a:pt x="6134650" y="2495079"/>
                  <a:pt x="6085294" y="2632367"/>
                  <a:pt x="6006931" y="2756290"/>
                </a:cubicBezTo>
                <a:cubicBezTo>
                  <a:pt x="5966458" y="2820378"/>
                  <a:pt x="5927656" y="2887427"/>
                  <a:pt x="5876629" y="2942327"/>
                </a:cubicBezTo>
                <a:cubicBezTo>
                  <a:pt x="5696965" y="3137146"/>
                  <a:pt x="5477487" y="3291026"/>
                  <a:pt x="5233094" y="3393523"/>
                </a:cubicBezTo>
                <a:cubicBezTo>
                  <a:pt x="5115018" y="3443259"/>
                  <a:pt x="5001649" y="3504006"/>
                  <a:pt x="4885091" y="3557463"/>
                </a:cubicBezTo>
                <a:cubicBezTo>
                  <a:pt x="4809158" y="3592164"/>
                  <a:pt x="4732845" y="3625120"/>
                  <a:pt x="4655089" y="3654733"/>
                </a:cubicBezTo>
                <a:cubicBezTo>
                  <a:pt x="4433364" y="3738336"/>
                  <a:pt x="4211942" y="3822774"/>
                  <a:pt x="4005403" y="3940775"/>
                </a:cubicBezTo>
                <a:cubicBezTo>
                  <a:pt x="3865838" y="4020657"/>
                  <a:pt x="3724981" y="4098640"/>
                  <a:pt x="3588909" y="4184141"/>
                </a:cubicBezTo>
                <a:cubicBezTo>
                  <a:pt x="3517380" y="4229018"/>
                  <a:pt x="3456557" y="4290448"/>
                  <a:pt x="3387913" y="4340639"/>
                </a:cubicBezTo>
                <a:cubicBezTo>
                  <a:pt x="3314941" y="4393793"/>
                  <a:pt x="3237185" y="4440416"/>
                  <a:pt x="3163758" y="4492962"/>
                </a:cubicBezTo>
                <a:cubicBezTo>
                  <a:pt x="3107795" y="4532979"/>
                  <a:pt x="3057451" y="4581500"/>
                  <a:pt x="3000729" y="4619695"/>
                </a:cubicBezTo>
                <a:cubicBezTo>
                  <a:pt x="2890853" y="4693274"/>
                  <a:pt x="2777029" y="4760551"/>
                  <a:pt x="2648322" y="4797151"/>
                </a:cubicBezTo>
                <a:cubicBezTo>
                  <a:pt x="2635413" y="4800796"/>
                  <a:pt x="2620683" y="4798974"/>
                  <a:pt x="2608457" y="4803909"/>
                </a:cubicBezTo>
                <a:cubicBezTo>
                  <a:pt x="2493418" y="4850076"/>
                  <a:pt x="2371621" y="4857062"/>
                  <a:pt x="2250279" y="4865263"/>
                </a:cubicBezTo>
                <a:cubicBezTo>
                  <a:pt x="2147921" y="4872097"/>
                  <a:pt x="2043285" y="4865263"/>
                  <a:pt x="1943433" y="4884094"/>
                </a:cubicBezTo>
                <a:cubicBezTo>
                  <a:pt x="1851629" y="4901560"/>
                  <a:pt x="1761193" y="4901787"/>
                  <a:pt x="1671136" y="4895181"/>
                </a:cubicBezTo>
                <a:cubicBezTo>
                  <a:pt x="1511144" y="4883487"/>
                  <a:pt x="1349786" y="4880753"/>
                  <a:pt x="1192756" y="4839142"/>
                </a:cubicBezTo>
                <a:cubicBezTo>
                  <a:pt x="1115911" y="4818792"/>
                  <a:pt x="1036105" y="4809832"/>
                  <a:pt x="958197" y="4792974"/>
                </a:cubicBezTo>
                <a:cubicBezTo>
                  <a:pt x="908385" y="4782192"/>
                  <a:pt x="856523" y="4772928"/>
                  <a:pt x="811039" y="4751439"/>
                </a:cubicBezTo>
                <a:cubicBezTo>
                  <a:pt x="706099" y="4702006"/>
                  <a:pt x="607385" y="4640728"/>
                  <a:pt x="529478" y="4552266"/>
                </a:cubicBezTo>
                <a:cubicBezTo>
                  <a:pt x="461973" y="4475649"/>
                  <a:pt x="394316" y="4398805"/>
                  <a:pt x="332051" y="4318011"/>
                </a:cubicBezTo>
                <a:cubicBezTo>
                  <a:pt x="295062" y="4268644"/>
                  <a:pt x="263136" y="4215679"/>
                  <a:pt x="236755" y="4159918"/>
                </a:cubicBezTo>
                <a:cubicBezTo>
                  <a:pt x="195371" y="4075177"/>
                  <a:pt x="151785" y="3990055"/>
                  <a:pt x="123918" y="3900606"/>
                </a:cubicBezTo>
                <a:cubicBezTo>
                  <a:pt x="72052" y="3737986"/>
                  <a:pt x="55484" y="3566171"/>
                  <a:pt x="75320" y="3396636"/>
                </a:cubicBezTo>
                <a:cubicBezTo>
                  <a:pt x="85419" y="3310907"/>
                  <a:pt x="91342" y="3225482"/>
                  <a:pt x="112224" y="3140969"/>
                </a:cubicBezTo>
                <a:cubicBezTo>
                  <a:pt x="138573" y="3034206"/>
                  <a:pt x="157100" y="2925470"/>
                  <a:pt x="180564" y="2817872"/>
                </a:cubicBezTo>
                <a:cubicBezTo>
                  <a:pt x="213671" y="2665094"/>
                  <a:pt x="255130" y="2513228"/>
                  <a:pt x="241842" y="2353768"/>
                </a:cubicBezTo>
                <a:cubicBezTo>
                  <a:pt x="233717" y="2256269"/>
                  <a:pt x="216253" y="2162188"/>
                  <a:pt x="174034" y="2072282"/>
                </a:cubicBezTo>
                <a:cubicBezTo>
                  <a:pt x="128094" y="1974480"/>
                  <a:pt x="88001" y="1873869"/>
                  <a:pt x="47984" y="1773485"/>
                </a:cubicBezTo>
                <a:cubicBezTo>
                  <a:pt x="-26430" y="1586765"/>
                  <a:pt x="-12762" y="1405891"/>
                  <a:pt x="78358" y="1226385"/>
                </a:cubicBezTo>
                <a:cubicBezTo>
                  <a:pt x="121716" y="1141416"/>
                  <a:pt x="180640" y="1069279"/>
                  <a:pt x="232654" y="991371"/>
                </a:cubicBezTo>
                <a:cubicBezTo>
                  <a:pt x="293401" y="900707"/>
                  <a:pt x="366145" y="823027"/>
                  <a:pt x="435624" y="741247"/>
                </a:cubicBezTo>
                <a:cubicBezTo>
                  <a:pt x="491207" y="676400"/>
                  <a:pt x="541247" y="606010"/>
                  <a:pt x="602070" y="546554"/>
                </a:cubicBezTo>
                <a:cubicBezTo>
                  <a:pt x="676940" y="473658"/>
                  <a:pt x="752646" y="395219"/>
                  <a:pt x="842779" y="346469"/>
                </a:cubicBezTo>
                <a:cubicBezTo>
                  <a:pt x="921066" y="304250"/>
                  <a:pt x="982724" y="227937"/>
                  <a:pt x="1082197" y="220876"/>
                </a:cubicBezTo>
                <a:cubicBezTo>
                  <a:pt x="1115835" y="218522"/>
                  <a:pt x="1145905" y="182909"/>
                  <a:pt x="1180379" y="169848"/>
                </a:cubicBezTo>
                <a:cubicBezTo>
                  <a:pt x="1258590" y="139475"/>
                  <a:pt x="1337105" y="101508"/>
                  <a:pt x="1416531" y="85714"/>
                </a:cubicBezTo>
                <a:cubicBezTo>
                  <a:pt x="1522079" y="65060"/>
                  <a:pt x="1620716" y="-7304"/>
                  <a:pt x="1736287" y="30207"/>
                </a:cubicBezTo>
                <a:cubicBezTo>
                  <a:pt x="1797033" y="-4571"/>
                  <a:pt x="1864462" y="5529"/>
                  <a:pt x="1929841" y="2339"/>
                </a:cubicBezTo>
                <a:cubicBezTo>
                  <a:pt x="1937966" y="2339"/>
                  <a:pt x="1947533" y="-1913"/>
                  <a:pt x="1953987" y="1049"/>
                </a:cubicBezTo>
                <a:cubicBezTo>
                  <a:pt x="2040324" y="40306"/>
                  <a:pt x="2132887" y="4010"/>
                  <a:pt x="2220893" y="23829"/>
                </a:cubicBezTo>
                <a:cubicBezTo>
                  <a:pt x="2306774" y="43419"/>
                  <a:pt x="2393566" y="59213"/>
                  <a:pt x="2479067" y="80019"/>
                </a:cubicBezTo>
                <a:cubicBezTo>
                  <a:pt x="2508225" y="87157"/>
                  <a:pt x="2534726" y="104698"/>
                  <a:pt x="2577552" y="124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4197666" y="-1506409"/>
            <a:ext cx="5651929" cy="4466279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-6543648">
            <a:off x="-1962376" y="6841136"/>
            <a:ext cx="5926502" cy="4683252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456995" y="-1334717"/>
            <a:ext cx="4729366" cy="4117532"/>
          </a:xfrm>
          <a:custGeom>
            <a:avLst/>
            <a:gdLst/>
            <a:ahLst/>
            <a:cxnLst/>
            <a:rect l="l" t="t" r="r" b="b"/>
            <a:pathLst>
              <a:path w="4729366" h="4117532" extrusionOk="0">
                <a:moveTo>
                  <a:pt x="654" y="2279518"/>
                </a:moveTo>
                <a:cubicBezTo>
                  <a:pt x="-4398" y="2096360"/>
                  <a:pt x="19523" y="1919290"/>
                  <a:pt x="83254" y="1745202"/>
                </a:cubicBezTo>
                <a:cubicBezTo>
                  <a:pt x="115759" y="1656393"/>
                  <a:pt x="167437" y="1582741"/>
                  <a:pt x="211081" y="1502332"/>
                </a:cubicBezTo>
                <a:cubicBezTo>
                  <a:pt x="268420" y="1396905"/>
                  <a:pt x="354003" y="1320027"/>
                  <a:pt x="432282" y="1234809"/>
                </a:cubicBezTo>
                <a:cubicBezTo>
                  <a:pt x="450177" y="1215331"/>
                  <a:pt x="459551" y="1183800"/>
                  <a:pt x="497778" y="1195852"/>
                </a:cubicBezTo>
                <a:cubicBezTo>
                  <a:pt x="502160" y="1197191"/>
                  <a:pt x="513238" y="1176922"/>
                  <a:pt x="521456" y="1166878"/>
                </a:cubicBezTo>
                <a:cubicBezTo>
                  <a:pt x="545804" y="1136930"/>
                  <a:pt x="569604" y="1112095"/>
                  <a:pt x="612395" y="1100895"/>
                </a:cubicBezTo>
                <a:cubicBezTo>
                  <a:pt x="661578" y="1088295"/>
                  <a:pt x="701874" y="1050556"/>
                  <a:pt x="749109" y="1027425"/>
                </a:cubicBezTo>
                <a:cubicBezTo>
                  <a:pt x="881136" y="962903"/>
                  <a:pt x="951197" y="934903"/>
                  <a:pt x="1091502" y="933138"/>
                </a:cubicBezTo>
                <a:cubicBezTo>
                  <a:pt x="1117311" y="932834"/>
                  <a:pt x="1120050" y="875738"/>
                  <a:pt x="1155841" y="910190"/>
                </a:cubicBezTo>
                <a:cubicBezTo>
                  <a:pt x="1274050" y="853277"/>
                  <a:pt x="1410338" y="879086"/>
                  <a:pt x="1530556" y="825946"/>
                </a:cubicBezTo>
                <a:cubicBezTo>
                  <a:pt x="1605426" y="792833"/>
                  <a:pt x="1687052" y="775242"/>
                  <a:pt x="1764722" y="748094"/>
                </a:cubicBezTo>
                <a:cubicBezTo>
                  <a:pt x="1796009" y="737137"/>
                  <a:pt x="1825166" y="719728"/>
                  <a:pt x="1854748" y="704328"/>
                </a:cubicBezTo>
                <a:cubicBezTo>
                  <a:pt x="1881836" y="690207"/>
                  <a:pt x="1906792" y="670059"/>
                  <a:pt x="1935401" y="661232"/>
                </a:cubicBezTo>
                <a:cubicBezTo>
                  <a:pt x="1965836" y="651980"/>
                  <a:pt x="1991949" y="641572"/>
                  <a:pt x="2010088" y="614728"/>
                </a:cubicBezTo>
                <a:cubicBezTo>
                  <a:pt x="2014654" y="608032"/>
                  <a:pt x="2021654" y="598476"/>
                  <a:pt x="2027923" y="598110"/>
                </a:cubicBezTo>
                <a:cubicBezTo>
                  <a:pt x="2100663" y="594397"/>
                  <a:pt x="2139802" y="532067"/>
                  <a:pt x="2195680" y="499745"/>
                </a:cubicBezTo>
                <a:cubicBezTo>
                  <a:pt x="2253750" y="466084"/>
                  <a:pt x="2299890" y="411971"/>
                  <a:pt x="2351811" y="367414"/>
                </a:cubicBezTo>
                <a:cubicBezTo>
                  <a:pt x="2414203" y="313909"/>
                  <a:pt x="2472090" y="253039"/>
                  <a:pt x="2540995" y="209822"/>
                </a:cubicBezTo>
                <a:cubicBezTo>
                  <a:pt x="2647760" y="142865"/>
                  <a:pt x="2767552" y="99526"/>
                  <a:pt x="2881501" y="45778"/>
                </a:cubicBezTo>
                <a:cubicBezTo>
                  <a:pt x="2967510" y="5177"/>
                  <a:pt x="3051936" y="1343"/>
                  <a:pt x="3139710" y="2134"/>
                </a:cubicBezTo>
                <a:cubicBezTo>
                  <a:pt x="3254998" y="3169"/>
                  <a:pt x="3370224" y="-1275"/>
                  <a:pt x="3485329" y="369"/>
                </a:cubicBezTo>
                <a:cubicBezTo>
                  <a:pt x="3598851" y="2073"/>
                  <a:pt x="3704461" y="31838"/>
                  <a:pt x="3784017" y="122108"/>
                </a:cubicBezTo>
                <a:cubicBezTo>
                  <a:pt x="3815122" y="157474"/>
                  <a:pt x="3849209" y="190161"/>
                  <a:pt x="3882261" y="223761"/>
                </a:cubicBezTo>
                <a:cubicBezTo>
                  <a:pt x="3886103" y="227667"/>
                  <a:pt x="3890914" y="230482"/>
                  <a:pt x="3896200" y="231918"/>
                </a:cubicBezTo>
                <a:cubicBezTo>
                  <a:pt x="4032184" y="265579"/>
                  <a:pt x="4113871" y="372709"/>
                  <a:pt x="4207063" y="463223"/>
                </a:cubicBezTo>
                <a:cubicBezTo>
                  <a:pt x="4330811" y="583684"/>
                  <a:pt x="4427960" y="725876"/>
                  <a:pt x="4515429" y="872938"/>
                </a:cubicBezTo>
                <a:cubicBezTo>
                  <a:pt x="4583238" y="986825"/>
                  <a:pt x="4630473" y="1110330"/>
                  <a:pt x="4661943" y="1242357"/>
                </a:cubicBezTo>
                <a:cubicBezTo>
                  <a:pt x="4698331" y="1390943"/>
                  <a:pt x="4720185" y="1542716"/>
                  <a:pt x="4727195" y="1695533"/>
                </a:cubicBezTo>
                <a:cubicBezTo>
                  <a:pt x="4735839" y="1908577"/>
                  <a:pt x="4719221" y="2121317"/>
                  <a:pt x="4667421" y="2329005"/>
                </a:cubicBezTo>
                <a:cubicBezTo>
                  <a:pt x="4625421" y="2497492"/>
                  <a:pt x="4563151" y="2659406"/>
                  <a:pt x="4500394" y="2821503"/>
                </a:cubicBezTo>
                <a:cubicBezTo>
                  <a:pt x="4451722" y="2948832"/>
                  <a:pt x="4388006" y="3069888"/>
                  <a:pt x="4310602" y="3182096"/>
                </a:cubicBezTo>
                <a:cubicBezTo>
                  <a:pt x="4216376" y="3317226"/>
                  <a:pt x="4110767" y="3446331"/>
                  <a:pt x="3980688" y="3551514"/>
                </a:cubicBezTo>
                <a:cubicBezTo>
                  <a:pt x="3887557" y="3626810"/>
                  <a:pt x="3800087" y="3710385"/>
                  <a:pt x="3700687" y="3776063"/>
                </a:cubicBezTo>
                <a:cubicBezTo>
                  <a:pt x="3612851" y="3834194"/>
                  <a:pt x="3516008" y="3885081"/>
                  <a:pt x="3416120" y="3917160"/>
                </a:cubicBezTo>
                <a:cubicBezTo>
                  <a:pt x="3262607" y="3966890"/>
                  <a:pt x="3105075" y="4010716"/>
                  <a:pt x="2946084" y="4032508"/>
                </a:cubicBezTo>
                <a:cubicBezTo>
                  <a:pt x="2736874" y="4061116"/>
                  <a:pt x="2526751" y="4092221"/>
                  <a:pt x="2314255" y="4092160"/>
                </a:cubicBezTo>
                <a:cubicBezTo>
                  <a:pt x="2281263" y="4092160"/>
                  <a:pt x="2248333" y="4106769"/>
                  <a:pt x="2215159" y="4107682"/>
                </a:cubicBezTo>
                <a:cubicBezTo>
                  <a:pt x="2088002" y="4111152"/>
                  <a:pt x="1958349" y="4127526"/>
                  <a:pt x="1834357" y="4108473"/>
                </a:cubicBezTo>
                <a:cubicBezTo>
                  <a:pt x="1736478" y="4093499"/>
                  <a:pt x="1637748" y="4114560"/>
                  <a:pt x="1540904" y="4083090"/>
                </a:cubicBezTo>
                <a:cubicBezTo>
                  <a:pt x="1480034" y="4063125"/>
                  <a:pt x="1411068" y="4067630"/>
                  <a:pt x="1346120" y="4057525"/>
                </a:cubicBezTo>
                <a:cubicBezTo>
                  <a:pt x="1296207" y="4049673"/>
                  <a:pt x="1247024" y="4037682"/>
                  <a:pt x="1206911" y="4002255"/>
                </a:cubicBezTo>
                <a:cubicBezTo>
                  <a:pt x="1199302" y="3995620"/>
                  <a:pt x="1183415" y="3997021"/>
                  <a:pt x="1171302" y="3997021"/>
                </a:cubicBezTo>
                <a:cubicBezTo>
                  <a:pt x="1042015" y="3997021"/>
                  <a:pt x="922892" y="3958977"/>
                  <a:pt x="805231" y="3908272"/>
                </a:cubicBezTo>
                <a:cubicBezTo>
                  <a:pt x="738639" y="3879542"/>
                  <a:pt x="666143" y="3864811"/>
                  <a:pt x="621952" y="3799680"/>
                </a:cubicBezTo>
                <a:cubicBezTo>
                  <a:pt x="448960" y="3722498"/>
                  <a:pt x="378899" y="3566975"/>
                  <a:pt x="313159" y="3404392"/>
                </a:cubicBezTo>
                <a:cubicBezTo>
                  <a:pt x="254542" y="3259522"/>
                  <a:pt x="177420" y="3121956"/>
                  <a:pt x="122028" y="2975990"/>
                </a:cubicBezTo>
                <a:cubicBezTo>
                  <a:pt x="67793" y="2833068"/>
                  <a:pt x="17454" y="2686859"/>
                  <a:pt x="12158" y="2530667"/>
                </a:cubicBezTo>
                <a:cubicBezTo>
                  <a:pt x="9054" y="2446971"/>
                  <a:pt x="4489" y="2363214"/>
                  <a:pt x="654" y="22795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4687720" y="-1684696"/>
            <a:ext cx="4323684" cy="3764333"/>
          </a:xfrm>
          <a:custGeom>
            <a:avLst/>
            <a:gdLst/>
            <a:ahLst/>
            <a:cxnLst/>
            <a:rect l="l" t="t" r="r" b="b"/>
            <a:pathLst>
              <a:path w="4323684" h="3764333" extrusionOk="0">
                <a:moveTo>
                  <a:pt x="598" y="2083982"/>
                </a:moveTo>
                <a:cubicBezTo>
                  <a:pt x="-4021" y="1916536"/>
                  <a:pt x="17849" y="1754654"/>
                  <a:pt x="76113" y="1595500"/>
                </a:cubicBezTo>
                <a:cubicBezTo>
                  <a:pt x="105829" y="1514309"/>
                  <a:pt x="153074" y="1446974"/>
                  <a:pt x="192974" y="1373463"/>
                </a:cubicBezTo>
                <a:cubicBezTo>
                  <a:pt x="245395" y="1277080"/>
                  <a:pt x="323637" y="1206796"/>
                  <a:pt x="395201" y="1128888"/>
                </a:cubicBezTo>
                <a:cubicBezTo>
                  <a:pt x="411561" y="1111080"/>
                  <a:pt x="420131" y="1082254"/>
                  <a:pt x="455079" y="1093273"/>
                </a:cubicBezTo>
                <a:cubicBezTo>
                  <a:pt x="459085" y="1094497"/>
                  <a:pt x="469213" y="1075966"/>
                  <a:pt x="476726" y="1066784"/>
                </a:cubicBezTo>
                <a:cubicBezTo>
                  <a:pt x="498985" y="1039405"/>
                  <a:pt x="520744" y="1016700"/>
                  <a:pt x="559865" y="1006461"/>
                </a:cubicBezTo>
                <a:cubicBezTo>
                  <a:pt x="604829" y="994942"/>
                  <a:pt x="641668" y="960440"/>
                  <a:pt x="684851" y="939293"/>
                </a:cubicBezTo>
                <a:cubicBezTo>
                  <a:pt x="805553" y="880306"/>
                  <a:pt x="869604" y="854708"/>
                  <a:pt x="997874" y="853094"/>
                </a:cubicBezTo>
                <a:cubicBezTo>
                  <a:pt x="1021469" y="852816"/>
                  <a:pt x="1023973" y="800617"/>
                  <a:pt x="1056694" y="832115"/>
                </a:cubicBezTo>
                <a:cubicBezTo>
                  <a:pt x="1164763" y="780083"/>
                  <a:pt x="1289360" y="803678"/>
                  <a:pt x="1399266" y="755097"/>
                </a:cubicBezTo>
                <a:cubicBezTo>
                  <a:pt x="1467714" y="724824"/>
                  <a:pt x="1542338" y="708742"/>
                  <a:pt x="1613346" y="683923"/>
                </a:cubicBezTo>
                <a:cubicBezTo>
                  <a:pt x="1641949" y="673906"/>
                  <a:pt x="1668605" y="657991"/>
                  <a:pt x="1695650" y="643911"/>
                </a:cubicBezTo>
                <a:cubicBezTo>
                  <a:pt x="1720413" y="631001"/>
                  <a:pt x="1743229" y="612581"/>
                  <a:pt x="1769384" y="604512"/>
                </a:cubicBezTo>
                <a:cubicBezTo>
                  <a:pt x="1797208" y="596054"/>
                  <a:pt x="1821081" y="586538"/>
                  <a:pt x="1837665" y="561997"/>
                </a:cubicBezTo>
                <a:cubicBezTo>
                  <a:pt x="1841838" y="555876"/>
                  <a:pt x="1848238" y="547139"/>
                  <a:pt x="1853970" y="546805"/>
                </a:cubicBezTo>
                <a:cubicBezTo>
                  <a:pt x="1920469" y="543410"/>
                  <a:pt x="1956251" y="486426"/>
                  <a:pt x="2007337" y="456877"/>
                </a:cubicBezTo>
                <a:cubicBezTo>
                  <a:pt x="2060425" y="426103"/>
                  <a:pt x="2102607" y="376632"/>
                  <a:pt x="2150075" y="335897"/>
                </a:cubicBezTo>
                <a:cubicBezTo>
                  <a:pt x="2207115" y="286982"/>
                  <a:pt x="2260036" y="231334"/>
                  <a:pt x="2323030" y="191823"/>
                </a:cubicBezTo>
                <a:cubicBezTo>
                  <a:pt x="2420638" y="130610"/>
                  <a:pt x="2530154" y="90988"/>
                  <a:pt x="2634328" y="41851"/>
                </a:cubicBezTo>
                <a:cubicBezTo>
                  <a:pt x="2712959" y="4733"/>
                  <a:pt x="2790144" y="1228"/>
                  <a:pt x="2870389" y="1951"/>
                </a:cubicBezTo>
                <a:cubicBezTo>
                  <a:pt x="2975787" y="2897"/>
                  <a:pt x="3081129" y="-1165"/>
                  <a:pt x="3186361" y="337"/>
                </a:cubicBezTo>
                <a:cubicBezTo>
                  <a:pt x="3290145" y="1895"/>
                  <a:pt x="3386695" y="29107"/>
                  <a:pt x="3459427" y="111634"/>
                </a:cubicBezTo>
                <a:cubicBezTo>
                  <a:pt x="3487864" y="143966"/>
                  <a:pt x="3519027" y="173849"/>
                  <a:pt x="3549244" y="204567"/>
                </a:cubicBezTo>
                <a:cubicBezTo>
                  <a:pt x="3552756" y="208138"/>
                  <a:pt x="3557154" y="210711"/>
                  <a:pt x="3561987" y="212024"/>
                </a:cubicBezTo>
                <a:cubicBezTo>
                  <a:pt x="3686306" y="242797"/>
                  <a:pt x="3760986" y="340739"/>
                  <a:pt x="3846184" y="423488"/>
                </a:cubicBezTo>
                <a:cubicBezTo>
                  <a:pt x="3959318" y="533616"/>
                  <a:pt x="4048133" y="663611"/>
                  <a:pt x="4128099" y="798058"/>
                </a:cubicBezTo>
                <a:cubicBezTo>
                  <a:pt x="4190092" y="902176"/>
                  <a:pt x="4233275" y="1015087"/>
                  <a:pt x="4262045" y="1135788"/>
                </a:cubicBezTo>
                <a:cubicBezTo>
                  <a:pt x="4295312" y="1271629"/>
                  <a:pt x="4315291" y="1410383"/>
                  <a:pt x="4321700" y="1550091"/>
                </a:cubicBezTo>
                <a:cubicBezTo>
                  <a:pt x="4329603" y="1744860"/>
                  <a:pt x="4314410" y="1939352"/>
                  <a:pt x="4267054" y="2129224"/>
                </a:cubicBezTo>
                <a:cubicBezTo>
                  <a:pt x="4228656" y="2283259"/>
                  <a:pt x="4171728" y="2431284"/>
                  <a:pt x="4114354" y="2579476"/>
                </a:cubicBezTo>
                <a:cubicBezTo>
                  <a:pt x="4069856" y="2695883"/>
                  <a:pt x="4011606" y="2806555"/>
                  <a:pt x="3940842" y="2909137"/>
                </a:cubicBezTo>
                <a:cubicBezTo>
                  <a:pt x="3854699" y="3032677"/>
                  <a:pt x="3758149" y="3150707"/>
                  <a:pt x="3639228" y="3246868"/>
                </a:cubicBezTo>
                <a:cubicBezTo>
                  <a:pt x="3554085" y="3315705"/>
                  <a:pt x="3474119" y="3392110"/>
                  <a:pt x="3383245" y="3452155"/>
                </a:cubicBezTo>
                <a:cubicBezTo>
                  <a:pt x="3302944" y="3505299"/>
                  <a:pt x="3214407" y="3551821"/>
                  <a:pt x="3123088" y="3581148"/>
                </a:cubicBezTo>
                <a:cubicBezTo>
                  <a:pt x="2982743" y="3626613"/>
                  <a:pt x="2838725" y="3666680"/>
                  <a:pt x="2693371" y="3686602"/>
                </a:cubicBezTo>
                <a:cubicBezTo>
                  <a:pt x="2502107" y="3712756"/>
                  <a:pt x="2310009" y="3741193"/>
                  <a:pt x="2115740" y="3741137"/>
                </a:cubicBezTo>
                <a:cubicBezTo>
                  <a:pt x="2085578" y="3741137"/>
                  <a:pt x="2055473" y="3754493"/>
                  <a:pt x="2025144" y="3755328"/>
                </a:cubicBezTo>
                <a:cubicBezTo>
                  <a:pt x="1908895" y="3758500"/>
                  <a:pt x="1790363" y="3773469"/>
                  <a:pt x="1677007" y="3756051"/>
                </a:cubicBezTo>
                <a:cubicBezTo>
                  <a:pt x="1587525" y="3742361"/>
                  <a:pt x="1497263" y="3761616"/>
                  <a:pt x="1408726" y="3732845"/>
                </a:cubicBezTo>
                <a:cubicBezTo>
                  <a:pt x="1353078" y="3714593"/>
                  <a:pt x="1290028" y="3718711"/>
                  <a:pt x="1230651" y="3709473"/>
                </a:cubicBezTo>
                <a:cubicBezTo>
                  <a:pt x="1185019" y="3702294"/>
                  <a:pt x="1140055" y="3691332"/>
                  <a:pt x="1103383" y="3658944"/>
                </a:cubicBezTo>
                <a:cubicBezTo>
                  <a:pt x="1096427" y="3652879"/>
                  <a:pt x="1081903" y="3654159"/>
                  <a:pt x="1070829" y="3654159"/>
                </a:cubicBezTo>
                <a:cubicBezTo>
                  <a:pt x="952631" y="3654159"/>
                  <a:pt x="843727" y="3619378"/>
                  <a:pt x="736159" y="3573023"/>
                </a:cubicBezTo>
                <a:cubicBezTo>
                  <a:pt x="675280" y="3546757"/>
                  <a:pt x="609002" y="3533290"/>
                  <a:pt x="568601" y="3473746"/>
                </a:cubicBezTo>
                <a:cubicBezTo>
                  <a:pt x="410449" y="3403184"/>
                  <a:pt x="346397" y="3261002"/>
                  <a:pt x="286297" y="3112365"/>
                </a:cubicBezTo>
                <a:cubicBezTo>
                  <a:pt x="232707" y="2979922"/>
                  <a:pt x="162201" y="2854157"/>
                  <a:pt x="111561" y="2720712"/>
                </a:cubicBezTo>
                <a:cubicBezTo>
                  <a:pt x="61978" y="2590049"/>
                  <a:pt x="15957" y="2456381"/>
                  <a:pt x="11115" y="2313588"/>
                </a:cubicBezTo>
                <a:cubicBezTo>
                  <a:pt x="8277" y="2237071"/>
                  <a:pt x="4103" y="2160499"/>
                  <a:pt x="598" y="2083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1130307" y="-356868"/>
            <a:ext cx="3185014" cy="2772972"/>
          </a:xfrm>
          <a:custGeom>
            <a:avLst/>
            <a:gdLst/>
            <a:ahLst/>
            <a:cxnLst/>
            <a:rect l="l" t="t" r="r" b="b"/>
            <a:pathLst>
              <a:path w="3185014" h="2772972" extrusionOk="0">
                <a:moveTo>
                  <a:pt x="440" y="1535152"/>
                </a:moveTo>
                <a:cubicBezTo>
                  <a:pt x="-2962" y="1411804"/>
                  <a:pt x="13148" y="1292555"/>
                  <a:pt x="56068" y="1175315"/>
                </a:cubicBezTo>
                <a:cubicBezTo>
                  <a:pt x="77958" y="1115506"/>
                  <a:pt x="112761" y="1065904"/>
                  <a:pt x="142153" y="1011753"/>
                </a:cubicBezTo>
                <a:cubicBezTo>
                  <a:pt x="180769" y="940753"/>
                  <a:pt x="238405" y="888978"/>
                  <a:pt x="291122" y="831588"/>
                </a:cubicBezTo>
                <a:cubicBezTo>
                  <a:pt x="303174" y="818470"/>
                  <a:pt x="309487" y="797236"/>
                  <a:pt x="335231" y="805352"/>
                </a:cubicBezTo>
                <a:cubicBezTo>
                  <a:pt x="338182" y="806254"/>
                  <a:pt x="345643" y="792604"/>
                  <a:pt x="351177" y="785840"/>
                </a:cubicBezTo>
                <a:cubicBezTo>
                  <a:pt x="367574" y="765671"/>
                  <a:pt x="383603" y="748946"/>
                  <a:pt x="412421" y="741403"/>
                </a:cubicBezTo>
                <a:cubicBezTo>
                  <a:pt x="445543" y="732918"/>
                  <a:pt x="472680" y="707502"/>
                  <a:pt x="504491" y="691925"/>
                </a:cubicBezTo>
                <a:cubicBezTo>
                  <a:pt x="593405" y="648472"/>
                  <a:pt x="640588" y="629615"/>
                  <a:pt x="735077" y="628426"/>
                </a:cubicBezTo>
                <a:cubicBezTo>
                  <a:pt x="752458" y="628221"/>
                  <a:pt x="754303" y="589770"/>
                  <a:pt x="778407" y="612972"/>
                </a:cubicBezTo>
                <a:cubicBezTo>
                  <a:pt x="858015" y="574643"/>
                  <a:pt x="949799" y="592024"/>
                  <a:pt x="1030760" y="556237"/>
                </a:cubicBezTo>
                <a:cubicBezTo>
                  <a:pt x="1081182" y="533937"/>
                  <a:pt x="1136153" y="522090"/>
                  <a:pt x="1188461" y="503807"/>
                </a:cubicBezTo>
                <a:cubicBezTo>
                  <a:pt x="1209531" y="496429"/>
                  <a:pt x="1229167" y="484705"/>
                  <a:pt x="1249089" y="474333"/>
                </a:cubicBezTo>
                <a:cubicBezTo>
                  <a:pt x="1267331" y="464823"/>
                  <a:pt x="1284139" y="451254"/>
                  <a:pt x="1303405" y="445310"/>
                </a:cubicBezTo>
                <a:cubicBezTo>
                  <a:pt x="1323902" y="439079"/>
                  <a:pt x="1341488" y="432069"/>
                  <a:pt x="1353704" y="413991"/>
                </a:cubicBezTo>
                <a:cubicBezTo>
                  <a:pt x="1356778" y="409482"/>
                  <a:pt x="1361492" y="403046"/>
                  <a:pt x="1365715" y="402800"/>
                </a:cubicBezTo>
                <a:cubicBezTo>
                  <a:pt x="1414701" y="400300"/>
                  <a:pt x="1441060" y="358323"/>
                  <a:pt x="1478692" y="336556"/>
                </a:cubicBezTo>
                <a:cubicBezTo>
                  <a:pt x="1517799" y="313886"/>
                  <a:pt x="1548872" y="277444"/>
                  <a:pt x="1583839" y="247437"/>
                </a:cubicBezTo>
                <a:cubicBezTo>
                  <a:pt x="1625857" y="211404"/>
                  <a:pt x="1664841" y="170411"/>
                  <a:pt x="1711245" y="141306"/>
                </a:cubicBezTo>
                <a:cubicBezTo>
                  <a:pt x="1783147" y="96213"/>
                  <a:pt x="1863822" y="67026"/>
                  <a:pt x="1940561" y="30829"/>
                </a:cubicBezTo>
                <a:cubicBezTo>
                  <a:pt x="1998484" y="3487"/>
                  <a:pt x="2055341" y="904"/>
                  <a:pt x="2114453" y="1437"/>
                </a:cubicBezTo>
                <a:cubicBezTo>
                  <a:pt x="2192094" y="2134"/>
                  <a:pt x="2269694" y="-858"/>
                  <a:pt x="2347212" y="248"/>
                </a:cubicBezTo>
                <a:cubicBezTo>
                  <a:pt x="2423664" y="1396"/>
                  <a:pt x="2494787" y="21442"/>
                  <a:pt x="2548365" y="82235"/>
                </a:cubicBezTo>
                <a:cubicBezTo>
                  <a:pt x="2569313" y="106051"/>
                  <a:pt x="2592269" y="128065"/>
                  <a:pt x="2614528" y="150693"/>
                </a:cubicBezTo>
                <a:cubicBezTo>
                  <a:pt x="2617115" y="153323"/>
                  <a:pt x="2620355" y="155219"/>
                  <a:pt x="2623915" y="156186"/>
                </a:cubicBezTo>
                <a:cubicBezTo>
                  <a:pt x="2715494" y="178855"/>
                  <a:pt x="2770506" y="251003"/>
                  <a:pt x="2833267" y="311960"/>
                </a:cubicBezTo>
                <a:cubicBezTo>
                  <a:pt x="2916606" y="393085"/>
                  <a:pt x="2982031" y="488845"/>
                  <a:pt x="3040938" y="587884"/>
                </a:cubicBezTo>
                <a:cubicBezTo>
                  <a:pt x="3086604" y="664582"/>
                  <a:pt x="3118415" y="747757"/>
                  <a:pt x="3139608" y="836671"/>
                </a:cubicBezTo>
                <a:cubicBezTo>
                  <a:pt x="3164114" y="936738"/>
                  <a:pt x="3178831" y="1038950"/>
                  <a:pt x="3183553" y="1141865"/>
                </a:cubicBezTo>
                <a:cubicBezTo>
                  <a:pt x="3189374" y="1285340"/>
                  <a:pt x="3178183" y="1428611"/>
                  <a:pt x="3143297" y="1568480"/>
                </a:cubicBezTo>
                <a:cubicBezTo>
                  <a:pt x="3115012" y="1681948"/>
                  <a:pt x="3073076" y="1790990"/>
                  <a:pt x="3030812" y="1900155"/>
                </a:cubicBezTo>
                <a:cubicBezTo>
                  <a:pt x="2998033" y="1985905"/>
                  <a:pt x="2955124" y="2067431"/>
                  <a:pt x="2902996" y="2142998"/>
                </a:cubicBezTo>
                <a:cubicBezTo>
                  <a:pt x="2839539" y="2234002"/>
                  <a:pt x="2768416" y="2320949"/>
                  <a:pt x="2680814" y="2391785"/>
                </a:cubicBezTo>
                <a:cubicBezTo>
                  <a:pt x="2618094" y="2442493"/>
                  <a:pt x="2559187" y="2498777"/>
                  <a:pt x="2492245" y="2543008"/>
                </a:cubicBezTo>
                <a:cubicBezTo>
                  <a:pt x="2433092" y="2582157"/>
                  <a:pt x="2367873" y="2616427"/>
                  <a:pt x="2300603" y="2638030"/>
                </a:cubicBezTo>
                <a:cubicBezTo>
                  <a:pt x="2197218" y="2671521"/>
                  <a:pt x="2091128" y="2701036"/>
                  <a:pt x="1984054" y="2715712"/>
                </a:cubicBezTo>
                <a:cubicBezTo>
                  <a:pt x="1843161" y="2734979"/>
                  <a:pt x="1701653" y="2755926"/>
                  <a:pt x="1558546" y="2755885"/>
                </a:cubicBezTo>
                <a:cubicBezTo>
                  <a:pt x="1536328" y="2755885"/>
                  <a:pt x="1514151" y="2765723"/>
                  <a:pt x="1491809" y="2766338"/>
                </a:cubicBezTo>
                <a:cubicBezTo>
                  <a:pt x="1406175" y="2768675"/>
                  <a:pt x="1318860" y="2779702"/>
                  <a:pt x="1235357" y="2766871"/>
                </a:cubicBezTo>
                <a:cubicBezTo>
                  <a:pt x="1169440" y="2756787"/>
                  <a:pt x="1102949" y="2770971"/>
                  <a:pt x="1037729" y="2749777"/>
                </a:cubicBezTo>
                <a:cubicBezTo>
                  <a:pt x="996736" y="2736331"/>
                  <a:pt x="950291" y="2739365"/>
                  <a:pt x="906551" y="2732560"/>
                </a:cubicBezTo>
                <a:cubicBezTo>
                  <a:pt x="872937" y="2727272"/>
                  <a:pt x="839814" y="2719196"/>
                  <a:pt x="812800" y="2695338"/>
                </a:cubicBezTo>
                <a:cubicBezTo>
                  <a:pt x="807676" y="2690870"/>
                  <a:pt x="796977" y="2691813"/>
                  <a:pt x="788819" y="2691813"/>
                </a:cubicBezTo>
                <a:cubicBezTo>
                  <a:pt x="701750" y="2691813"/>
                  <a:pt x="621526" y="2666192"/>
                  <a:pt x="542287" y="2632045"/>
                </a:cubicBezTo>
                <a:cubicBezTo>
                  <a:pt x="497440" y="2612696"/>
                  <a:pt x="448618" y="2602776"/>
                  <a:pt x="418857" y="2558913"/>
                </a:cubicBezTo>
                <a:cubicBezTo>
                  <a:pt x="302354" y="2506934"/>
                  <a:pt x="255171" y="2402197"/>
                  <a:pt x="210899" y="2292704"/>
                </a:cubicBezTo>
                <a:cubicBezTo>
                  <a:pt x="171422" y="2195141"/>
                  <a:pt x="119484" y="2102497"/>
                  <a:pt x="82180" y="2004195"/>
                </a:cubicBezTo>
                <a:cubicBezTo>
                  <a:pt x="45656" y="1907943"/>
                  <a:pt x="11754" y="1809478"/>
                  <a:pt x="8188" y="1704290"/>
                </a:cubicBezTo>
                <a:cubicBezTo>
                  <a:pt x="6097" y="1647924"/>
                  <a:pt x="3023" y="1591518"/>
                  <a:pt x="440" y="15351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5510369" y="-1748380"/>
            <a:ext cx="3680187" cy="3204085"/>
          </a:xfrm>
          <a:custGeom>
            <a:avLst/>
            <a:gdLst/>
            <a:ahLst/>
            <a:cxnLst/>
            <a:rect l="l" t="t" r="r" b="b"/>
            <a:pathLst>
              <a:path w="3680187" h="3204085" extrusionOk="0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4326487">
            <a:off x="-1050524" y="7626830"/>
            <a:ext cx="3754288" cy="3268599"/>
          </a:xfrm>
          <a:custGeom>
            <a:avLst/>
            <a:gdLst/>
            <a:ahLst/>
            <a:cxnLst/>
            <a:rect l="l" t="t" r="r" b="b"/>
            <a:pathLst>
              <a:path w="3750890" h="3265641" extrusionOk="0">
                <a:moveTo>
                  <a:pt x="518" y="1807900"/>
                </a:moveTo>
                <a:cubicBezTo>
                  <a:pt x="-3488" y="1662637"/>
                  <a:pt x="15484" y="1522201"/>
                  <a:pt x="66029" y="1384131"/>
                </a:cubicBezTo>
                <a:cubicBezTo>
                  <a:pt x="91809" y="1313696"/>
                  <a:pt x="132795" y="1255282"/>
                  <a:pt x="167409" y="1191509"/>
                </a:cubicBezTo>
                <a:cubicBezTo>
                  <a:pt x="212886" y="1107894"/>
                  <a:pt x="280762" y="1046921"/>
                  <a:pt x="342845" y="979335"/>
                </a:cubicBezTo>
                <a:cubicBezTo>
                  <a:pt x="357039" y="963886"/>
                  <a:pt x="364473" y="938879"/>
                  <a:pt x="394791" y="948438"/>
                </a:cubicBezTo>
                <a:cubicBezTo>
                  <a:pt x="398266" y="949500"/>
                  <a:pt x="407053" y="933424"/>
                  <a:pt x="413570" y="925458"/>
                </a:cubicBezTo>
                <a:cubicBezTo>
                  <a:pt x="432880" y="901707"/>
                  <a:pt x="451757" y="882010"/>
                  <a:pt x="485695" y="873127"/>
                </a:cubicBezTo>
                <a:cubicBezTo>
                  <a:pt x="524702" y="863134"/>
                  <a:pt x="556661" y="833203"/>
                  <a:pt x="594123" y="814858"/>
                </a:cubicBezTo>
                <a:cubicBezTo>
                  <a:pt x="698834" y="763685"/>
                  <a:pt x="754400" y="741478"/>
                  <a:pt x="865677" y="740078"/>
                </a:cubicBezTo>
                <a:cubicBezTo>
                  <a:pt x="886146" y="739836"/>
                  <a:pt x="888319" y="694553"/>
                  <a:pt x="916705" y="721878"/>
                </a:cubicBezTo>
                <a:cubicBezTo>
                  <a:pt x="1010457" y="676739"/>
                  <a:pt x="1118548" y="697208"/>
                  <a:pt x="1213894" y="655063"/>
                </a:cubicBezTo>
                <a:cubicBezTo>
                  <a:pt x="1273273" y="628801"/>
                  <a:pt x="1338012" y="614849"/>
                  <a:pt x="1399612" y="593318"/>
                </a:cubicBezTo>
                <a:cubicBezTo>
                  <a:pt x="1424426" y="584628"/>
                  <a:pt x="1447551" y="570821"/>
                  <a:pt x="1471013" y="558607"/>
                </a:cubicBezTo>
                <a:cubicBezTo>
                  <a:pt x="1492496" y="547407"/>
                  <a:pt x="1512289" y="531428"/>
                  <a:pt x="1534979" y="524428"/>
                </a:cubicBezTo>
                <a:cubicBezTo>
                  <a:pt x="1559117" y="517090"/>
                  <a:pt x="1579827" y="508834"/>
                  <a:pt x="1594214" y="487545"/>
                </a:cubicBezTo>
                <a:cubicBezTo>
                  <a:pt x="1597835" y="482234"/>
                  <a:pt x="1603386" y="474655"/>
                  <a:pt x="1608359" y="474365"/>
                </a:cubicBezTo>
                <a:cubicBezTo>
                  <a:pt x="1666049" y="471420"/>
                  <a:pt x="1697091" y="421985"/>
                  <a:pt x="1741408" y="396351"/>
                </a:cubicBezTo>
                <a:cubicBezTo>
                  <a:pt x="1787464" y="369654"/>
                  <a:pt x="1824057" y="326736"/>
                  <a:pt x="1865237" y="291398"/>
                </a:cubicBezTo>
                <a:cubicBezTo>
                  <a:pt x="1914720" y="248963"/>
                  <a:pt x="1960631" y="200687"/>
                  <a:pt x="2015279" y="166411"/>
                </a:cubicBezTo>
                <a:cubicBezTo>
                  <a:pt x="2099956" y="113307"/>
                  <a:pt x="2194963" y="78934"/>
                  <a:pt x="2285337" y="36307"/>
                </a:cubicBezTo>
                <a:cubicBezTo>
                  <a:pt x="2353551" y="4106"/>
                  <a:pt x="2420510" y="1065"/>
                  <a:pt x="2490124" y="1692"/>
                </a:cubicBezTo>
                <a:cubicBezTo>
                  <a:pt x="2581560" y="2513"/>
                  <a:pt x="2672946" y="-1011"/>
                  <a:pt x="2764237" y="292"/>
                </a:cubicBezTo>
                <a:cubicBezTo>
                  <a:pt x="2854272" y="1644"/>
                  <a:pt x="2938031" y="25251"/>
                  <a:pt x="3001128" y="96845"/>
                </a:cubicBezTo>
                <a:cubicBezTo>
                  <a:pt x="3025798" y="124893"/>
                  <a:pt x="3052832" y="150818"/>
                  <a:pt x="3079046" y="177466"/>
                </a:cubicBezTo>
                <a:cubicBezTo>
                  <a:pt x="3082093" y="180564"/>
                  <a:pt x="3085908" y="182796"/>
                  <a:pt x="3090101" y="183935"/>
                </a:cubicBezTo>
                <a:cubicBezTo>
                  <a:pt x="3197951" y="210632"/>
                  <a:pt x="3262737" y="295598"/>
                  <a:pt x="3336648" y="367385"/>
                </a:cubicBezTo>
                <a:cubicBezTo>
                  <a:pt x="3434794" y="462924"/>
                  <a:pt x="3511843" y="575697"/>
                  <a:pt x="3581216" y="692332"/>
                </a:cubicBezTo>
                <a:cubicBezTo>
                  <a:pt x="3634996" y="782657"/>
                  <a:pt x="3672458" y="880610"/>
                  <a:pt x="3697417" y="985321"/>
                </a:cubicBezTo>
                <a:cubicBezTo>
                  <a:pt x="3726276" y="1103166"/>
                  <a:pt x="3743609" y="1223538"/>
                  <a:pt x="3749169" y="1344738"/>
                </a:cubicBezTo>
                <a:cubicBezTo>
                  <a:pt x="3756024" y="1513704"/>
                  <a:pt x="3742845" y="1682430"/>
                  <a:pt x="3701761" y="1847148"/>
                </a:cubicBezTo>
                <a:cubicBezTo>
                  <a:pt x="3668451" y="1980777"/>
                  <a:pt x="3619064" y="2109192"/>
                  <a:pt x="3569291" y="2237752"/>
                </a:cubicBezTo>
                <a:cubicBezTo>
                  <a:pt x="3530689" y="2338737"/>
                  <a:pt x="3480155" y="2434748"/>
                  <a:pt x="3418766" y="2523740"/>
                </a:cubicBezTo>
                <a:cubicBezTo>
                  <a:pt x="3344035" y="2630913"/>
                  <a:pt x="3260275" y="2733307"/>
                  <a:pt x="3157109" y="2816729"/>
                </a:cubicBezTo>
                <a:cubicBezTo>
                  <a:pt x="3083246" y="2876446"/>
                  <a:pt x="3013873" y="2942730"/>
                  <a:pt x="2935038" y="2994820"/>
                </a:cubicBezTo>
                <a:cubicBezTo>
                  <a:pt x="2865376" y="3040924"/>
                  <a:pt x="2788568" y="3081282"/>
                  <a:pt x="2709347" y="3106724"/>
                </a:cubicBezTo>
                <a:cubicBezTo>
                  <a:pt x="2587594" y="3146166"/>
                  <a:pt x="2462655" y="3180925"/>
                  <a:pt x="2336558" y="3198207"/>
                </a:cubicBezTo>
                <a:cubicBezTo>
                  <a:pt x="2170632" y="3220897"/>
                  <a:pt x="2003982" y="3245566"/>
                  <a:pt x="1835450" y="3245518"/>
                </a:cubicBezTo>
                <a:cubicBezTo>
                  <a:pt x="1809284" y="3245518"/>
                  <a:pt x="1783167" y="3257104"/>
                  <a:pt x="1756857" y="3257829"/>
                </a:cubicBezTo>
                <a:cubicBezTo>
                  <a:pt x="1656007" y="3260580"/>
                  <a:pt x="1553179" y="3273567"/>
                  <a:pt x="1454840" y="3258456"/>
                </a:cubicBezTo>
                <a:cubicBezTo>
                  <a:pt x="1377212" y="3246580"/>
                  <a:pt x="1298908" y="3263284"/>
                  <a:pt x="1222101" y="3238325"/>
                </a:cubicBezTo>
                <a:cubicBezTo>
                  <a:pt x="1173824" y="3222490"/>
                  <a:pt x="1119127" y="3226063"/>
                  <a:pt x="1067617" y="3218049"/>
                </a:cubicBezTo>
                <a:cubicBezTo>
                  <a:pt x="1028030" y="3211821"/>
                  <a:pt x="989023" y="3202311"/>
                  <a:pt x="957209" y="3174214"/>
                </a:cubicBezTo>
                <a:cubicBezTo>
                  <a:pt x="951174" y="3168952"/>
                  <a:pt x="938574" y="3170063"/>
                  <a:pt x="928967" y="3170063"/>
                </a:cubicBezTo>
                <a:cubicBezTo>
                  <a:pt x="826428" y="3170063"/>
                  <a:pt x="731952" y="3139890"/>
                  <a:pt x="638634" y="3099676"/>
                </a:cubicBezTo>
                <a:cubicBezTo>
                  <a:pt x="585820" y="3076889"/>
                  <a:pt x="528323" y="3065206"/>
                  <a:pt x="493274" y="3013551"/>
                </a:cubicBezTo>
                <a:cubicBezTo>
                  <a:pt x="356073" y="2952337"/>
                  <a:pt x="300507" y="2828991"/>
                  <a:pt x="248369" y="2700045"/>
                </a:cubicBezTo>
                <a:cubicBezTo>
                  <a:pt x="201879" y="2585147"/>
                  <a:pt x="140713" y="2476043"/>
                  <a:pt x="96781" y="2360277"/>
                </a:cubicBezTo>
                <a:cubicBezTo>
                  <a:pt x="53767" y="2246924"/>
                  <a:pt x="13843" y="2130965"/>
                  <a:pt x="9643" y="2007088"/>
                </a:cubicBezTo>
                <a:cubicBezTo>
                  <a:pt x="7181" y="1940708"/>
                  <a:pt x="3560" y="1874280"/>
                  <a:pt x="518" y="180790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-483658" y="-406345"/>
            <a:ext cx="2329694" cy="3127381"/>
          </a:xfrm>
          <a:custGeom>
            <a:avLst/>
            <a:gdLst/>
            <a:ahLst/>
            <a:cxnLst/>
            <a:rect l="l" t="t" r="r" b="b"/>
            <a:pathLst>
              <a:path w="2329694" h="3127381" extrusionOk="0">
                <a:moveTo>
                  <a:pt x="2068675" y="1709753"/>
                </a:moveTo>
                <a:cubicBezTo>
                  <a:pt x="2027491" y="1688582"/>
                  <a:pt x="1985728" y="1667990"/>
                  <a:pt x="1945415" y="1647689"/>
                </a:cubicBezTo>
                <a:cubicBezTo>
                  <a:pt x="1901622" y="1665090"/>
                  <a:pt x="1883351" y="1709173"/>
                  <a:pt x="1850578" y="1737885"/>
                </a:cubicBezTo>
                <a:cubicBezTo>
                  <a:pt x="1807365" y="1775878"/>
                  <a:pt x="1785033" y="1832433"/>
                  <a:pt x="1787643" y="1896528"/>
                </a:cubicBezTo>
                <a:cubicBezTo>
                  <a:pt x="1791123" y="1991945"/>
                  <a:pt x="1851158" y="2047049"/>
                  <a:pt x="1954986" y="2017467"/>
                </a:cubicBezTo>
                <a:cubicBezTo>
                  <a:pt x="2026041" y="1997165"/>
                  <a:pt x="2073605" y="1953952"/>
                  <a:pt x="2101737" y="1885797"/>
                </a:cubicBezTo>
                <a:cubicBezTo>
                  <a:pt x="2125809" y="1827502"/>
                  <a:pt x="2108118" y="1775298"/>
                  <a:pt x="2084916" y="1723094"/>
                </a:cubicBezTo>
                <a:cubicBezTo>
                  <a:pt x="2082306" y="1717584"/>
                  <a:pt x="2075055" y="1712944"/>
                  <a:pt x="2068675" y="1709753"/>
                </a:cubicBezTo>
                <a:close/>
                <a:moveTo>
                  <a:pt x="1905102" y="1939161"/>
                </a:moveTo>
                <a:cubicBezTo>
                  <a:pt x="1919023" y="1866075"/>
                  <a:pt x="1923954" y="1801400"/>
                  <a:pt x="1996749" y="1757607"/>
                </a:cubicBezTo>
                <a:cubicBezTo>
                  <a:pt x="1986888" y="1829822"/>
                  <a:pt x="1977898" y="1893047"/>
                  <a:pt x="1905102" y="1939161"/>
                </a:cubicBezTo>
                <a:close/>
                <a:moveTo>
                  <a:pt x="267637" y="2038058"/>
                </a:moveTo>
                <a:cubicBezTo>
                  <a:pt x="235154" y="2025877"/>
                  <a:pt x="201802" y="2015437"/>
                  <a:pt x="169029" y="2004416"/>
                </a:cubicBezTo>
                <a:cubicBezTo>
                  <a:pt x="171640" y="1998035"/>
                  <a:pt x="171930" y="1993395"/>
                  <a:pt x="174250" y="1991655"/>
                </a:cubicBezTo>
                <a:cubicBezTo>
                  <a:pt x="187301" y="1982664"/>
                  <a:pt x="200932" y="1974544"/>
                  <a:pt x="214273" y="1966423"/>
                </a:cubicBezTo>
                <a:cubicBezTo>
                  <a:pt x="214563" y="1962072"/>
                  <a:pt x="215143" y="1958012"/>
                  <a:pt x="215433" y="1953662"/>
                </a:cubicBezTo>
                <a:cubicBezTo>
                  <a:pt x="187011" y="1951342"/>
                  <a:pt x="158589" y="1950762"/>
                  <a:pt x="130746" y="1946701"/>
                </a:cubicBezTo>
                <a:cubicBezTo>
                  <a:pt x="90433" y="1940901"/>
                  <a:pt x="59691" y="1962072"/>
                  <a:pt x="44900" y="1991945"/>
                </a:cubicBezTo>
                <a:cubicBezTo>
                  <a:pt x="23438" y="2035158"/>
                  <a:pt x="5457" y="2083012"/>
                  <a:pt x="816" y="2130285"/>
                </a:cubicBezTo>
                <a:cubicBezTo>
                  <a:pt x="-4984" y="2189160"/>
                  <a:pt x="19958" y="2241074"/>
                  <a:pt x="80863" y="2264566"/>
                </a:cubicBezTo>
                <a:cubicBezTo>
                  <a:pt x="102614" y="2272976"/>
                  <a:pt x="126396" y="2276747"/>
                  <a:pt x="149598" y="2279937"/>
                </a:cubicBezTo>
                <a:cubicBezTo>
                  <a:pt x="225294" y="2289798"/>
                  <a:pt x="312880" y="2225993"/>
                  <a:pt x="327091" y="2151167"/>
                </a:cubicBezTo>
                <a:cubicBezTo>
                  <a:pt x="334922" y="2109404"/>
                  <a:pt x="305630" y="2052269"/>
                  <a:pt x="267637" y="2038058"/>
                </a:cubicBezTo>
                <a:close/>
                <a:moveTo>
                  <a:pt x="173090" y="2200761"/>
                </a:moveTo>
                <a:cubicBezTo>
                  <a:pt x="170479" y="2197571"/>
                  <a:pt x="167869" y="2194670"/>
                  <a:pt x="165259" y="2191480"/>
                </a:cubicBezTo>
                <a:cubicBezTo>
                  <a:pt x="173960" y="2185100"/>
                  <a:pt x="182370" y="2178429"/>
                  <a:pt x="191071" y="2172049"/>
                </a:cubicBezTo>
                <a:cubicBezTo>
                  <a:pt x="193391" y="2174659"/>
                  <a:pt x="196001" y="2177269"/>
                  <a:pt x="198322" y="2180169"/>
                </a:cubicBezTo>
                <a:cubicBezTo>
                  <a:pt x="189911" y="2186840"/>
                  <a:pt x="181500" y="2193800"/>
                  <a:pt x="173090" y="2200761"/>
                </a:cubicBezTo>
                <a:close/>
                <a:moveTo>
                  <a:pt x="912066" y="377391"/>
                </a:moveTo>
                <a:cubicBezTo>
                  <a:pt x="978481" y="369561"/>
                  <a:pt x="1037356" y="315617"/>
                  <a:pt x="1050407" y="248041"/>
                </a:cubicBezTo>
                <a:cubicBezTo>
                  <a:pt x="1055917" y="219619"/>
                  <a:pt x="1057367" y="190327"/>
                  <a:pt x="1061718" y="151754"/>
                </a:cubicBezTo>
                <a:cubicBezTo>
                  <a:pt x="1062008" y="127102"/>
                  <a:pt x="1038516" y="80989"/>
                  <a:pt x="1008934" y="58077"/>
                </a:cubicBezTo>
                <a:cubicBezTo>
                  <a:pt x="990372" y="43576"/>
                  <a:pt x="971811" y="29365"/>
                  <a:pt x="953539" y="14574"/>
                </a:cubicBezTo>
                <a:cubicBezTo>
                  <a:pt x="930048" y="-4568"/>
                  <a:pt x="914386" y="-5438"/>
                  <a:pt x="891185" y="15444"/>
                </a:cubicBezTo>
                <a:cubicBezTo>
                  <a:pt x="880744" y="24724"/>
                  <a:pt x="871753" y="37195"/>
                  <a:pt x="865663" y="49666"/>
                </a:cubicBezTo>
                <a:cubicBezTo>
                  <a:pt x="841011" y="99840"/>
                  <a:pt x="823029" y="151464"/>
                  <a:pt x="809978" y="206278"/>
                </a:cubicBezTo>
                <a:cubicBezTo>
                  <a:pt x="801278" y="242531"/>
                  <a:pt x="803888" y="274433"/>
                  <a:pt x="816069" y="306626"/>
                </a:cubicBezTo>
                <a:cubicBezTo>
                  <a:pt x="830860" y="344909"/>
                  <a:pt x="882194" y="380872"/>
                  <a:pt x="912066" y="377391"/>
                </a:cubicBezTo>
                <a:close/>
                <a:moveTo>
                  <a:pt x="946289" y="157845"/>
                </a:moveTo>
                <a:cubicBezTo>
                  <a:pt x="959630" y="204538"/>
                  <a:pt x="955279" y="217299"/>
                  <a:pt x="913226" y="259642"/>
                </a:cubicBezTo>
                <a:cubicBezTo>
                  <a:pt x="909166" y="219619"/>
                  <a:pt x="924247" y="189457"/>
                  <a:pt x="946289" y="157845"/>
                </a:cubicBezTo>
                <a:close/>
                <a:moveTo>
                  <a:pt x="1085209" y="2557778"/>
                </a:moveTo>
                <a:cubicBezTo>
                  <a:pt x="1080569" y="2594611"/>
                  <a:pt x="1073319" y="2633184"/>
                  <a:pt x="1040256" y="2658706"/>
                </a:cubicBezTo>
                <a:cubicBezTo>
                  <a:pt x="1028945" y="2667697"/>
                  <a:pt x="1017924" y="2677267"/>
                  <a:pt x="1006903" y="2686548"/>
                </a:cubicBezTo>
                <a:cubicBezTo>
                  <a:pt x="948319" y="2735852"/>
                  <a:pt x="923957" y="2736432"/>
                  <a:pt x="866823" y="2689738"/>
                </a:cubicBezTo>
                <a:cubicBezTo>
                  <a:pt x="821869" y="2652905"/>
                  <a:pt x="814329" y="2560388"/>
                  <a:pt x="854352" y="2518915"/>
                </a:cubicBezTo>
                <a:cubicBezTo>
                  <a:pt x="863342" y="2509635"/>
                  <a:pt x="878134" y="2506444"/>
                  <a:pt x="891185" y="2499774"/>
                </a:cubicBezTo>
                <a:cubicBezTo>
                  <a:pt x="895535" y="2480052"/>
                  <a:pt x="899305" y="2462651"/>
                  <a:pt x="903946" y="2442059"/>
                </a:cubicBezTo>
                <a:cubicBezTo>
                  <a:pt x="917577" y="2443509"/>
                  <a:pt x="931498" y="2441189"/>
                  <a:pt x="941358" y="2446410"/>
                </a:cubicBezTo>
                <a:cubicBezTo>
                  <a:pt x="971811" y="2462651"/>
                  <a:pt x="1003133" y="2472802"/>
                  <a:pt x="1037066" y="2478892"/>
                </a:cubicBezTo>
                <a:cubicBezTo>
                  <a:pt x="1069258" y="2484693"/>
                  <a:pt x="1090430" y="2518045"/>
                  <a:pt x="1085209" y="2557778"/>
                </a:cubicBezTo>
                <a:close/>
                <a:moveTo>
                  <a:pt x="1267923" y="1454534"/>
                </a:moveTo>
                <a:cubicBezTo>
                  <a:pt x="1250232" y="1460914"/>
                  <a:pt x="1229640" y="1463814"/>
                  <a:pt x="1215719" y="1474835"/>
                </a:cubicBezTo>
                <a:cubicBezTo>
                  <a:pt x="1189037" y="1496297"/>
                  <a:pt x="1161775" y="1519499"/>
                  <a:pt x="1143214" y="1547631"/>
                </a:cubicBezTo>
                <a:cubicBezTo>
                  <a:pt x="1115372" y="1590264"/>
                  <a:pt x="1112472" y="1664510"/>
                  <a:pt x="1162065" y="1706273"/>
                </a:cubicBezTo>
                <a:cubicBezTo>
                  <a:pt x="1196868" y="1735565"/>
                  <a:pt x="1233411" y="1725125"/>
                  <a:pt x="1271114" y="1718454"/>
                </a:cubicBezTo>
                <a:cubicBezTo>
                  <a:pt x="1309687" y="1711783"/>
                  <a:pt x="1340429" y="1689742"/>
                  <a:pt x="1360150" y="1659579"/>
                </a:cubicBezTo>
                <a:cubicBezTo>
                  <a:pt x="1379292" y="1630287"/>
                  <a:pt x="1393213" y="1594324"/>
                  <a:pt x="1397853" y="1559812"/>
                </a:cubicBezTo>
                <a:cubicBezTo>
                  <a:pt x="1404234" y="1513698"/>
                  <a:pt x="1333468" y="1462074"/>
                  <a:pt x="1267923" y="1454534"/>
                </a:cubicBezTo>
                <a:close/>
                <a:moveTo>
                  <a:pt x="1235441" y="1640438"/>
                </a:moveTo>
                <a:cubicBezTo>
                  <a:pt x="1245882" y="1571993"/>
                  <a:pt x="1253132" y="1562712"/>
                  <a:pt x="1303016" y="1554591"/>
                </a:cubicBezTo>
                <a:cubicBezTo>
                  <a:pt x="1291705" y="1592874"/>
                  <a:pt x="1274884" y="1622457"/>
                  <a:pt x="1235441" y="1640438"/>
                </a:cubicBezTo>
                <a:close/>
                <a:moveTo>
                  <a:pt x="1448897" y="791833"/>
                </a:moveTo>
                <a:cubicBezTo>
                  <a:pt x="1431206" y="820835"/>
                  <a:pt x="1414965" y="850998"/>
                  <a:pt x="1394083" y="877680"/>
                </a:cubicBezTo>
                <a:cubicBezTo>
                  <a:pt x="1375812" y="901171"/>
                  <a:pt x="1350290" y="915963"/>
                  <a:pt x="1318967" y="916833"/>
                </a:cubicBezTo>
                <a:cubicBezTo>
                  <a:pt x="1304466" y="917123"/>
                  <a:pt x="1289675" y="916833"/>
                  <a:pt x="1275464" y="918283"/>
                </a:cubicBezTo>
                <a:cubicBezTo>
                  <a:pt x="1239211" y="922053"/>
                  <a:pt x="1214849" y="912482"/>
                  <a:pt x="1201218" y="880580"/>
                </a:cubicBezTo>
                <a:cubicBezTo>
                  <a:pt x="1185557" y="843167"/>
                  <a:pt x="1180047" y="805464"/>
                  <a:pt x="1200638" y="765441"/>
                </a:cubicBezTo>
                <a:cubicBezTo>
                  <a:pt x="1226450" y="715557"/>
                  <a:pt x="1259513" y="680175"/>
                  <a:pt x="1320997" y="678144"/>
                </a:cubicBezTo>
                <a:cubicBezTo>
                  <a:pt x="1319257" y="684235"/>
                  <a:pt x="1317807" y="689455"/>
                  <a:pt x="1315197" y="699316"/>
                </a:cubicBezTo>
                <a:cubicBezTo>
                  <a:pt x="1365661" y="684235"/>
                  <a:pt x="1396983" y="721938"/>
                  <a:pt x="1434976" y="740209"/>
                </a:cubicBezTo>
                <a:cubicBezTo>
                  <a:pt x="1453248" y="749490"/>
                  <a:pt x="1462238" y="770081"/>
                  <a:pt x="1448897" y="791833"/>
                </a:cubicBezTo>
                <a:close/>
                <a:moveTo>
                  <a:pt x="439330" y="994269"/>
                </a:moveTo>
                <a:cubicBezTo>
                  <a:pt x="434400" y="1013410"/>
                  <a:pt x="430919" y="1032842"/>
                  <a:pt x="426279" y="1052273"/>
                </a:cubicBezTo>
                <a:cubicBezTo>
                  <a:pt x="415838" y="1096356"/>
                  <a:pt x="372625" y="1129129"/>
                  <a:pt x="321581" y="1132609"/>
                </a:cubicBezTo>
                <a:cubicBezTo>
                  <a:pt x="278368" y="1135509"/>
                  <a:pt x="223554" y="1103897"/>
                  <a:pt x="214273" y="1064454"/>
                </a:cubicBezTo>
                <a:cubicBezTo>
                  <a:pt x="205282" y="1026461"/>
                  <a:pt x="213403" y="989338"/>
                  <a:pt x="239215" y="957726"/>
                </a:cubicBezTo>
                <a:cubicBezTo>
                  <a:pt x="250236" y="944095"/>
                  <a:pt x="260096" y="929594"/>
                  <a:pt x="271697" y="913642"/>
                </a:cubicBezTo>
                <a:cubicBezTo>
                  <a:pt x="297219" y="908422"/>
                  <a:pt x="321291" y="903492"/>
                  <a:pt x="340432" y="899721"/>
                </a:cubicBezTo>
                <a:cubicBezTo>
                  <a:pt x="367114" y="914222"/>
                  <a:pt x="390026" y="927563"/>
                  <a:pt x="414098" y="939454"/>
                </a:cubicBezTo>
                <a:cubicBezTo>
                  <a:pt x="442230" y="953375"/>
                  <a:pt x="447451" y="963236"/>
                  <a:pt x="439330" y="994269"/>
                </a:cubicBezTo>
                <a:close/>
                <a:moveTo>
                  <a:pt x="2295762" y="251522"/>
                </a:moveTo>
                <a:cubicBezTo>
                  <a:pt x="2335495" y="338238"/>
                  <a:pt x="2273720" y="428435"/>
                  <a:pt x="2177723" y="424955"/>
                </a:cubicBezTo>
                <a:cubicBezTo>
                  <a:pt x="2150751" y="424085"/>
                  <a:pt x="2134800" y="405523"/>
                  <a:pt x="2124649" y="384062"/>
                </a:cubicBezTo>
                <a:cubicBezTo>
                  <a:pt x="2103477" y="339398"/>
                  <a:pt x="2122619" y="267763"/>
                  <a:pt x="2161192" y="231510"/>
                </a:cubicBezTo>
                <a:cubicBezTo>
                  <a:pt x="2184683" y="209469"/>
                  <a:pt x="2205275" y="184527"/>
                  <a:pt x="2229927" y="158135"/>
                </a:cubicBezTo>
                <a:cubicBezTo>
                  <a:pt x="2267630" y="181336"/>
                  <a:pt x="2296632" y="199318"/>
                  <a:pt x="2329695" y="219619"/>
                </a:cubicBezTo>
                <a:cubicBezTo>
                  <a:pt x="2316934" y="231510"/>
                  <a:pt x="2306203" y="241661"/>
                  <a:pt x="2295762" y="251522"/>
                </a:cubicBezTo>
                <a:close/>
                <a:moveTo>
                  <a:pt x="248495" y="2975410"/>
                </a:moveTo>
                <a:cubicBezTo>
                  <a:pt x="251976" y="3006152"/>
                  <a:pt x="243275" y="3039215"/>
                  <a:pt x="234574" y="3069957"/>
                </a:cubicBezTo>
                <a:cubicBezTo>
                  <a:pt x="223844" y="3108820"/>
                  <a:pt x="185561" y="3113751"/>
                  <a:pt x="156268" y="3127382"/>
                </a:cubicBezTo>
                <a:cubicBezTo>
                  <a:pt x="113925" y="3112300"/>
                  <a:pt x="101744" y="3087069"/>
                  <a:pt x="103774" y="3041825"/>
                </a:cubicBezTo>
                <a:cubicBezTo>
                  <a:pt x="105805" y="2998032"/>
                  <a:pt x="122046" y="2970770"/>
                  <a:pt x="155688" y="2950178"/>
                </a:cubicBezTo>
                <a:cubicBezTo>
                  <a:pt x="153078" y="2937997"/>
                  <a:pt x="151048" y="2927556"/>
                  <a:pt x="148728" y="2917406"/>
                </a:cubicBezTo>
                <a:cubicBezTo>
                  <a:pt x="181210" y="2906385"/>
                  <a:pt x="244435" y="2939447"/>
                  <a:pt x="248495" y="2975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 rot="1593903">
            <a:off x="3156234" y="9330526"/>
            <a:ext cx="1257957" cy="1688681"/>
          </a:xfrm>
          <a:custGeom>
            <a:avLst/>
            <a:gdLst/>
            <a:ahLst/>
            <a:cxnLst/>
            <a:rect l="l" t="t" r="r" b="b"/>
            <a:pathLst>
              <a:path w="1257152" h="1687600" extrusionOk="0">
                <a:moveTo>
                  <a:pt x="1116301" y="922619"/>
                </a:moveTo>
                <a:cubicBezTo>
                  <a:pt x="1094077" y="911194"/>
                  <a:pt x="1071541" y="900082"/>
                  <a:pt x="1049787" y="889127"/>
                </a:cubicBezTo>
                <a:cubicBezTo>
                  <a:pt x="1026156" y="898517"/>
                  <a:pt x="1016296" y="922306"/>
                  <a:pt x="998611" y="937799"/>
                </a:cubicBezTo>
                <a:cubicBezTo>
                  <a:pt x="975292" y="958301"/>
                  <a:pt x="963242" y="988819"/>
                  <a:pt x="964650" y="1023406"/>
                </a:cubicBezTo>
                <a:cubicBezTo>
                  <a:pt x="966528" y="1074895"/>
                  <a:pt x="998924" y="1104631"/>
                  <a:pt x="1054952" y="1088667"/>
                </a:cubicBezTo>
                <a:cubicBezTo>
                  <a:pt x="1093295" y="1077712"/>
                  <a:pt x="1118961" y="1054393"/>
                  <a:pt x="1134142" y="1017615"/>
                </a:cubicBezTo>
                <a:cubicBezTo>
                  <a:pt x="1147132" y="986159"/>
                  <a:pt x="1137585" y="957988"/>
                  <a:pt x="1125065" y="929818"/>
                </a:cubicBezTo>
                <a:cubicBezTo>
                  <a:pt x="1123656" y="926844"/>
                  <a:pt x="1119744" y="924340"/>
                  <a:pt x="1116301" y="922619"/>
                </a:cubicBezTo>
                <a:close/>
                <a:moveTo>
                  <a:pt x="1028034" y="1046412"/>
                </a:moveTo>
                <a:cubicBezTo>
                  <a:pt x="1035546" y="1006973"/>
                  <a:pt x="1038206" y="972073"/>
                  <a:pt x="1077488" y="948441"/>
                </a:cubicBezTo>
                <a:cubicBezTo>
                  <a:pt x="1072167" y="987411"/>
                  <a:pt x="1067316" y="1021528"/>
                  <a:pt x="1028034" y="1046412"/>
                </a:cubicBezTo>
                <a:close/>
                <a:moveTo>
                  <a:pt x="144423" y="1099779"/>
                </a:moveTo>
                <a:cubicBezTo>
                  <a:pt x="126894" y="1093206"/>
                  <a:pt x="108897" y="1087572"/>
                  <a:pt x="91212" y="1081625"/>
                </a:cubicBezTo>
                <a:cubicBezTo>
                  <a:pt x="92620" y="1078182"/>
                  <a:pt x="92777" y="1075678"/>
                  <a:pt x="94029" y="1074739"/>
                </a:cubicBezTo>
                <a:cubicBezTo>
                  <a:pt x="101071" y="1069887"/>
                  <a:pt x="108427" y="1065505"/>
                  <a:pt x="115626" y="1061123"/>
                </a:cubicBezTo>
                <a:cubicBezTo>
                  <a:pt x="115783" y="1058775"/>
                  <a:pt x="116096" y="1056584"/>
                  <a:pt x="116252" y="1054237"/>
                </a:cubicBezTo>
                <a:cubicBezTo>
                  <a:pt x="100915" y="1052985"/>
                  <a:pt x="85578" y="1052672"/>
                  <a:pt x="70554" y="1050481"/>
                </a:cubicBezTo>
                <a:cubicBezTo>
                  <a:pt x="48800" y="1047351"/>
                  <a:pt x="32211" y="1058775"/>
                  <a:pt x="24229" y="1074895"/>
                </a:cubicBezTo>
                <a:cubicBezTo>
                  <a:pt x="12648" y="1098214"/>
                  <a:pt x="2945" y="1124037"/>
                  <a:pt x="441" y="1149547"/>
                </a:cubicBezTo>
                <a:cubicBezTo>
                  <a:pt x="-2689" y="1181317"/>
                  <a:pt x="10770" y="1209330"/>
                  <a:pt x="43635" y="1222007"/>
                </a:cubicBezTo>
                <a:cubicBezTo>
                  <a:pt x="55373" y="1226546"/>
                  <a:pt x="68206" y="1228580"/>
                  <a:pt x="80726" y="1230302"/>
                </a:cubicBezTo>
                <a:cubicBezTo>
                  <a:pt x="121573" y="1235623"/>
                  <a:pt x="168837" y="1201192"/>
                  <a:pt x="176505" y="1160815"/>
                </a:cubicBezTo>
                <a:cubicBezTo>
                  <a:pt x="180731" y="1138279"/>
                  <a:pt x="164924" y="1107448"/>
                  <a:pt x="144423" y="1099779"/>
                </a:cubicBezTo>
                <a:close/>
                <a:moveTo>
                  <a:pt x="93403" y="1187577"/>
                </a:moveTo>
                <a:cubicBezTo>
                  <a:pt x="91994" y="1185855"/>
                  <a:pt x="90586" y="1184290"/>
                  <a:pt x="89177" y="1182569"/>
                </a:cubicBezTo>
                <a:cubicBezTo>
                  <a:pt x="93872" y="1179126"/>
                  <a:pt x="98411" y="1175526"/>
                  <a:pt x="103106" y="1172083"/>
                </a:cubicBezTo>
                <a:cubicBezTo>
                  <a:pt x="104358" y="1173492"/>
                  <a:pt x="105767" y="1174900"/>
                  <a:pt x="107019" y="1176465"/>
                </a:cubicBezTo>
                <a:cubicBezTo>
                  <a:pt x="102480" y="1180065"/>
                  <a:pt x="97941" y="1183821"/>
                  <a:pt x="93403" y="1187577"/>
                </a:cubicBezTo>
                <a:close/>
                <a:moveTo>
                  <a:pt x="492170" y="203648"/>
                </a:moveTo>
                <a:cubicBezTo>
                  <a:pt x="528009" y="199423"/>
                  <a:pt x="559779" y="170313"/>
                  <a:pt x="566822" y="133848"/>
                </a:cubicBezTo>
                <a:cubicBezTo>
                  <a:pt x="569795" y="118511"/>
                  <a:pt x="570578" y="102704"/>
                  <a:pt x="572925" y="81890"/>
                </a:cubicBezTo>
                <a:cubicBezTo>
                  <a:pt x="573082" y="68587"/>
                  <a:pt x="560405" y="43703"/>
                  <a:pt x="544442" y="31340"/>
                </a:cubicBezTo>
                <a:cubicBezTo>
                  <a:pt x="534426" y="23514"/>
                  <a:pt x="524410" y="15846"/>
                  <a:pt x="514550" y="7864"/>
                </a:cubicBezTo>
                <a:cubicBezTo>
                  <a:pt x="501873" y="-2465"/>
                  <a:pt x="493422" y="-2934"/>
                  <a:pt x="480902" y="8334"/>
                </a:cubicBezTo>
                <a:cubicBezTo>
                  <a:pt x="475268" y="13342"/>
                  <a:pt x="470416" y="20071"/>
                  <a:pt x="467130" y="26801"/>
                </a:cubicBezTo>
                <a:cubicBezTo>
                  <a:pt x="453827" y="53876"/>
                  <a:pt x="444124" y="81733"/>
                  <a:pt x="437081" y="111312"/>
                </a:cubicBezTo>
                <a:cubicBezTo>
                  <a:pt x="432386" y="130875"/>
                  <a:pt x="433795" y="148090"/>
                  <a:pt x="440368" y="165462"/>
                </a:cubicBezTo>
                <a:cubicBezTo>
                  <a:pt x="448350" y="186120"/>
                  <a:pt x="476051" y="205526"/>
                  <a:pt x="492170" y="203648"/>
                </a:cubicBezTo>
                <a:close/>
                <a:moveTo>
                  <a:pt x="510637" y="85176"/>
                </a:moveTo>
                <a:cubicBezTo>
                  <a:pt x="517837" y="110373"/>
                  <a:pt x="515489" y="117259"/>
                  <a:pt x="492796" y="140108"/>
                </a:cubicBezTo>
                <a:cubicBezTo>
                  <a:pt x="490605" y="118511"/>
                  <a:pt x="498743" y="102235"/>
                  <a:pt x="510637" y="85176"/>
                </a:cubicBezTo>
                <a:close/>
                <a:moveTo>
                  <a:pt x="585602" y="1380231"/>
                </a:moveTo>
                <a:cubicBezTo>
                  <a:pt x="583098" y="1400106"/>
                  <a:pt x="579185" y="1420921"/>
                  <a:pt x="561344" y="1434693"/>
                </a:cubicBezTo>
                <a:cubicBezTo>
                  <a:pt x="555241" y="1439545"/>
                  <a:pt x="549294" y="1444710"/>
                  <a:pt x="543346" y="1449718"/>
                </a:cubicBezTo>
                <a:cubicBezTo>
                  <a:pt x="511733" y="1476323"/>
                  <a:pt x="498587" y="1476636"/>
                  <a:pt x="467756" y="1451439"/>
                </a:cubicBezTo>
                <a:cubicBezTo>
                  <a:pt x="443498" y="1431563"/>
                  <a:pt x="439429" y="1381639"/>
                  <a:pt x="461026" y="1359259"/>
                </a:cubicBezTo>
                <a:cubicBezTo>
                  <a:pt x="465878" y="1354251"/>
                  <a:pt x="473859" y="1352530"/>
                  <a:pt x="480902" y="1348930"/>
                </a:cubicBezTo>
                <a:cubicBezTo>
                  <a:pt x="483250" y="1338288"/>
                  <a:pt x="485284" y="1328898"/>
                  <a:pt x="487788" y="1317786"/>
                </a:cubicBezTo>
                <a:cubicBezTo>
                  <a:pt x="495144" y="1318569"/>
                  <a:pt x="502656" y="1317317"/>
                  <a:pt x="507977" y="1320134"/>
                </a:cubicBezTo>
                <a:cubicBezTo>
                  <a:pt x="524410" y="1328898"/>
                  <a:pt x="541312" y="1334376"/>
                  <a:pt x="559623" y="1337662"/>
                </a:cubicBezTo>
                <a:cubicBezTo>
                  <a:pt x="576994" y="1340792"/>
                  <a:pt x="588419" y="1358790"/>
                  <a:pt x="585602" y="1380231"/>
                </a:cubicBezTo>
                <a:close/>
                <a:moveTo>
                  <a:pt x="684198" y="784897"/>
                </a:moveTo>
                <a:cubicBezTo>
                  <a:pt x="674652" y="788340"/>
                  <a:pt x="663540" y="789905"/>
                  <a:pt x="656028" y="795852"/>
                </a:cubicBezTo>
                <a:cubicBezTo>
                  <a:pt x="641630" y="807433"/>
                  <a:pt x="626919" y="819953"/>
                  <a:pt x="616902" y="835134"/>
                </a:cubicBezTo>
                <a:cubicBezTo>
                  <a:pt x="601878" y="858140"/>
                  <a:pt x="600313" y="898204"/>
                  <a:pt x="627075" y="920741"/>
                </a:cubicBezTo>
                <a:cubicBezTo>
                  <a:pt x="645855" y="936547"/>
                  <a:pt x="665575" y="930913"/>
                  <a:pt x="685920" y="927314"/>
                </a:cubicBezTo>
                <a:cubicBezTo>
                  <a:pt x="706735" y="923714"/>
                  <a:pt x="723324" y="911820"/>
                  <a:pt x="733966" y="895544"/>
                </a:cubicBezTo>
                <a:cubicBezTo>
                  <a:pt x="744295" y="879737"/>
                  <a:pt x="751807" y="860331"/>
                  <a:pt x="754311" y="841707"/>
                </a:cubicBezTo>
                <a:cubicBezTo>
                  <a:pt x="757754" y="816823"/>
                  <a:pt x="719568" y="788966"/>
                  <a:pt x="684198" y="784897"/>
                </a:cubicBezTo>
                <a:close/>
                <a:moveTo>
                  <a:pt x="666670" y="885215"/>
                </a:moveTo>
                <a:cubicBezTo>
                  <a:pt x="672304" y="848280"/>
                  <a:pt x="676217" y="843272"/>
                  <a:pt x="703135" y="838890"/>
                </a:cubicBezTo>
                <a:cubicBezTo>
                  <a:pt x="697032" y="859548"/>
                  <a:pt x="687954" y="875512"/>
                  <a:pt x="666670" y="885215"/>
                </a:cubicBezTo>
                <a:close/>
                <a:moveTo>
                  <a:pt x="781856" y="427290"/>
                </a:moveTo>
                <a:cubicBezTo>
                  <a:pt x="772309" y="442940"/>
                  <a:pt x="763545" y="459216"/>
                  <a:pt x="752277" y="473614"/>
                </a:cubicBezTo>
                <a:cubicBezTo>
                  <a:pt x="742417" y="486291"/>
                  <a:pt x="728645" y="494273"/>
                  <a:pt x="711743" y="494742"/>
                </a:cubicBezTo>
                <a:cubicBezTo>
                  <a:pt x="703918" y="494899"/>
                  <a:pt x="695936" y="494742"/>
                  <a:pt x="688267" y="495525"/>
                </a:cubicBezTo>
                <a:cubicBezTo>
                  <a:pt x="668705" y="497559"/>
                  <a:pt x="655558" y="492395"/>
                  <a:pt x="648203" y="475179"/>
                </a:cubicBezTo>
                <a:cubicBezTo>
                  <a:pt x="639752" y="454991"/>
                  <a:pt x="636778" y="434645"/>
                  <a:pt x="647890" y="413048"/>
                </a:cubicBezTo>
                <a:cubicBezTo>
                  <a:pt x="661819" y="386130"/>
                  <a:pt x="679660" y="367036"/>
                  <a:pt x="712838" y="365941"/>
                </a:cubicBezTo>
                <a:cubicBezTo>
                  <a:pt x="711899" y="369227"/>
                  <a:pt x="711117" y="372044"/>
                  <a:pt x="709708" y="377366"/>
                </a:cubicBezTo>
                <a:cubicBezTo>
                  <a:pt x="736940" y="369227"/>
                  <a:pt x="753842" y="389573"/>
                  <a:pt x="774344" y="399432"/>
                </a:cubicBezTo>
                <a:cubicBezTo>
                  <a:pt x="784203" y="404440"/>
                  <a:pt x="789055" y="415552"/>
                  <a:pt x="781856" y="427290"/>
                </a:cubicBezTo>
                <a:close/>
                <a:moveTo>
                  <a:pt x="237072" y="536528"/>
                </a:moveTo>
                <a:cubicBezTo>
                  <a:pt x="234411" y="546857"/>
                  <a:pt x="232533" y="557343"/>
                  <a:pt x="230029" y="567829"/>
                </a:cubicBezTo>
                <a:cubicBezTo>
                  <a:pt x="224395" y="591617"/>
                  <a:pt x="201076" y="609302"/>
                  <a:pt x="173532" y="611180"/>
                </a:cubicBezTo>
                <a:cubicBezTo>
                  <a:pt x="150213" y="612745"/>
                  <a:pt x="120634" y="595686"/>
                  <a:pt x="115626" y="574402"/>
                </a:cubicBezTo>
                <a:cubicBezTo>
                  <a:pt x="110775" y="553900"/>
                  <a:pt x="115157" y="533868"/>
                  <a:pt x="129085" y="516809"/>
                </a:cubicBezTo>
                <a:cubicBezTo>
                  <a:pt x="135032" y="509453"/>
                  <a:pt x="140353" y="501628"/>
                  <a:pt x="146614" y="493021"/>
                </a:cubicBezTo>
                <a:cubicBezTo>
                  <a:pt x="160386" y="490204"/>
                  <a:pt x="173375" y="487543"/>
                  <a:pt x="183705" y="485508"/>
                </a:cubicBezTo>
                <a:cubicBezTo>
                  <a:pt x="198103" y="493334"/>
                  <a:pt x="210466" y="500533"/>
                  <a:pt x="223456" y="506949"/>
                </a:cubicBezTo>
                <a:cubicBezTo>
                  <a:pt x="238637" y="514461"/>
                  <a:pt x="241454" y="519782"/>
                  <a:pt x="237072" y="536528"/>
                </a:cubicBezTo>
                <a:close/>
                <a:moveTo>
                  <a:pt x="1238842" y="135726"/>
                </a:moveTo>
                <a:cubicBezTo>
                  <a:pt x="1260283" y="182521"/>
                  <a:pt x="1226948" y="231193"/>
                  <a:pt x="1175146" y="229315"/>
                </a:cubicBezTo>
                <a:cubicBezTo>
                  <a:pt x="1160591" y="228845"/>
                  <a:pt x="1151983" y="218829"/>
                  <a:pt x="1146506" y="207248"/>
                </a:cubicBezTo>
                <a:cubicBezTo>
                  <a:pt x="1135081" y="183147"/>
                  <a:pt x="1145410" y="144491"/>
                  <a:pt x="1166225" y="124928"/>
                </a:cubicBezTo>
                <a:cubicBezTo>
                  <a:pt x="1178902" y="113034"/>
                  <a:pt x="1190013" y="99574"/>
                  <a:pt x="1203316" y="85333"/>
                </a:cubicBezTo>
                <a:cubicBezTo>
                  <a:pt x="1223661" y="97853"/>
                  <a:pt x="1239311" y="107556"/>
                  <a:pt x="1257153" y="118511"/>
                </a:cubicBezTo>
                <a:cubicBezTo>
                  <a:pt x="1250267" y="124928"/>
                  <a:pt x="1244476" y="130405"/>
                  <a:pt x="1238842" y="135726"/>
                </a:cubicBezTo>
                <a:close/>
                <a:moveTo>
                  <a:pt x="134093" y="1605594"/>
                </a:moveTo>
                <a:cubicBezTo>
                  <a:pt x="135971" y="1622183"/>
                  <a:pt x="131276" y="1640024"/>
                  <a:pt x="126581" y="1656613"/>
                </a:cubicBezTo>
                <a:cubicBezTo>
                  <a:pt x="120791" y="1677585"/>
                  <a:pt x="100132" y="1680245"/>
                  <a:pt x="84326" y="1687601"/>
                </a:cubicBezTo>
                <a:cubicBezTo>
                  <a:pt x="61476" y="1679463"/>
                  <a:pt x="54903" y="1665847"/>
                  <a:pt x="55999" y="1641433"/>
                </a:cubicBezTo>
                <a:cubicBezTo>
                  <a:pt x="57094" y="1617801"/>
                  <a:pt x="65858" y="1603090"/>
                  <a:pt x="84013" y="1591978"/>
                </a:cubicBezTo>
                <a:cubicBezTo>
                  <a:pt x="82604" y="1585405"/>
                  <a:pt x="81509" y="1579771"/>
                  <a:pt x="80257" y="1574293"/>
                </a:cubicBezTo>
                <a:cubicBezTo>
                  <a:pt x="97785" y="1568346"/>
                  <a:pt x="131902" y="1586187"/>
                  <a:pt x="134093" y="16055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6710901" y="1873073"/>
            <a:ext cx="1453911" cy="1951730"/>
          </a:xfrm>
          <a:custGeom>
            <a:avLst/>
            <a:gdLst/>
            <a:ahLst/>
            <a:cxnLst/>
            <a:rect l="l" t="t" r="r" b="b"/>
            <a:pathLst>
              <a:path w="1453911" h="1951730" extrusionOk="0">
                <a:moveTo>
                  <a:pt x="1291015" y="1067019"/>
                </a:moveTo>
                <a:cubicBezTo>
                  <a:pt x="1265313" y="1053807"/>
                  <a:pt x="1239250" y="1040956"/>
                  <a:pt x="1214091" y="1028286"/>
                </a:cubicBezTo>
                <a:cubicBezTo>
                  <a:pt x="1186761" y="1039146"/>
                  <a:pt x="1175358" y="1066658"/>
                  <a:pt x="1154905" y="1084576"/>
                </a:cubicBezTo>
                <a:cubicBezTo>
                  <a:pt x="1127937" y="1108287"/>
                  <a:pt x="1114000" y="1143581"/>
                  <a:pt x="1115629" y="1183581"/>
                </a:cubicBezTo>
                <a:cubicBezTo>
                  <a:pt x="1117801" y="1243129"/>
                  <a:pt x="1155267" y="1277518"/>
                  <a:pt x="1220064" y="1259057"/>
                </a:cubicBezTo>
                <a:cubicBezTo>
                  <a:pt x="1264408" y="1246387"/>
                  <a:pt x="1294092" y="1219419"/>
                  <a:pt x="1311648" y="1176884"/>
                </a:cubicBezTo>
                <a:cubicBezTo>
                  <a:pt x="1326671" y="1140504"/>
                  <a:pt x="1315630" y="1107925"/>
                  <a:pt x="1301151" y="1075345"/>
                </a:cubicBezTo>
                <a:cubicBezTo>
                  <a:pt x="1299522" y="1071906"/>
                  <a:pt x="1294997" y="1069011"/>
                  <a:pt x="1291015" y="1067019"/>
                </a:cubicBezTo>
                <a:close/>
                <a:moveTo>
                  <a:pt x="1188933" y="1210188"/>
                </a:moveTo>
                <a:cubicBezTo>
                  <a:pt x="1197621" y="1164577"/>
                  <a:pt x="1200698" y="1124214"/>
                  <a:pt x="1246128" y="1096884"/>
                </a:cubicBezTo>
                <a:cubicBezTo>
                  <a:pt x="1239974" y="1141952"/>
                  <a:pt x="1234363" y="1181409"/>
                  <a:pt x="1188933" y="1210188"/>
                </a:cubicBezTo>
                <a:close/>
                <a:moveTo>
                  <a:pt x="167026" y="1271908"/>
                </a:moveTo>
                <a:cubicBezTo>
                  <a:pt x="146755" y="1264306"/>
                  <a:pt x="125940" y="1257790"/>
                  <a:pt x="105488" y="1250912"/>
                </a:cubicBezTo>
                <a:cubicBezTo>
                  <a:pt x="107117" y="1246930"/>
                  <a:pt x="107297" y="1244034"/>
                  <a:pt x="108745" y="1242948"/>
                </a:cubicBezTo>
                <a:cubicBezTo>
                  <a:pt x="116890" y="1237337"/>
                  <a:pt x="125397" y="1232269"/>
                  <a:pt x="133723" y="1227201"/>
                </a:cubicBezTo>
                <a:cubicBezTo>
                  <a:pt x="133904" y="1224486"/>
                  <a:pt x="134266" y="1221953"/>
                  <a:pt x="134447" y="1219238"/>
                </a:cubicBezTo>
                <a:cubicBezTo>
                  <a:pt x="116709" y="1217790"/>
                  <a:pt x="98972" y="1217428"/>
                  <a:pt x="81596" y="1214894"/>
                </a:cubicBezTo>
                <a:cubicBezTo>
                  <a:pt x="56437" y="1211274"/>
                  <a:pt x="37252" y="1224486"/>
                  <a:pt x="28021" y="1243129"/>
                </a:cubicBezTo>
                <a:cubicBezTo>
                  <a:pt x="14627" y="1270098"/>
                  <a:pt x="3405" y="1299962"/>
                  <a:pt x="510" y="1329464"/>
                </a:cubicBezTo>
                <a:cubicBezTo>
                  <a:pt x="-3110" y="1366207"/>
                  <a:pt x="12455" y="1398605"/>
                  <a:pt x="50465" y="1413266"/>
                </a:cubicBezTo>
                <a:cubicBezTo>
                  <a:pt x="64039" y="1418515"/>
                  <a:pt x="78881" y="1420868"/>
                  <a:pt x="93361" y="1422859"/>
                </a:cubicBezTo>
                <a:cubicBezTo>
                  <a:pt x="140601" y="1429012"/>
                  <a:pt x="195262" y="1389193"/>
                  <a:pt x="204131" y="1342496"/>
                </a:cubicBezTo>
                <a:cubicBezTo>
                  <a:pt x="209018" y="1316433"/>
                  <a:pt x="190737" y="1280776"/>
                  <a:pt x="167026" y="1271908"/>
                </a:cubicBezTo>
                <a:close/>
                <a:moveTo>
                  <a:pt x="108021" y="1373447"/>
                </a:moveTo>
                <a:cubicBezTo>
                  <a:pt x="106393" y="1371456"/>
                  <a:pt x="104764" y="1369646"/>
                  <a:pt x="103135" y="1367655"/>
                </a:cubicBezTo>
                <a:cubicBezTo>
                  <a:pt x="108564" y="1363673"/>
                  <a:pt x="113813" y="1359510"/>
                  <a:pt x="119243" y="1355528"/>
                </a:cubicBezTo>
                <a:cubicBezTo>
                  <a:pt x="120691" y="1357157"/>
                  <a:pt x="122320" y="1358786"/>
                  <a:pt x="123768" y="1360596"/>
                </a:cubicBezTo>
                <a:cubicBezTo>
                  <a:pt x="118519" y="1364759"/>
                  <a:pt x="113270" y="1369103"/>
                  <a:pt x="108021" y="1373447"/>
                </a:cubicBezTo>
                <a:close/>
                <a:moveTo>
                  <a:pt x="569201" y="235522"/>
                </a:moveTo>
                <a:cubicBezTo>
                  <a:pt x="610649" y="230635"/>
                  <a:pt x="647391" y="196969"/>
                  <a:pt x="655536" y="154797"/>
                </a:cubicBezTo>
                <a:cubicBezTo>
                  <a:pt x="658975" y="137060"/>
                  <a:pt x="659880" y="118779"/>
                  <a:pt x="662595" y="94706"/>
                </a:cubicBezTo>
                <a:cubicBezTo>
                  <a:pt x="662776" y="79322"/>
                  <a:pt x="648115" y="50543"/>
                  <a:pt x="629653" y="36245"/>
                </a:cubicBezTo>
                <a:cubicBezTo>
                  <a:pt x="618070" y="27195"/>
                  <a:pt x="606486" y="18326"/>
                  <a:pt x="595083" y="9095"/>
                </a:cubicBezTo>
                <a:cubicBezTo>
                  <a:pt x="580422" y="-2851"/>
                  <a:pt x="570649" y="-3394"/>
                  <a:pt x="556169" y="9638"/>
                </a:cubicBezTo>
                <a:cubicBezTo>
                  <a:pt x="549653" y="15430"/>
                  <a:pt x="544042" y="23213"/>
                  <a:pt x="540241" y="30996"/>
                </a:cubicBezTo>
                <a:cubicBezTo>
                  <a:pt x="524856" y="62308"/>
                  <a:pt x="513635" y="94525"/>
                  <a:pt x="505490" y="128734"/>
                </a:cubicBezTo>
                <a:cubicBezTo>
                  <a:pt x="500060" y="151358"/>
                  <a:pt x="501689" y="171268"/>
                  <a:pt x="509291" y="191359"/>
                </a:cubicBezTo>
                <a:cubicBezTo>
                  <a:pt x="518522" y="215250"/>
                  <a:pt x="550558" y="237694"/>
                  <a:pt x="569201" y="235522"/>
                </a:cubicBezTo>
                <a:close/>
                <a:moveTo>
                  <a:pt x="590558" y="98507"/>
                </a:moveTo>
                <a:cubicBezTo>
                  <a:pt x="598884" y="127648"/>
                  <a:pt x="596169" y="135612"/>
                  <a:pt x="569925" y="162037"/>
                </a:cubicBezTo>
                <a:cubicBezTo>
                  <a:pt x="567391" y="137060"/>
                  <a:pt x="576803" y="118236"/>
                  <a:pt x="590558" y="98507"/>
                </a:cubicBezTo>
                <a:close/>
                <a:moveTo>
                  <a:pt x="677256" y="1596253"/>
                </a:moveTo>
                <a:cubicBezTo>
                  <a:pt x="674360" y="1619240"/>
                  <a:pt x="669835" y="1643312"/>
                  <a:pt x="649201" y="1659240"/>
                </a:cubicBezTo>
                <a:cubicBezTo>
                  <a:pt x="642142" y="1664851"/>
                  <a:pt x="635264" y="1670824"/>
                  <a:pt x="628387" y="1676616"/>
                </a:cubicBezTo>
                <a:cubicBezTo>
                  <a:pt x="591825" y="1707385"/>
                  <a:pt x="576621" y="1707747"/>
                  <a:pt x="540965" y="1678607"/>
                </a:cubicBezTo>
                <a:cubicBezTo>
                  <a:pt x="512911" y="1655620"/>
                  <a:pt x="508205" y="1597882"/>
                  <a:pt x="533182" y="1572000"/>
                </a:cubicBezTo>
                <a:cubicBezTo>
                  <a:pt x="538793" y="1566208"/>
                  <a:pt x="548024" y="1564217"/>
                  <a:pt x="556169" y="1560054"/>
                </a:cubicBezTo>
                <a:cubicBezTo>
                  <a:pt x="558884" y="1547746"/>
                  <a:pt x="561237" y="1536886"/>
                  <a:pt x="564133" y="1524036"/>
                </a:cubicBezTo>
                <a:cubicBezTo>
                  <a:pt x="572640" y="1524941"/>
                  <a:pt x="581327" y="1523493"/>
                  <a:pt x="587481" y="1526751"/>
                </a:cubicBezTo>
                <a:cubicBezTo>
                  <a:pt x="606486" y="1536886"/>
                  <a:pt x="626034" y="1543221"/>
                  <a:pt x="647210" y="1547022"/>
                </a:cubicBezTo>
                <a:cubicBezTo>
                  <a:pt x="667301" y="1550642"/>
                  <a:pt x="680513" y="1571457"/>
                  <a:pt x="677256" y="1596253"/>
                </a:cubicBezTo>
                <a:close/>
                <a:moveTo>
                  <a:pt x="791283" y="907743"/>
                </a:moveTo>
                <a:cubicBezTo>
                  <a:pt x="780243" y="911725"/>
                  <a:pt x="767392" y="913534"/>
                  <a:pt x="758704" y="920412"/>
                </a:cubicBezTo>
                <a:cubicBezTo>
                  <a:pt x="742052" y="933806"/>
                  <a:pt x="725039" y="948286"/>
                  <a:pt x="713455" y="965842"/>
                </a:cubicBezTo>
                <a:cubicBezTo>
                  <a:pt x="696079" y="992449"/>
                  <a:pt x="694269" y="1038784"/>
                  <a:pt x="725220" y="1064848"/>
                </a:cubicBezTo>
                <a:cubicBezTo>
                  <a:pt x="746939" y="1083128"/>
                  <a:pt x="769745" y="1076612"/>
                  <a:pt x="793274" y="1072449"/>
                </a:cubicBezTo>
                <a:cubicBezTo>
                  <a:pt x="817347" y="1068286"/>
                  <a:pt x="836532" y="1054531"/>
                  <a:pt x="848840" y="1035707"/>
                </a:cubicBezTo>
                <a:cubicBezTo>
                  <a:pt x="860786" y="1017426"/>
                  <a:pt x="869474" y="994983"/>
                  <a:pt x="872370" y="973444"/>
                </a:cubicBezTo>
                <a:cubicBezTo>
                  <a:pt x="876352" y="944666"/>
                  <a:pt x="832189" y="912449"/>
                  <a:pt x="791283" y="907743"/>
                </a:cubicBezTo>
                <a:close/>
                <a:moveTo>
                  <a:pt x="771012" y="1023761"/>
                </a:moveTo>
                <a:cubicBezTo>
                  <a:pt x="777528" y="981046"/>
                  <a:pt x="782053" y="975254"/>
                  <a:pt x="813184" y="970186"/>
                </a:cubicBezTo>
                <a:cubicBezTo>
                  <a:pt x="806125" y="994078"/>
                  <a:pt x="795627" y="1012540"/>
                  <a:pt x="771012" y="1023761"/>
                </a:cubicBezTo>
                <a:close/>
                <a:moveTo>
                  <a:pt x="904225" y="494166"/>
                </a:moveTo>
                <a:cubicBezTo>
                  <a:pt x="893184" y="512265"/>
                  <a:pt x="883049" y="531089"/>
                  <a:pt x="870017" y="547741"/>
                </a:cubicBezTo>
                <a:cubicBezTo>
                  <a:pt x="858614" y="562401"/>
                  <a:pt x="842686" y="571632"/>
                  <a:pt x="823139" y="572175"/>
                </a:cubicBezTo>
                <a:cubicBezTo>
                  <a:pt x="814089" y="572356"/>
                  <a:pt x="804858" y="572175"/>
                  <a:pt x="795989" y="573080"/>
                </a:cubicBezTo>
                <a:cubicBezTo>
                  <a:pt x="773365" y="575433"/>
                  <a:pt x="758161" y="569460"/>
                  <a:pt x="749654" y="549551"/>
                </a:cubicBezTo>
                <a:cubicBezTo>
                  <a:pt x="739880" y="526202"/>
                  <a:pt x="736441" y="502672"/>
                  <a:pt x="749292" y="477695"/>
                </a:cubicBezTo>
                <a:cubicBezTo>
                  <a:pt x="765401" y="446564"/>
                  <a:pt x="786034" y="424482"/>
                  <a:pt x="824406" y="423215"/>
                </a:cubicBezTo>
                <a:cubicBezTo>
                  <a:pt x="823320" y="427016"/>
                  <a:pt x="822415" y="430274"/>
                  <a:pt x="820786" y="436428"/>
                </a:cubicBezTo>
                <a:cubicBezTo>
                  <a:pt x="852279" y="427016"/>
                  <a:pt x="871827" y="450545"/>
                  <a:pt x="895537" y="461948"/>
                </a:cubicBezTo>
                <a:cubicBezTo>
                  <a:pt x="906940" y="467740"/>
                  <a:pt x="912551" y="480591"/>
                  <a:pt x="904225" y="494166"/>
                </a:cubicBezTo>
                <a:close/>
                <a:moveTo>
                  <a:pt x="274176" y="620501"/>
                </a:moveTo>
                <a:cubicBezTo>
                  <a:pt x="271099" y="632447"/>
                  <a:pt x="268927" y="644574"/>
                  <a:pt x="266031" y="656700"/>
                </a:cubicBezTo>
                <a:cubicBezTo>
                  <a:pt x="259516" y="684212"/>
                  <a:pt x="232547" y="704665"/>
                  <a:pt x="200692" y="706837"/>
                </a:cubicBezTo>
                <a:cubicBezTo>
                  <a:pt x="173723" y="708646"/>
                  <a:pt x="139515" y="688918"/>
                  <a:pt x="133723" y="664302"/>
                </a:cubicBezTo>
                <a:cubicBezTo>
                  <a:pt x="128112" y="640592"/>
                  <a:pt x="133180" y="617424"/>
                  <a:pt x="149289" y="597696"/>
                </a:cubicBezTo>
                <a:cubicBezTo>
                  <a:pt x="156167" y="589189"/>
                  <a:pt x="162320" y="580139"/>
                  <a:pt x="169560" y="570184"/>
                </a:cubicBezTo>
                <a:cubicBezTo>
                  <a:pt x="185488" y="566926"/>
                  <a:pt x="200511" y="563849"/>
                  <a:pt x="212456" y="561496"/>
                </a:cubicBezTo>
                <a:cubicBezTo>
                  <a:pt x="229108" y="570546"/>
                  <a:pt x="243407" y="578872"/>
                  <a:pt x="258430" y="586293"/>
                </a:cubicBezTo>
                <a:cubicBezTo>
                  <a:pt x="275986" y="594981"/>
                  <a:pt x="279244" y="601135"/>
                  <a:pt x="274176" y="620501"/>
                </a:cubicBezTo>
                <a:close/>
                <a:moveTo>
                  <a:pt x="1432735" y="156969"/>
                </a:moveTo>
                <a:cubicBezTo>
                  <a:pt x="1457532" y="211087"/>
                  <a:pt x="1418979" y="267377"/>
                  <a:pt x="1359069" y="265205"/>
                </a:cubicBezTo>
                <a:cubicBezTo>
                  <a:pt x="1342237" y="264662"/>
                  <a:pt x="1332282" y="253078"/>
                  <a:pt x="1325947" y="239685"/>
                </a:cubicBezTo>
                <a:cubicBezTo>
                  <a:pt x="1312734" y="211811"/>
                  <a:pt x="1324680" y="167105"/>
                  <a:pt x="1348753" y="144480"/>
                </a:cubicBezTo>
                <a:cubicBezTo>
                  <a:pt x="1363413" y="130725"/>
                  <a:pt x="1376264" y="115159"/>
                  <a:pt x="1391649" y="98688"/>
                </a:cubicBezTo>
                <a:cubicBezTo>
                  <a:pt x="1415178" y="113168"/>
                  <a:pt x="1433278" y="124390"/>
                  <a:pt x="1453912" y="137060"/>
                </a:cubicBezTo>
                <a:cubicBezTo>
                  <a:pt x="1445948" y="144480"/>
                  <a:pt x="1439251" y="150815"/>
                  <a:pt x="1432735" y="156969"/>
                </a:cubicBezTo>
                <a:close/>
                <a:moveTo>
                  <a:pt x="155081" y="1856888"/>
                </a:moveTo>
                <a:cubicBezTo>
                  <a:pt x="157253" y="1876074"/>
                  <a:pt x="151823" y="1896707"/>
                  <a:pt x="146393" y="1915893"/>
                </a:cubicBezTo>
                <a:cubicBezTo>
                  <a:pt x="139696" y="1940147"/>
                  <a:pt x="115804" y="1943223"/>
                  <a:pt x="97524" y="1951730"/>
                </a:cubicBezTo>
                <a:cubicBezTo>
                  <a:pt x="71098" y="1942318"/>
                  <a:pt x="63496" y="1926572"/>
                  <a:pt x="64763" y="1898336"/>
                </a:cubicBezTo>
                <a:cubicBezTo>
                  <a:pt x="66030" y="1871006"/>
                  <a:pt x="76166" y="1853992"/>
                  <a:pt x="97162" y="1841141"/>
                </a:cubicBezTo>
                <a:cubicBezTo>
                  <a:pt x="95533" y="1833540"/>
                  <a:pt x="94266" y="1827024"/>
                  <a:pt x="92818" y="1820689"/>
                </a:cubicBezTo>
                <a:cubicBezTo>
                  <a:pt x="113089" y="1813811"/>
                  <a:pt x="152547" y="1834445"/>
                  <a:pt x="155081" y="18568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1622610" y="8919183"/>
            <a:ext cx="650737" cy="1741211"/>
          </a:xfrm>
          <a:custGeom>
            <a:avLst/>
            <a:gdLst/>
            <a:ahLst/>
            <a:cxnLst/>
            <a:rect l="l" t="t" r="r" b="b"/>
            <a:pathLst>
              <a:path w="650737" h="1741211" extrusionOk="0">
                <a:moveTo>
                  <a:pt x="174983" y="1741212"/>
                </a:moveTo>
                <a:cubicBezTo>
                  <a:pt x="147817" y="1711761"/>
                  <a:pt x="148920" y="1689908"/>
                  <a:pt x="178090" y="1657911"/>
                </a:cubicBezTo>
                <a:cubicBezTo>
                  <a:pt x="185325" y="1650228"/>
                  <a:pt x="192112" y="1642135"/>
                  <a:pt x="198419" y="1633673"/>
                </a:cubicBezTo>
                <a:cubicBezTo>
                  <a:pt x="221956" y="1600934"/>
                  <a:pt x="246134" y="1569158"/>
                  <a:pt x="274602" y="1539987"/>
                </a:cubicBezTo>
                <a:cubicBezTo>
                  <a:pt x="299542" y="1514386"/>
                  <a:pt x="318087" y="1482469"/>
                  <a:pt x="338757" y="1452878"/>
                </a:cubicBezTo>
                <a:cubicBezTo>
                  <a:pt x="358985" y="1424029"/>
                  <a:pt x="378512" y="1394738"/>
                  <a:pt x="398100" y="1365427"/>
                </a:cubicBezTo>
                <a:cubicBezTo>
                  <a:pt x="423581" y="1327336"/>
                  <a:pt x="448501" y="1288743"/>
                  <a:pt x="474283" y="1250751"/>
                </a:cubicBezTo>
                <a:cubicBezTo>
                  <a:pt x="516625" y="1188241"/>
                  <a:pt x="549404" y="1120438"/>
                  <a:pt x="577632" y="1051031"/>
                </a:cubicBezTo>
                <a:cubicBezTo>
                  <a:pt x="595495" y="1007105"/>
                  <a:pt x="608285" y="959771"/>
                  <a:pt x="610571" y="911816"/>
                </a:cubicBezTo>
                <a:cubicBezTo>
                  <a:pt x="611533" y="891768"/>
                  <a:pt x="612215" y="868311"/>
                  <a:pt x="598281" y="850288"/>
                </a:cubicBezTo>
                <a:cubicBezTo>
                  <a:pt x="560350" y="850108"/>
                  <a:pt x="532503" y="873243"/>
                  <a:pt x="503172" y="889763"/>
                </a:cubicBezTo>
                <a:cubicBezTo>
                  <a:pt x="490101" y="897121"/>
                  <a:pt x="484528" y="918893"/>
                  <a:pt x="477110" y="934831"/>
                </a:cubicBezTo>
                <a:cubicBezTo>
                  <a:pt x="462976" y="964904"/>
                  <a:pt x="450746" y="996019"/>
                  <a:pt x="436171" y="1025931"/>
                </a:cubicBezTo>
                <a:cubicBezTo>
                  <a:pt x="420293" y="1058509"/>
                  <a:pt x="403232" y="1090546"/>
                  <a:pt x="385589" y="1122162"/>
                </a:cubicBezTo>
                <a:cubicBezTo>
                  <a:pt x="368769" y="1152395"/>
                  <a:pt x="353773" y="1184472"/>
                  <a:pt x="332201" y="1211056"/>
                </a:cubicBezTo>
                <a:cubicBezTo>
                  <a:pt x="297417" y="1253939"/>
                  <a:pt x="269290" y="1302456"/>
                  <a:pt x="226587" y="1338884"/>
                </a:cubicBezTo>
                <a:cubicBezTo>
                  <a:pt x="214558" y="1349108"/>
                  <a:pt x="204093" y="1358390"/>
                  <a:pt x="185989" y="1357127"/>
                </a:cubicBezTo>
                <a:cubicBezTo>
                  <a:pt x="166161" y="1355764"/>
                  <a:pt x="159926" y="1354240"/>
                  <a:pt x="156278" y="1334794"/>
                </a:cubicBezTo>
                <a:cubicBezTo>
                  <a:pt x="153491" y="1319557"/>
                  <a:pt x="153070" y="1303859"/>
                  <a:pt x="152268" y="1288322"/>
                </a:cubicBezTo>
                <a:cubicBezTo>
                  <a:pt x="148258" y="1216409"/>
                  <a:pt x="162693" y="1147984"/>
                  <a:pt x="199522" y="1086376"/>
                </a:cubicBezTo>
                <a:cubicBezTo>
                  <a:pt x="216783" y="1057527"/>
                  <a:pt x="241944" y="1032707"/>
                  <a:pt x="266483" y="1009130"/>
                </a:cubicBezTo>
                <a:cubicBezTo>
                  <a:pt x="297257" y="979539"/>
                  <a:pt x="330537" y="952434"/>
                  <a:pt x="363777" y="925529"/>
                </a:cubicBezTo>
                <a:cubicBezTo>
                  <a:pt x="382382" y="910453"/>
                  <a:pt x="403332" y="898283"/>
                  <a:pt x="422739" y="884149"/>
                </a:cubicBezTo>
                <a:cubicBezTo>
                  <a:pt x="442526" y="869715"/>
                  <a:pt x="458425" y="853837"/>
                  <a:pt x="469010" y="829257"/>
                </a:cubicBezTo>
                <a:cubicBezTo>
                  <a:pt x="487054" y="787276"/>
                  <a:pt x="497619" y="744092"/>
                  <a:pt x="504075" y="699625"/>
                </a:cubicBezTo>
                <a:cubicBezTo>
                  <a:pt x="510209" y="657424"/>
                  <a:pt x="509848" y="615162"/>
                  <a:pt x="495594" y="574103"/>
                </a:cubicBezTo>
                <a:cubicBezTo>
                  <a:pt x="494195" y="570429"/>
                  <a:pt x="492421" y="566909"/>
                  <a:pt x="490301" y="563598"/>
                </a:cubicBezTo>
                <a:cubicBezTo>
                  <a:pt x="489319" y="561994"/>
                  <a:pt x="487475" y="560952"/>
                  <a:pt x="483746" y="557584"/>
                </a:cubicBezTo>
                <a:cubicBezTo>
                  <a:pt x="470534" y="578033"/>
                  <a:pt x="458164" y="598522"/>
                  <a:pt x="444471" y="618089"/>
                </a:cubicBezTo>
                <a:cubicBezTo>
                  <a:pt x="401869" y="678976"/>
                  <a:pt x="363777" y="742990"/>
                  <a:pt x="314659" y="799345"/>
                </a:cubicBezTo>
                <a:cubicBezTo>
                  <a:pt x="280577" y="838460"/>
                  <a:pt x="249702" y="880441"/>
                  <a:pt x="216062" y="919976"/>
                </a:cubicBezTo>
                <a:cubicBezTo>
                  <a:pt x="179173" y="963280"/>
                  <a:pt x="141422" y="1005802"/>
                  <a:pt x="94168" y="1038541"/>
                </a:cubicBezTo>
                <a:cubicBezTo>
                  <a:pt x="88515" y="1042450"/>
                  <a:pt x="83142" y="1046961"/>
                  <a:pt x="77007" y="1049868"/>
                </a:cubicBezTo>
                <a:cubicBezTo>
                  <a:pt x="42043" y="1066468"/>
                  <a:pt x="14436" y="1049307"/>
                  <a:pt x="5956" y="1010995"/>
                </a:cubicBezTo>
                <a:cubicBezTo>
                  <a:pt x="-4189" y="965485"/>
                  <a:pt x="-359" y="921219"/>
                  <a:pt x="9825" y="877092"/>
                </a:cubicBezTo>
                <a:cubicBezTo>
                  <a:pt x="15406" y="853377"/>
                  <a:pt x="23206" y="830240"/>
                  <a:pt x="33121" y="807986"/>
                </a:cubicBezTo>
                <a:cubicBezTo>
                  <a:pt x="45832" y="779277"/>
                  <a:pt x="59024" y="750227"/>
                  <a:pt x="76405" y="724285"/>
                </a:cubicBezTo>
                <a:cubicBezTo>
                  <a:pt x="99501" y="689822"/>
                  <a:pt x="127609" y="658767"/>
                  <a:pt x="152188" y="625247"/>
                </a:cubicBezTo>
                <a:cubicBezTo>
                  <a:pt x="180797" y="586213"/>
                  <a:pt x="223078" y="564119"/>
                  <a:pt x="260348" y="535952"/>
                </a:cubicBezTo>
                <a:cubicBezTo>
                  <a:pt x="268929" y="529456"/>
                  <a:pt x="282983" y="530579"/>
                  <a:pt x="294049" y="526790"/>
                </a:cubicBezTo>
                <a:cubicBezTo>
                  <a:pt x="301888" y="524103"/>
                  <a:pt x="308845" y="518911"/>
                  <a:pt x="316363" y="515142"/>
                </a:cubicBezTo>
                <a:cubicBezTo>
                  <a:pt x="325064" y="510791"/>
                  <a:pt x="333705" y="503854"/>
                  <a:pt x="342766" y="503113"/>
                </a:cubicBezTo>
                <a:cubicBezTo>
                  <a:pt x="379515" y="500206"/>
                  <a:pt x="416604" y="496777"/>
                  <a:pt x="453032" y="510951"/>
                </a:cubicBezTo>
                <a:cubicBezTo>
                  <a:pt x="481661" y="472278"/>
                  <a:pt x="502030" y="429175"/>
                  <a:pt x="519752" y="385069"/>
                </a:cubicBezTo>
                <a:cubicBezTo>
                  <a:pt x="539801" y="335048"/>
                  <a:pt x="559989" y="284827"/>
                  <a:pt x="575206" y="233163"/>
                </a:cubicBezTo>
                <a:cubicBezTo>
                  <a:pt x="588819" y="187052"/>
                  <a:pt x="596076" y="139077"/>
                  <a:pt x="584989" y="90259"/>
                </a:cubicBezTo>
                <a:cubicBezTo>
                  <a:pt x="577972" y="58944"/>
                  <a:pt x="555278" y="40921"/>
                  <a:pt x="522058" y="42865"/>
                </a:cubicBezTo>
                <a:cubicBezTo>
                  <a:pt x="488437" y="44870"/>
                  <a:pt x="460389" y="60728"/>
                  <a:pt x="432562" y="77448"/>
                </a:cubicBezTo>
                <a:cubicBezTo>
                  <a:pt x="371977" y="113836"/>
                  <a:pt x="324162" y="164237"/>
                  <a:pt x="281298" y="219230"/>
                </a:cubicBezTo>
                <a:cubicBezTo>
                  <a:pt x="251928" y="256920"/>
                  <a:pt x="224662" y="296395"/>
                  <a:pt x="198640" y="336472"/>
                </a:cubicBezTo>
                <a:cubicBezTo>
                  <a:pt x="185027" y="357422"/>
                  <a:pt x="176145" y="381440"/>
                  <a:pt x="164878" y="404636"/>
                </a:cubicBezTo>
                <a:lnTo>
                  <a:pt x="134425" y="401348"/>
                </a:lnTo>
                <a:cubicBezTo>
                  <a:pt x="129212" y="385490"/>
                  <a:pt x="128070" y="373280"/>
                  <a:pt x="133342" y="356039"/>
                </a:cubicBezTo>
                <a:cubicBezTo>
                  <a:pt x="149521" y="303051"/>
                  <a:pt x="185107" y="262413"/>
                  <a:pt x="214377" y="218227"/>
                </a:cubicBezTo>
                <a:cubicBezTo>
                  <a:pt x="241045" y="178295"/>
                  <a:pt x="271908" y="141329"/>
                  <a:pt x="306439" y="107962"/>
                </a:cubicBezTo>
                <a:cubicBezTo>
                  <a:pt x="343849" y="71634"/>
                  <a:pt x="382221" y="33944"/>
                  <a:pt x="432001" y="14597"/>
                </a:cubicBezTo>
                <a:cubicBezTo>
                  <a:pt x="450045" y="7620"/>
                  <a:pt x="468790" y="-479"/>
                  <a:pt x="490362" y="22"/>
                </a:cubicBezTo>
                <a:cubicBezTo>
                  <a:pt x="526689" y="884"/>
                  <a:pt x="535671" y="243"/>
                  <a:pt x="557223" y="10307"/>
                </a:cubicBezTo>
                <a:cubicBezTo>
                  <a:pt x="561513" y="12312"/>
                  <a:pt x="567247" y="13695"/>
                  <a:pt x="569512" y="17163"/>
                </a:cubicBezTo>
                <a:cubicBezTo>
                  <a:pt x="587816" y="44870"/>
                  <a:pt x="613518" y="68988"/>
                  <a:pt x="620715" y="102328"/>
                </a:cubicBezTo>
                <a:cubicBezTo>
                  <a:pt x="628995" y="140801"/>
                  <a:pt x="631481" y="179795"/>
                  <a:pt x="622580" y="219430"/>
                </a:cubicBezTo>
                <a:cubicBezTo>
                  <a:pt x="603955" y="302450"/>
                  <a:pt x="572459" y="380598"/>
                  <a:pt x="536533" y="457142"/>
                </a:cubicBezTo>
                <a:cubicBezTo>
                  <a:pt x="523822" y="484267"/>
                  <a:pt x="507583" y="509749"/>
                  <a:pt x="492427" y="537054"/>
                </a:cubicBezTo>
                <a:cubicBezTo>
                  <a:pt x="498241" y="544091"/>
                  <a:pt x="503413" y="551088"/>
                  <a:pt x="509367" y="557423"/>
                </a:cubicBezTo>
                <a:cubicBezTo>
                  <a:pt x="533586" y="583085"/>
                  <a:pt x="542006" y="614701"/>
                  <a:pt x="544773" y="648703"/>
                </a:cubicBezTo>
                <a:cubicBezTo>
                  <a:pt x="549278" y="700869"/>
                  <a:pt x="542537" y="753395"/>
                  <a:pt x="525005" y="802734"/>
                </a:cubicBezTo>
                <a:cubicBezTo>
                  <a:pt x="523580" y="807432"/>
                  <a:pt x="522507" y="812230"/>
                  <a:pt x="521797" y="817088"/>
                </a:cubicBezTo>
                <a:cubicBezTo>
                  <a:pt x="521657" y="817830"/>
                  <a:pt x="522539" y="818772"/>
                  <a:pt x="523983" y="821819"/>
                </a:cubicBezTo>
                <a:cubicBezTo>
                  <a:pt x="527932" y="820530"/>
                  <a:pt x="531790" y="818976"/>
                  <a:pt x="535530" y="817168"/>
                </a:cubicBezTo>
                <a:cubicBezTo>
                  <a:pt x="559789" y="803515"/>
                  <a:pt x="591024" y="810071"/>
                  <a:pt x="613498" y="826791"/>
                </a:cubicBezTo>
                <a:cubicBezTo>
                  <a:pt x="649224" y="853355"/>
                  <a:pt x="654436" y="887919"/>
                  <a:pt x="648803" y="927955"/>
                </a:cubicBezTo>
                <a:cubicBezTo>
                  <a:pt x="645715" y="950008"/>
                  <a:pt x="646898" y="972743"/>
                  <a:pt x="641987" y="994234"/>
                </a:cubicBezTo>
                <a:cubicBezTo>
                  <a:pt x="634188" y="1028517"/>
                  <a:pt x="623823" y="1062298"/>
                  <a:pt x="612917" y="1095759"/>
                </a:cubicBezTo>
                <a:cubicBezTo>
                  <a:pt x="594612" y="1151894"/>
                  <a:pt x="571176" y="1205523"/>
                  <a:pt x="538738" y="1255323"/>
                </a:cubicBezTo>
                <a:cubicBezTo>
                  <a:pt x="516063" y="1290126"/>
                  <a:pt x="497399" y="1327496"/>
                  <a:pt x="475205" y="1362681"/>
                </a:cubicBezTo>
                <a:cubicBezTo>
                  <a:pt x="456921" y="1391671"/>
                  <a:pt x="436713" y="1419498"/>
                  <a:pt x="416303" y="1447044"/>
                </a:cubicBezTo>
                <a:cubicBezTo>
                  <a:pt x="384868" y="1489406"/>
                  <a:pt x="361391" y="1537101"/>
                  <a:pt x="324422" y="1575834"/>
                </a:cubicBezTo>
                <a:cubicBezTo>
                  <a:pt x="308043" y="1592955"/>
                  <a:pt x="298139" y="1616191"/>
                  <a:pt x="284627" y="1636199"/>
                </a:cubicBezTo>
                <a:cubicBezTo>
                  <a:pt x="275324" y="1650012"/>
                  <a:pt x="264879" y="1663044"/>
                  <a:pt x="254915" y="1676295"/>
                </a:cubicBezTo>
                <a:cubicBezTo>
                  <a:pt x="240360" y="1695742"/>
                  <a:pt x="225765" y="1715169"/>
                  <a:pt x="210368" y="1735718"/>
                </a:cubicBezTo>
                <a:close/>
                <a:moveTo>
                  <a:pt x="436692" y="536774"/>
                </a:moveTo>
                <a:cubicBezTo>
                  <a:pt x="422137" y="536774"/>
                  <a:pt x="413116" y="535430"/>
                  <a:pt x="404615" y="537014"/>
                </a:cubicBezTo>
                <a:cubicBezTo>
                  <a:pt x="368889" y="543730"/>
                  <a:pt x="333644" y="552251"/>
                  <a:pt x="301668" y="570555"/>
                </a:cubicBezTo>
                <a:cubicBezTo>
                  <a:pt x="204554" y="626169"/>
                  <a:pt x="135067" y="707003"/>
                  <a:pt x="86690" y="806924"/>
                </a:cubicBezTo>
                <a:cubicBezTo>
                  <a:pt x="78110" y="824626"/>
                  <a:pt x="71193" y="843131"/>
                  <a:pt x="63274" y="861054"/>
                </a:cubicBezTo>
                <a:cubicBezTo>
                  <a:pt x="43546" y="906223"/>
                  <a:pt x="38033" y="953055"/>
                  <a:pt x="44368" y="1005321"/>
                </a:cubicBezTo>
                <a:cubicBezTo>
                  <a:pt x="53230" y="1002073"/>
                  <a:pt x="61129" y="1001011"/>
                  <a:pt x="66602" y="996800"/>
                </a:cubicBezTo>
                <a:cubicBezTo>
                  <a:pt x="78999" y="987272"/>
                  <a:pt x="90710" y="976881"/>
                  <a:pt x="101646" y="965706"/>
                </a:cubicBezTo>
                <a:cubicBezTo>
                  <a:pt x="124662" y="942209"/>
                  <a:pt x="147617" y="918572"/>
                  <a:pt x="169389" y="893933"/>
                </a:cubicBezTo>
                <a:cubicBezTo>
                  <a:pt x="202509" y="856523"/>
                  <a:pt x="233884" y="817549"/>
                  <a:pt x="267385" y="780500"/>
                </a:cubicBezTo>
                <a:cubicBezTo>
                  <a:pt x="288195" y="757465"/>
                  <a:pt x="308544" y="734549"/>
                  <a:pt x="322778" y="706682"/>
                </a:cubicBezTo>
                <a:cubicBezTo>
                  <a:pt x="326699" y="698731"/>
                  <a:pt x="331909" y="691482"/>
                  <a:pt x="338195" y="685231"/>
                </a:cubicBezTo>
                <a:cubicBezTo>
                  <a:pt x="375044" y="650046"/>
                  <a:pt x="394651" y="603133"/>
                  <a:pt x="422799" y="562034"/>
                </a:cubicBezTo>
                <a:cubicBezTo>
                  <a:pt x="427069" y="555819"/>
                  <a:pt x="430157" y="548783"/>
                  <a:pt x="436692" y="536774"/>
                </a:cubicBezTo>
                <a:close/>
                <a:moveTo>
                  <a:pt x="203732" y="1268434"/>
                </a:moveTo>
                <a:cubicBezTo>
                  <a:pt x="229594" y="1242371"/>
                  <a:pt x="257261" y="1223045"/>
                  <a:pt x="272136" y="1196561"/>
                </a:cubicBezTo>
                <a:cubicBezTo>
                  <a:pt x="283143" y="1176974"/>
                  <a:pt x="296475" y="1159532"/>
                  <a:pt x="308223" y="1140767"/>
                </a:cubicBezTo>
                <a:cubicBezTo>
                  <a:pt x="333624" y="1100069"/>
                  <a:pt x="358865" y="1059271"/>
                  <a:pt x="382843" y="1017751"/>
                </a:cubicBezTo>
                <a:cubicBezTo>
                  <a:pt x="393669" y="999026"/>
                  <a:pt x="401327" y="978496"/>
                  <a:pt x="410429" y="958789"/>
                </a:cubicBezTo>
                <a:cubicBezTo>
                  <a:pt x="400034" y="960928"/>
                  <a:pt x="390366" y="965713"/>
                  <a:pt x="382362" y="972682"/>
                </a:cubicBezTo>
                <a:cubicBezTo>
                  <a:pt x="365441" y="987398"/>
                  <a:pt x="349783" y="1003577"/>
                  <a:pt x="332582" y="1017931"/>
                </a:cubicBezTo>
                <a:cubicBezTo>
                  <a:pt x="294490" y="1049728"/>
                  <a:pt x="261812" y="1085674"/>
                  <a:pt x="238235" y="1129700"/>
                </a:cubicBezTo>
                <a:cubicBezTo>
                  <a:pt x="215741" y="1171541"/>
                  <a:pt x="202729" y="1215406"/>
                  <a:pt x="203732" y="12684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-63104" y="4305524"/>
            <a:ext cx="1542734" cy="1417701"/>
          </a:xfrm>
          <a:custGeom>
            <a:avLst/>
            <a:gdLst/>
            <a:ahLst/>
            <a:cxnLst/>
            <a:rect l="l" t="t" r="r" b="b"/>
            <a:pathLst>
              <a:path w="1542734" h="1417701" extrusionOk="0">
                <a:moveTo>
                  <a:pt x="195414" y="624848"/>
                </a:moveTo>
                <a:cubicBezTo>
                  <a:pt x="170639" y="592371"/>
                  <a:pt x="146186" y="562788"/>
                  <a:pt x="124950" y="530954"/>
                </a:cubicBezTo>
                <a:cubicBezTo>
                  <a:pt x="103714" y="499120"/>
                  <a:pt x="102105" y="465035"/>
                  <a:pt x="105001" y="425162"/>
                </a:cubicBezTo>
                <a:cubicBezTo>
                  <a:pt x="110471" y="352490"/>
                  <a:pt x="142968" y="296218"/>
                  <a:pt x="193805" y="251522"/>
                </a:cubicBezTo>
                <a:cubicBezTo>
                  <a:pt x="259121" y="194285"/>
                  <a:pt x="334412" y="150875"/>
                  <a:pt x="425146" y="150554"/>
                </a:cubicBezTo>
                <a:cubicBezTo>
                  <a:pt x="461505" y="150232"/>
                  <a:pt x="498185" y="159236"/>
                  <a:pt x="534221" y="166953"/>
                </a:cubicBezTo>
                <a:cubicBezTo>
                  <a:pt x="567362" y="173706"/>
                  <a:pt x="599859" y="184317"/>
                  <a:pt x="636539" y="194285"/>
                </a:cubicBezTo>
                <a:cubicBezTo>
                  <a:pt x="640400" y="188497"/>
                  <a:pt x="646513" y="178851"/>
                  <a:pt x="652948" y="169526"/>
                </a:cubicBezTo>
                <a:cubicBezTo>
                  <a:pt x="680941" y="131261"/>
                  <a:pt x="707003" y="91709"/>
                  <a:pt x="737570" y="55695"/>
                </a:cubicBezTo>
                <a:cubicBezTo>
                  <a:pt x="759127" y="29971"/>
                  <a:pt x="789694" y="16465"/>
                  <a:pt x="824121" y="14536"/>
                </a:cubicBezTo>
                <a:cubicBezTo>
                  <a:pt x="831522" y="14215"/>
                  <a:pt x="839566" y="13893"/>
                  <a:pt x="846001" y="10999"/>
                </a:cubicBezTo>
                <a:cubicBezTo>
                  <a:pt x="883968" y="-6687"/>
                  <a:pt x="920969" y="-899"/>
                  <a:pt x="958293" y="13250"/>
                </a:cubicBezTo>
                <a:cubicBezTo>
                  <a:pt x="997225" y="28041"/>
                  <a:pt x="1025861" y="55374"/>
                  <a:pt x="1051601" y="86886"/>
                </a:cubicBezTo>
                <a:cubicBezTo>
                  <a:pt x="1105334" y="152483"/>
                  <a:pt x="1134614" y="227084"/>
                  <a:pt x="1137510" y="317119"/>
                </a:cubicBezTo>
                <a:cubicBezTo>
                  <a:pt x="1154884" y="317119"/>
                  <a:pt x="1170650" y="316798"/>
                  <a:pt x="1186416" y="317119"/>
                </a:cubicBezTo>
                <a:cubicBezTo>
                  <a:pt x="1259776" y="318406"/>
                  <a:pt x="1331849" y="325480"/>
                  <a:pt x="1399096" y="358278"/>
                </a:cubicBezTo>
                <a:cubicBezTo>
                  <a:pt x="1483074" y="399116"/>
                  <a:pt x="1559007" y="493010"/>
                  <a:pt x="1539702" y="590120"/>
                </a:cubicBezTo>
                <a:cubicBezTo>
                  <a:pt x="1525545" y="661827"/>
                  <a:pt x="1495300" y="727745"/>
                  <a:pt x="1429662" y="770834"/>
                </a:cubicBezTo>
                <a:cubicBezTo>
                  <a:pt x="1382686" y="801703"/>
                  <a:pt x="1331206" y="809420"/>
                  <a:pt x="1276829" y="807491"/>
                </a:cubicBezTo>
                <a:cubicBezTo>
                  <a:pt x="1262350" y="806848"/>
                  <a:pt x="1247871" y="806205"/>
                  <a:pt x="1229210" y="805240"/>
                </a:cubicBezTo>
                <a:cubicBezTo>
                  <a:pt x="1242080" y="843184"/>
                  <a:pt x="1253663" y="876625"/>
                  <a:pt x="1264924" y="909746"/>
                </a:cubicBezTo>
                <a:cubicBezTo>
                  <a:pt x="1306431" y="1031936"/>
                  <a:pt x="1291308" y="1151233"/>
                  <a:pt x="1239506" y="1265385"/>
                </a:cubicBezTo>
                <a:cubicBezTo>
                  <a:pt x="1219235" y="1310082"/>
                  <a:pt x="1188990" y="1351241"/>
                  <a:pt x="1146197" y="1381467"/>
                </a:cubicBezTo>
                <a:cubicBezTo>
                  <a:pt x="1107587" y="1408799"/>
                  <a:pt x="1066402" y="1419410"/>
                  <a:pt x="1020070" y="1417481"/>
                </a:cubicBezTo>
                <a:cubicBezTo>
                  <a:pt x="934161" y="1413944"/>
                  <a:pt x="859514" y="1379538"/>
                  <a:pt x="786476" y="1337735"/>
                </a:cubicBezTo>
                <a:cubicBezTo>
                  <a:pt x="713760" y="1296255"/>
                  <a:pt x="655522" y="1240304"/>
                  <a:pt x="609833" y="1170527"/>
                </a:cubicBezTo>
                <a:cubicBezTo>
                  <a:pt x="605007" y="1163131"/>
                  <a:pt x="598894" y="1157021"/>
                  <a:pt x="590206" y="1146410"/>
                </a:cubicBezTo>
                <a:cubicBezTo>
                  <a:pt x="573153" y="1163774"/>
                  <a:pt x="559318" y="1180816"/>
                  <a:pt x="542587" y="1194322"/>
                </a:cubicBezTo>
                <a:cubicBezTo>
                  <a:pt x="483384" y="1242233"/>
                  <a:pt x="417424" y="1279534"/>
                  <a:pt x="343743" y="1299470"/>
                </a:cubicBezTo>
                <a:cubicBezTo>
                  <a:pt x="236920" y="1328410"/>
                  <a:pt x="109184" y="1268601"/>
                  <a:pt x="49660" y="1168276"/>
                </a:cubicBezTo>
                <a:cubicBezTo>
                  <a:pt x="27137" y="1129689"/>
                  <a:pt x="7832" y="1089173"/>
                  <a:pt x="3005" y="1044477"/>
                </a:cubicBezTo>
                <a:cubicBezTo>
                  <a:pt x="-856" y="1008141"/>
                  <a:pt x="-2143" y="969233"/>
                  <a:pt x="6223" y="933862"/>
                </a:cubicBezTo>
                <a:cubicBezTo>
                  <a:pt x="29711" y="837396"/>
                  <a:pt x="70252" y="748968"/>
                  <a:pt x="143933" y="678869"/>
                </a:cubicBezTo>
                <a:cubicBezTo>
                  <a:pt x="161952" y="661827"/>
                  <a:pt x="178683" y="642855"/>
                  <a:pt x="195414" y="624848"/>
                </a:cubicBezTo>
                <a:close/>
                <a:moveTo>
                  <a:pt x="308993" y="643176"/>
                </a:moveTo>
                <a:cubicBezTo>
                  <a:pt x="268452" y="679191"/>
                  <a:pt x="226946" y="705880"/>
                  <a:pt x="199275" y="742537"/>
                </a:cubicBezTo>
                <a:cubicBezTo>
                  <a:pt x="139107" y="821639"/>
                  <a:pt x="99210" y="911996"/>
                  <a:pt x="88914" y="1012000"/>
                </a:cubicBezTo>
                <a:cubicBezTo>
                  <a:pt x="79583" y="1101392"/>
                  <a:pt x="145864" y="1193679"/>
                  <a:pt x="228877" y="1210400"/>
                </a:cubicBezTo>
                <a:cubicBezTo>
                  <a:pt x="284540" y="1221654"/>
                  <a:pt x="340525" y="1211686"/>
                  <a:pt x="389110" y="1187569"/>
                </a:cubicBezTo>
                <a:cubicBezTo>
                  <a:pt x="458287" y="1153484"/>
                  <a:pt x="518777" y="1105573"/>
                  <a:pt x="563501" y="1040618"/>
                </a:cubicBezTo>
                <a:cubicBezTo>
                  <a:pt x="573153" y="1026470"/>
                  <a:pt x="585058" y="1022611"/>
                  <a:pt x="601789" y="1030007"/>
                </a:cubicBezTo>
                <a:cubicBezTo>
                  <a:pt x="624634" y="1039975"/>
                  <a:pt x="642974" y="1053159"/>
                  <a:pt x="652627" y="1077276"/>
                </a:cubicBezTo>
                <a:cubicBezTo>
                  <a:pt x="656488" y="1086922"/>
                  <a:pt x="661636" y="1095926"/>
                  <a:pt x="666784" y="1104930"/>
                </a:cubicBezTo>
                <a:cubicBezTo>
                  <a:pt x="698316" y="1158951"/>
                  <a:pt x="746900" y="1195608"/>
                  <a:pt x="795164" y="1233230"/>
                </a:cubicBezTo>
                <a:cubicBezTo>
                  <a:pt x="848253" y="1274711"/>
                  <a:pt x="909708" y="1296255"/>
                  <a:pt x="972128" y="1316191"/>
                </a:cubicBezTo>
                <a:cubicBezTo>
                  <a:pt x="989181" y="1321658"/>
                  <a:pt x="1011382" y="1319407"/>
                  <a:pt x="1029079" y="1313940"/>
                </a:cubicBezTo>
                <a:cubicBezTo>
                  <a:pt x="1094395" y="1294325"/>
                  <a:pt x="1146197" y="1257347"/>
                  <a:pt x="1168398" y="1189177"/>
                </a:cubicBezTo>
                <a:cubicBezTo>
                  <a:pt x="1194782" y="1107823"/>
                  <a:pt x="1216661" y="1027113"/>
                  <a:pt x="1186095" y="940615"/>
                </a:cubicBezTo>
                <a:cubicBezTo>
                  <a:pt x="1167755" y="888844"/>
                  <a:pt x="1157780" y="834502"/>
                  <a:pt x="1144267" y="781123"/>
                </a:cubicBezTo>
                <a:cubicBezTo>
                  <a:pt x="1137188" y="752827"/>
                  <a:pt x="1145875" y="733855"/>
                  <a:pt x="1168076" y="734498"/>
                </a:cubicBezTo>
                <a:cubicBezTo>
                  <a:pt x="1215696" y="736106"/>
                  <a:pt x="1258168" y="704272"/>
                  <a:pt x="1306752" y="714562"/>
                </a:cubicBezTo>
                <a:cubicBezTo>
                  <a:pt x="1377538" y="689480"/>
                  <a:pt x="1438672" y="656039"/>
                  <a:pt x="1457977" y="573399"/>
                </a:cubicBezTo>
                <a:cubicBezTo>
                  <a:pt x="1468273" y="529346"/>
                  <a:pt x="1455403" y="496547"/>
                  <a:pt x="1424193" y="469858"/>
                </a:cubicBezTo>
                <a:cubicBezTo>
                  <a:pt x="1408748" y="456674"/>
                  <a:pt x="1388800" y="445741"/>
                  <a:pt x="1369173" y="441883"/>
                </a:cubicBezTo>
                <a:cubicBezTo>
                  <a:pt x="1290343" y="427091"/>
                  <a:pt x="1210870" y="415515"/>
                  <a:pt x="1131396" y="402975"/>
                </a:cubicBezTo>
                <a:cubicBezTo>
                  <a:pt x="1127214" y="402332"/>
                  <a:pt x="1122709" y="404261"/>
                  <a:pt x="1118526" y="404582"/>
                </a:cubicBezTo>
                <a:cubicBezTo>
                  <a:pt x="1086994" y="408120"/>
                  <a:pt x="1074768" y="400724"/>
                  <a:pt x="1070263" y="369533"/>
                </a:cubicBezTo>
                <a:cubicBezTo>
                  <a:pt x="1067046" y="347667"/>
                  <a:pt x="1068654" y="324837"/>
                  <a:pt x="1068654" y="302649"/>
                </a:cubicBezTo>
                <a:cubicBezTo>
                  <a:pt x="1069298" y="228049"/>
                  <a:pt x="1040340" y="165989"/>
                  <a:pt x="984677" y="117755"/>
                </a:cubicBezTo>
                <a:cubicBezTo>
                  <a:pt x="947997" y="85921"/>
                  <a:pt x="899412" y="76918"/>
                  <a:pt x="859193" y="96533"/>
                </a:cubicBezTo>
                <a:cubicBezTo>
                  <a:pt x="809642" y="120971"/>
                  <a:pt x="763310" y="156020"/>
                  <a:pt x="741752" y="213579"/>
                </a:cubicBezTo>
                <a:cubicBezTo>
                  <a:pt x="732421" y="238338"/>
                  <a:pt x="718586" y="262134"/>
                  <a:pt x="703785" y="284321"/>
                </a:cubicBezTo>
                <a:cubicBezTo>
                  <a:pt x="686089" y="310688"/>
                  <a:pt x="668392" y="311010"/>
                  <a:pt x="643939" y="292681"/>
                </a:cubicBezTo>
                <a:cubicBezTo>
                  <a:pt x="631391" y="283035"/>
                  <a:pt x="617555" y="274353"/>
                  <a:pt x="602755" y="268886"/>
                </a:cubicBezTo>
                <a:cubicBezTo>
                  <a:pt x="544517" y="246377"/>
                  <a:pt x="482740" y="248307"/>
                  <a:pt x="422572" y="249593"/>
                </a:cubicBezTo>
                <a:cubicBezTo>
                  <a:pt x="376562" y="250558"/>
                  <a:pt x="330551" y="264706"/>
                  <a:pt x="293549" y="293646"/>
                </a:cubicBezTo>
                <a:cubicBezTo>
                  <a:pt x="241103" y="334805"/>
                  <a:pt x="201849" y="386254"/>
                  <a:pt x="181257" y="451208"/>
                </a:cubicBezTo>
                <a:cubicBezTo>
                  <a:pt x="173535" y="475325"/>
                  <a:pt x="176109" y="495583"/>
                  <a:pt x="193162" y="512625"/>
                </a:cubicBezTo>
                <a:cubicBezTo>
                  <a:pt x="220833" y="539636"/>
                  <a:pt x="249469" y="565682"/>
                  <a:pt x="278427" y="591084"/>
                </a:cubicBezTo>
                <a:cubicBezTo>
                  <a:pt x="295480" y="606198"/>
                  <a:pt x="312211" y="620667"/>
                  <a:pt x="308993" y="643176"/>
                </a:cubicBezTo>
                <a:close/>
                <a:moveTo>
                  <a:pt x="1050958" y="630957"/>
                </a:moveTo>
                <a:cubicBezTo>
                  <a:pt x="1047740" y="701056"/>
                  <a:pt x="1033583" y="749611"/>
                  <a:pt x="1000764" y="795915"/>
                </a:cubicBezTo>
                <a:cubicBezTo>
                  <a:pt x="953788" y="862477"/>
                  <a:pt x="893299" y="896562"/>
                  <a:pt x="813825" y="897848"/>
                </a:cubicBezTo>
                <a:cubicBezTo>
                  <a:pt x="767814" y="898491"/>
                  <a:pt x="725665" y="881127"/>
                  <a:pt x="689306" y="854760"/>
                </a:cubicBezTo>
                <a:cubicBezTo>
                  <a:pt x="632034" y="812957"/>
                  <a:pt x="585380" y="762473"/>
                  <a:pt x="562214" y="692374"/>
                </a:cubicBezTo>
                <a:cubicBezTo>
                  <a:pt x="533578" y="606519"/>
                  <a:pt x="583128" y="513268"/>
                  <a:pt x="649409" y="473717"/>
                </a:cubicBezTo>
                <a:cubicBezTo>
                  <a:pt x="720517" y="431593"/>
                  <a:pt x="794520" y="423233"/>
                  <a:pt x="872063" y="447349"/>
                </a:cubicBezTo>
                <a:cubicBezTo>
                  <a:pt x="933196" y="466321"/>
                  <a:pt x="985320" y="502657"/>
                  <a:pt x="1022644" y="554106"/>
                </a:cubicBezTo>
                <a:cubicBezTo>
                  <a:pt x="1040984" y="579187"/>
                  <a:pt x="1045166" y="614236"/>
                  <a:pt x="1050958" y="630957"/>
                </a:cubicBezTo>
                <a:close/>
                <a:moveTo>
                  <a:pt x="827339" y="522593"/>
                </a:moveTo>
                <a:cubicBezTo>
                  <a:pt x="761379" y="522915"/>
                  <a:pt x="734996" y="533204"/>
                  <a:pt x="693489" y="574042"/>
                </a:cubicBezTo>
                <a:cubicBezTo>
                  <a:pt x="647157" y="619703"/>
                  <a:pt x="628495" y="670830"/>
                  <a:pt x="681584" y="729675"/>
                </a:cubicBezTo>
                <a:cubicBezTo>
                  <a:pt x="743039" y="797523"/>
                  <a:pt x="818330" y="816495"/>
                  <a:pt x="901342" y="750576"/>
                </a:cubicBezTo>
                <a:cubicBezTo>
                  <a:pt x="947353" y="714240"/>
                  <a:pt x="960867" y="659576"/>
                  <a:pt x="975024" y="606841"/>
                </a:cubicBezTo>
                <a:cubicBezTo>
                  <a:pt x="977276" y="598480"/>
                  <a:pt x="968589" y="584653"/>
                  <a:pt x="961510" y="576936"/>
                </a:cubicBezTo>
                <a:cubicBezTo>
                  <a:pt x="924187" y="535455"/>
                  <a:pt x="876889" y="517770"/>
                  <a:pt x="827339" y="5225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4760713" y="4986805"/>
            <a:ext cx="1858396" cy="1707779"/>
          </a:xfrm>
          <a:custGeom>
            <a:avLst/>
            <a:gdLst/>
            <a:ahLst/>
            <a:cxnLst/>
            <a:rect l="l" t="t" r="r" b="b"/>
            <a:pathLst>
              <a:path w="1858396" h="1707779" extrusionOk="0">
                <a:moveTo>
                  <a:pt x="235398" y="752699"/>
                </a:moveTo>
                <a:cubicBezTo>
                  <a:pt x="205554" y="713576"/>
                  <a:pt x="176097" y="677940"/>
                  <a:pt x="150516" y="639593"/>
                </a:cubicBezTo>
                <a:cubicBezTo>
                  <a:pt x="124935" y="601245"/>
                  <a:pt x="122997" y="560186"/>
                  <a:pt x="126486" y="512155"/>
                </a:cubicBezTo>
                <a:cubicBezTo>
                  <a:pt x="133075" y="424614"/>
                  <a:pt x="172221" y="356828"/>
                  <a:pt x="233460" y="302987"/>
                </a:cubicBezTo>
                <a:cubicBezTo>
                  <a:pt x="312141" y="234038"/>
                  <a:pt x="402836" y="181746"/>
                  <a:pt x="512136" y="181359"/>
                </a:cubicBezTo>
                <a:cubicBezTo>
                  <a:pt x="555934" y="180972"/>
                  <a:pt x="600119" y="191817"/>
                  <a:pt x="643529" y="201114"/>
                </a:cubicBezTo>
                <a:cubicBezTo>
                  <a:pt x="683450" y="209248"/>
                  <a:pt x="722597" y="222031"/>
                  <a:pt x="766782" y="234038"/>
                </a:cubicBezTo>
                <a:cubicBezTo>
                  <a:pt x="771433" y="227066"/>
                  <a:pt x="778797" y="215446"/>
                  <a:pt x="786549" y="204213"/>
                </a:cubicBezTo>
                <a:cubicBezTo>
                  <a:pt x="820269" y="158118"/>
                  <a:pt x="851664" y="110474"/>
                  <a:pt x="888485" y="67091"/>
                </a:cubicBezTo>
                <a:cubicBezTo>
                  <a:pt x="914453" y="36103"/>
                  <a:pt x="951274" y="19834"/>
                  <a:pt x="992746" y="17510"/>
                </a:cubicBezTo>
                <a:cubicBezTo>
                  <a:pt x="1001661" y="17123"/>
                  <a:pt x="1011350" y="16736"/>
                  <a:pt x="1019102" y="13249"/>
                </a:cubicBezTo>
                <a:cubicBezTo>
                  <a:pt x="1064838" y="-8055"/>
                  <a:pt x="1109410" y="-1082"/>
                  <a:pt x="1154371" y="15961"/>
                </a:cubicBezTo>
                <a:cubicBezTo>
                  <a:pt x="1201269" y="33779"/>
                  <a:pt x="1235764" y="66704"/>
                  <a:pt x="1266771" y="104664"/>
                </a:cubicBezTo>
                <a:cubicBezTo>
                  <a:pt x="1331499" y="183683"/>
                  <a:pt x="1366769" y="273548"/>
                  <a:pt x="1370257" y="382006"/>
                </a:cubicBezTo>
                <a:cubicBezTo>
                  <a:pt x="1391187" y="382006"/>
                  <a:pt x="1410179" y="381618"/>
                  <a:pt x="1429171" y="382006"/>
                </a:cubicBezTo>
                <a:cubicBezTo>
                  <a:pt x="1517541" y="383555"/>
                  <a:pt x="1604361" y="392077"/>
                  <a:pt x="1685367" y="431586"/>
                </a:cubicBezTo>
                <a:cubicBezTo>
                  <a:pt x="1786528" y="480780"/>
                  <a:pt x="1877998" y="593886"/>
                  <a:pt x="1854743" y="710865"/>
                </a:cubicBezTo>
                <a:cubicBezTo>
                  <a:pt x="1837689" y="797244"/>
                  <a:pt x="1801256" y="876650"/>
                  <a:pt x="1722188" y="928555"/>
                </a:cubicBezTo>
                <a:cubicBezTo>
                  <a:pt x="1665600" y="965741"/>
                  <a:pt x="1603586" y="975037"/>
                  <a:pt x="1538083" y="972713"/>
                </a:cubicBezTo>
                <a:cubicBezTo>
                  <a:pt x="1520642" y="971938"/>
                  <a:pt x="1503200" y="971164"/>
                  <a:pt x="1480720" y="970001"/>
                </a:cubicBezTo>
                <a:cubicBezTo>
                  <a:pt x="1496224" y="1015709"/>
                  <a:pt x="1510177" y="1055993"/>
                  <a:pt x="1523743" y="1095890"/>
                </a:cubicBezTo>
                <a:cubicBezTo>
                  <a:pt x="1573741" y="1243083"/>
                  <a:pt x="1555525" y="1386789"/>
                  <a:pt x="1493123" y="1524298"/>
                </a:cubicBezTo>
                <a:cubicBezTo>
                  <a:pt x="1468705" y="1578139"/>
                  <a:pt x="1432272" y="1627720"/>
                  <a:pt x="1380722" y="1664131"/>
                </a:cubicBezTo>
                <a:cubicBezTo>
                  <a:pt x="1334212" y="1697056"/>
                  <a:pt x="1284600" y="1709838"/>
                  <a:pt x="1228788" y="1707514"/>
                </a:cubicBezTo>
                <a:cubicBezTo>
                  <a:pt x="1125301" y="1703253"/>
                  <a:pt x="1035381" y="1661807"/>
                  <a:pt x="947398" y="1611451"/>
                </a:cubicBezTo>
                <a:cubicBezTo>
                  <a:pt x="859803" y="1561483"/>
                  <a:pt x="789650" y="1494085"/>
                  <a:pt x="734612" y="1410030"/>
                </a:cubicBezTo>
                <a:cubicBezTo>
                  <a:pt x="728798" y="1401121"/>
                  <a:pt x="721434" y="1393761"/>
                  <a:pt x="710969" y="1380979"/>
                </a:cubicBezTo>
                <a:cubicBezTo>
                  <a:pt x="690427" y="1401896"/>
                  <a:pt x="673761" y="1422425"/>
                  <a:pt x="653606" y="1438694"/>
                </a:cubicBezTo>
                <a:cubicBezTo>
                  <a:pt x="582290" y="1496409"/>
                  <a:pt x="502834" y="1541341"/>
                  <a:pt x="414076" y="1565357"/>
                </a:cubicBezTo>
                <a:cubicBezTo>
                  <a:pt x="285397" y="1600218"/>
                  <a:pt x="131524" y="1528171"/>
                  <a:pt x="59821" y="1407318"/>
                </a:cubicBezTo>
                <a:cubicBezTo>
                  <a:pt x="32689" y="1360837"/>
                  <a:pt x="9434" y="1312031"/>
                  <a:pt x="3620" y="1258189"/>
                </a:cubicBezTo>
                <a:cubicBezTo>
                  <a:pt x="-1031" y="1214419"/>
                  <a:pt x="-2581" y="1167549"/>
                  <a:pt x="7496" y="1124941"/>
                </a:cubicBezTo>
                <a:cubicBezTo>
                  <a:pt x="35790" y="1008736"/>
                  <a:pt x="84626" y="902215"/>
                  <a:pt x="173384" y="817773"/>
                </a:cubicBezTo>
                <a:cubicBezTo>
                  <a:pt x="195089" y="797244"/>
                  <a:pt x="215244" y="774390"/>
                  <a:pt x="235398" y="752699"/>
                </a:cubicBezTo>
                <a:close/>
                <a:moveTo>
                  <a:pt x="372217" y="774778"/>
                </a:moveTo>
                <a:cubicBezTo>
                  <a:pt x="323381" y="818161"/>
                  <a:pt x="273382" y="850311"/>
                  <a:pt x="240049" y="894468"/>
                </a:cubicBezTo>
                <a:cubicBezTo>
                  <a:pt x="167570" y="989756"/>
                  <a:pt x="119509" y="1098601"/>
                  <a:pt x="107106" y="1219067"/>
                </a:cubicBezTo>
                <a:cubicBezTo>
                  <a:pt x="95866" y="1326750"/>
                  <a:pt x="175709" y="1437919"/>
                  <a:pt x="275707" y="1458061"/>
                </a:cubicBezTo>
                <a:cubicBezTo>
                  <a:pt x="342760" y="1471618"/>
                  <a:pt x="410201" y="1459611"/>
                  <a:pt x="468726" y="1430559"/>
                </a:cubicBezTo>
                <a:cubicBezTo>
                  <a:pt x="552058" y="1389500"/>
                  <a:pt x="624925" y="1331785"/>
                  <a:pt x="678799" y="1253541"/>
                </a:cubicBezTo>
                <a:cubicBezTo>
                  <a:pt x="690427" y="1236498"/>
                  <a:pt x="704768" y="1231849"/>
                  <a:pt x="724922" y="1240758"/>
                </a:cubicBezTo>
                <a:cubicBezTo>
                  <a:pt x="752441" y="1252766"/>
                  <a:pt x="774534" y="1268648"/>
                  <a:pt x="786161" y="1297699"/>
                </a:cubicBezTo>
                <a:cubicBezTo>
                  <a:pt x="790813" y="1309319"/>
                  <a:pt x="797014" y="1320165"/>
                  <a:pt x="803215" y="1331011"/>
                </a:cubicBezTo>
                <a:cubicBezTo>
                  <a:pt x="841199" y="1396085"/>
                  <a:pt x="899725" y="1440243"/>
                  <a:pt x="957863" y="1485563"/>
                </a:cubicBezTo>
                <a:cubicBezTo>
                  <a:pt x="1021815" y="1535531"/>
                  <a:pt x="1095845" y="1561483"/>
                  <a:pt x="1171037" y="1585499"/>
                </a:cubicBezTo>
                <a:cubicBezTo>
                  <a:pt x="1191579" y="1592084"/>
                  <a:pt x="1218323" y="1589373"/>
                  <a:pt x="1239640" y="1582788"/>
                </a:cubicBezTo>
                <a:cubicBezTo>
                  <a:pt x="1318321" y="1559159"/>
                  <a:pt x="1380722" y="1514614"/>
                  <a:pt x="1407466" y="1432496"/>
                </a:cubicBezTo>
                <a:cubicBezTo>
                  <a:pt x="1439248" y="1334497"/>
                  <a:pt x="1465604" y="1237272"/>
                  <a:pt x="1428783" y="1133075"/>
                </a:cubicBezTo>
                <a:cubicBezTo>
                  <a:pt x="1406691" y="1070712"/>
                  <a:pt x="1394675" y="1005250"/>
                  <a:pt x="1378397" y="940950"/>
                </a:cubicBezTo>
                <a:cubicBezTo>
                  <a:pt x="1369870" y="906864"/>
                  <a:pt x="1380335" y="884010"/>
                  <a:pt x="1407078" y="884785"/>
                </a:cubicBezTo>
                <a:cubicBezTo>
                  <a:pt x="1464441" y="886721"/>
                  <a:pt x="1515603" y="848374"/>
                  <a:pt x="1574129" y="860769"/>
                </a:cubicBezTo>
                <a:cubicBezTo>
                  <a:pt x="1659399" y="830556"/>
                  <a:pt x="1733040" y="790272"/>
                  <a:pt x="1756296" y="690723"/>
                </a:cubicBezTo>
                <a:cubicBezTo>
                  <a:pt x="1768698" y="637656"/>
                  <a:pt x="1753195" y="598146"/>
                  <a:pt x="1715599" y="565996"/>
                </a:cubicBezTo>
                <a:cubicBezTo>
                  <a:pt x="1696995" y="550115"/>
                  <a:pt x="1672964" y="536945"/>
                  <a:pt x="1649321" y="532297"/>
                </a:cubicBezTo>
                <a:cubicBezTo>
                  <a:pt x="1554362" y="514479"/>
                  <a:pt x="1458628" y="500535"/>
                  <a:pt x="1362893" y="485428"/>
                </a:cubicBezTo>
                <a:cubicBezTo>
                  <a:pt x="1357855" y="484653"/>
                  <a:pt x="1352428" y="486977"/>
                  <a:pt x="1347390" y="487365"/>
                </a:cubicBezTo>
                <a:cubicBezTo>
                  <a:pt x="1309406" y="491625"/>
                  <a:pt x="1294678" y="482716"/>
                  <a:pt x="1289251" y="445144"/>
                </a:cubicBezTo>
                <a:cubicBezTo>
                  <a:pt x="1285376" y="418804"/>
                  <a:pt x="1287314" y="391302"/>
                  <a:pt x="1287314" y="364575"/>
                </a:cubicBezTo>
                <a:cubicBezTo>
                  <a:pt x="1288089" y="274710"/>
                  <a:pt x="1253206" y="199952"/>
                  <a:pt x="1186153" y="141849"/>
                </a:cubicBezTo>
                <a:cubicBezTo>
                  <a:pt x="1141968" y="103502"/>
                  <a:pt x="1083442" y="92656"/>
                  <a:pt x="1034993" y="116284"/>
                </a:cubicBezTo>
                <a:cubicBezTo>
                  <a:pt x="975305" y="145723"/>
                  <a:pt x="919492" y="187944"/>
                  <a:pt x="893524" y="257279"/>
                </a:cubicBezTo>
                <a:cubicBezTo>
                  <a:pt x="882283" y="287105"/>
                  <a:pt x="865617" y="315769"/>
                  <a:pt x="847788" y="342496"/>
                </a:cubicBezTo>
                <a:cubicBezTo>
                  <a:pt x="826471" y="374259"/>
                  <a:pt x="805153" y="374646"/>
                  <a:pt x="775697" y="352567"/>
                </a:cubicBezTo>
                <a:cubicBezTo>
                  <a:pt x="760581" y="340947"/>
                  <a:pt x="743914" y="330488"/>
                  <a:pt x="726085" y="323903"/>
                </a:cubicBezTo>
                <a:cubicBezTo>
                  <a:pt x="655932" y="296789"/>
                  <a:pt x="581515" y="299113"/>
                  <a:pt x="509036" y="300662"/>
                </a:cubicBezTo>
                <a:cubicBezTo>
                  <a:pt x="453610" y="301824"/>
                  <a:pt x="398185" y="318868"/>
                  <a:pt x="353613" y="353729"/>
                </a:cubicBezTo>
                <a:cubicBezTo>
                  <a:pt x="290436" y="403310"/>
                  <a:pt x="243150" y="465286"/>
                  <a:pt x="218344" y="543530"/>
                </a:cubicBezTo>
                <a:cubicBezTo>
                  <a:pt x="209042" y="572581"/>
                  <a:pt x="212143" y="596984"/>
                  <a:pt x="232685" y="617514"/>
                </a:cubicBezTo>
                <a:cubicBezTo>
                  <a:pt x="266018" y="650051"/>
                  <a:pt x="300513" y="681426"/>
                  <a:pt x="335396" y="712027"/>
                </a:cubicBezTo>
                <a:cubicBezTo>
                  <a:pt x="355938" y="730232"/>
                  <a:pt x="376093" y="747663"/>
                  <a:pt x="372217" y="774778"/>
                </a:cubicBezTo>
                <a:close/>
                <a:moveTo>
                  <a:pt x="1265996" y="760058"/>
                </a:moveTo>
                <a:cubicBezTo>
                  <a:pt x="1262120" y="844500"/>
                  <a:pt x="1245066" y="902990"/>
                  <a:pt x="1205532" y="958768"/>
                </a:cubicBezTo>
                <a:cubicBezTo>
                  <a:pt x="1148944" y="1038950"/>
                  <a:pt x="1076078" y="1080009"/>
                  <a:pt x="980343" y="1081558"/>
                </a:cubicBezTo>
                <a:cubicBezTo>
                  <a:pt x="924918" y="1082333"/>
                  <a:pt x="874144" y="1061416"/>
                  <a:pt x="830347" y="1029653"/>
                </a:cubicBezTo>
                <a:cubicBezTo>
                  <a:pt x="761356" y="979298"/>
                  <a:pt x="705155" y="918484"/>
                  <a:pt x="677249" y="834042"/>
                </a:cubicBezTo>
                <a:cubicBezTo>
                  <a:pt x="642754" y="730620"/>
                  <a:pt x="702442" y="618289"/>
                  <a:pt x="782286" y="570645"/>
                </a:cubicBezTo>
                <a:cubicBezTo>
                  <a:pt x="867943" y="519902"/>
                  <a:pt x="957088" y="509831"/>
                  <a:pt x="1050497" y="538882"/>
                </a:cubicBezTo>
                <a:cubicBezTo>
                  <a:pt x="1124139" y="561736"/>
                  <a:pt x="1186928" y="605506"/>
                  <a:pt x="1231888" y="667482"/>
                </a:cubicBezTo>
                <a:cubicBezTo>
                  <a:pt x="1253981" y="697695"/>
                  <a:pt x="1259019" y="739916"/>
                  <a:pt x="1265996" y="760058"/>
                </a:cubicBezTo>
                <a:close/>
                <a:moveTo>
                  <a:pt x="996622" y="629522"/>
                </a:moveTo>
                <a:cubicBezTo>
                  <a:pt x="917166" y="629909"/>
                  <a:pt x="885384" y="642304"/>
                  <a:pt x="835385" y="691498"/>
                </a:cubicBezTo>
                <a:cubicBezTo>
                  <a:pt x="779572" y="746501"/>
                  <a:pt x="757092" y="808090"/>
                  <a:pt x="821044" y="878974"/>
                </a:cubicBezTo>
                <a:cubicBezTo>
                  <a:pt x="895074" y="960705"/>
                  <a:pt x="985770" y="983559"/>
                  <a:pt x="1085767" y="904152"/>
                </a:cubicBezTo>
                <a:cubicBezTo>
                  <a:pt x="1141193" y="860382"/>
                  <a:pt x="1157471" y="794532"/>
                  <a:pt x="1174525" y="731007"/>
                </a:cubicBezTo>
                <a:cubicBezTo>
                  <a:pt x="1177238" y="720936"/>
                  <a:pt x="1166773" y="704280"/>
                  <a:pt x="1158246" y="694984"/>
                </a:cubicBezTo>
                <a:cubicBezTo>
                  <a:pt x="1113286" y="645016"/>
                  <a:pt x="1056311" y="623712"/>
                  <a:pt x="996622" y="629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1705007" y="7976891"/>
            <a:ext cx="4141148" cy="311929"/>
          </a:xfrm>
          <a:custGeom>
            <a:avLst/>
            <a:gdLst/>
            <a:ahLst/>
            <a:cxnLst/>
            <a:rect l="l" t="t" r="r" b="b"/>
            <a:pathLst>
              <a:path w="8013915" h="660150" extrusionOk="0">
                <a:moveTo>
                  <a:pt x="7942202" y="0"/>
                </a:moveTo>
                <a:cubicBezTo>
                  <a:pt x="7954080" y="41117"/>
                  <a:pt x="7960933" y="74467"/>
                  <a:pt x="7973267" y="106447"/>
                </a:cubicBezTo>
                <a:cubicBezTo>
                  <a:pt x="7985146" y="137513"/>
                  <a:pt x="8026263" y="156244"/>
                  <a:pt x="8010273" y="201930"/>
                </a:cubicBezTo>
                <a:cubicBezTo>
                  <a:pt x="7958192" y="216092"/>
                  <a:pt x="7907938" y="226600"/>
                  <a:pt x="7848546" y="213808"/>
                </a:cubicBezTo>
                <a:cubicBezTo>
                  <a:pt x="7781388" y="199189"/>
                  <a:pt x="7709206" y="206955"/>
                  <a:pt x="7639307" y="207412"/>
                </a:cubicBezTo>
                <a:cubicBezTo>
                  <a:pt x="7440118" y="208783"/>
                  <a:pt x="7240930" y="208783"/>
                  <a:pt x="7042198" y="213808"/>
                </a:cubicBezTo>
                <a:cubicBezTo>
                  <a:pt x="6851689" y="218833"/>
                  <a:pt x="6661637" y="230712"/>
                  <a:pt x="6471129" y="237564"/>
                </a:cubicBezTo>
                <a:cubicBezTo>
                  <a:pt x="6240874" y="245788"/>
                  <a:pt x="6011076" y="250813"/>
                  <a:pt x="5780822" y="259950"/>
                </a:cubicBezTo>
                <a:cubicBezTo>
                  <a:pt x="5606760" y="266803"/>
                  <a:pt x="5432698" y="279595"/>
                  <a:pt x="5258636" y="287361"/>
                </a:cubicBezTo>
                <a:cubicBezTo>
                  <a:pt x="5055336" y="296955"/>
                  <a:pt x="4851579" y="303808"/>
                  <a:pt x="4647822" y="312488"/>
                </a:cubicBezTo>
                <a:cubicBezTo>
                  <a:pt x="4602136" y="314316"/>
                  <a:pt x="4556451" y="318884"/>
                  <a:pt x="4510765" y="322082"/>
                </a:cubicBezTo>
                <a:cubicBezTo>
                  <a:pt x="4277769" y="338072"/>
                  <a:pt x="4045230" y="354062"/>
                  <a:pt x="3812234" y="370052"/>
                </a:cubicBezTo>
                <a:cubicBezTo>
                  <a:pt x="3636345" y="381930"/>
                  <a:pt x="3459999" y="393809"/>
                  <a:pt x="3284110" y="405687"/>
                </a:cubicBezTo>
                <a:cubicBezTo>
                  <a:pt x="3134262" y="415738"/>
                  <a:pt x="2983956" y="424875"/>
                  <a:pt x="2834108" y="435839"/>
                </a:cubicBezTo>
                <a:cubicBezTo>
                  <a:pt x="2687001" y="446347"/>
                  <a:pt x="2540350" y="460052"/>
                  <a:pt x="2393700" y="470103"/>
                </a:cubicBezTo>
                <a:cubicBezTo>
                  <a:pt x="2069333" y="492946"/>
                  <a:pt x="1744509" y="509850"/>
                  <a:pt x="1420599" y="537261"/>
                </a:cubicBezTo>
                <a:cubicBezTo>
                  <a:pt x="1115420" y="563302"/>
                  <a:pt x="811612" y="600307"/>
                  <a:pt x="506890" y="630459"/>
                </a:cubicBezTo>
                <a:cubicBezTo>
                  <a:pt x="376229" y="643251"/>
                  <a:pt x="244655" y="652845"/>
                  <a:pt x="113538" y="659698"/>
                </a:cubicBezTo>
                <a:cubicBezTo>
                  <a:pt x="46837" y="663353"/>
                  <a:pt x="23537" y="645079"/>
                  <a:pt x="7090" y="597109"/>
                </a:cubicBezTo>
                <a:cubicBezTo>
                  <a:pt x="-14382" y="530408"/>
                  <a:pt x="13486" y="484266"/>
                  <a:pt x="82928" y="493403"/>
                </a:cubicBezTo>
                <a:cubicBezTo>
                  <a:pt x="169274" y="505281"/>
                  <a:pt x="251508" y="489748"/>
                  <a:pt x="335569" y="480154"/>
                </a:cubicBezTo>
                <a:cubicBezTo>
                  <a:pt x="475823" y="464164"/>
                  <a:pt x="616078" y="447261"/>
                  <a:pt x="756332" y="432641"/>
                </a:cubicBezTo>
                <a:cubicBezTo>
                  <a:pt x="904810" y="417108"/>
                  <a:pt x="1052374" y="387413"/>
                  <a:pt x="1203136" y="386956"/>
                </a:cubicBezTo>
                <a:cubicBezTo>
                  <a:pt x="1308213" y="386499"/>
                  <a:pt x="1412833" y="363199"/>
                  <a:pt x="1518366" y="357717"/>
                </a:cubicBezTo>
                <a:cubicBezTo>
                  <a:pt x="1621615" y="352235"/>
                  <a:pt x="1725321" y="341727"/>
                  <a:pt x="1829484" y="351321"/>
                </a:cubicBezTo>
                <a:cubicBezTo>
                  <a:pt x="1841362" y="352235"/>
                  <a:pt x="1854611" y="348123"/>
                  <a:pt x="1866489" y="344011"/>
                </a:cubicBezTo>
                <a:cubicBezTo>
                  <a:pt x="1876083" y="340813"/>
                  <a:pt x="1889332" y="327565"/>
                  <a:pt x="1892987" y="330306"/>
                </a:cubicBezTo>
                <a:cubicBezTo>
                  <a:pt x="1943698" y="365027"/>
                  <a:pt x="1989383" y="319798"/>
                  <a:pt x="2038724" y="322996"/>
                </a:cubicBezTo>
                <a:cubicBezTo>
                  <a:pt x="2088064" y="326194"/>
                  <a:pt x="2140146" y="305179"/>
                  <a:pt x="2187658" y="313859"/>
                </a:cubicBezTo>
                <a:cubicBezTo>
                  <a:pt x="2252989" y="325737"/>
                  <a:pt x="2312380" y="300610"/>
                  <a:pt x="2374055" y="301067"/>
                </a:cubicBezTo>
                <a:cubicBezTo>
                  <a:pt x="2489183" y="301981"/>
                  <a:pt x="2602026" y="272742"/>
                  <a:pt x="2715326" y="277311"/>
                </a:cubicBezTo>
                <a:cubicBezTo>
                  <a:pt x="2823144" y="281879"/>
                  <a:pt x="2931418" y="280509"/>
                  <a:pt x="3033297" y="259037"/>
                </a:cubicBezTo>
                <a:cubicBezTo>
                  <a:pt x="3155734" y="233453"/>
                  <a:pt x="3280455" y="266346"/>
                  <a:pt x="3399694" y="227514"/>
                </a:cubicBezTo>
                <a:cubicBezTo>
                  <a:pt x="3568274" y="245331"/>
                  <a:pt x="3732285" y="193706"/>
                  <a:pt x="3899493" y="192336"/>
                </a:cubicBezTo>
                <a:cubicBezTo>
                  <a:pt x="4006397" y="191422"/>
                  <a:pt x="4112845" y="189138"/>
                  <a:pt x="4219749" y="184112"/>
                </a:cubicBezTo>
                <a:cubicBezTo>
                  <a:pt x="4270003" y="181828"/>
                  <a:pt x="4319800" y="169950"/>
                  <a:pt x="4370054" y="165838"/>
                </a:cubicBezTo>
                <a:cubicBezTo>
                  <a:pt x="4410714" y="162640"/>
                  <a:pt x="4451831" y="165838"/>
                  <a:pt x="4492491" y="164011"/>
                </a:cubicBezTo>
                <a:cubicBezTo>
                  <a:pt x="4621781" y="158985"/>
                  <a:pt x="4751528" y="155787"/>
                  <a:pt x="4880360" y="146193"/>
                </a:cubicBezTo>
                <a:cubicBezTo>
                  <a:pt x="4934270" y="142082"/>
                  <a:pt x="4992290" y="174518"/>
                  <a:pt x="5043458" y="132031"/>
                </a:cubicBezTo>
                <a:cubicBezTo>
                  <a:pt x="5047112" y="128833"/>
                  <a:pt x="5060818" y="140254"/>
                  <a:pt x="5070413" y="142082"/>
                </a:cubicBezTo>
                <a:cubicBezTo>
                  <a:pt x="5095082" y="146193"/>
                  <a:pt x="5131174" y="160813"/>
                  <a:pt x="5143509" y="149848"/>
                </a:cubicBezTo>
                <a:cubicBezTo>
                  <a:pt x="5191479" y="106904"/>
                  <a:pt x="5248586" y="123808"/>
                  <a:pt x="5300210" y="119239"/>
                </a:cubicBezTo>
                <a:cubicBezTo>
                  <a:pt x="5414424" y="109188"/>
                  <a:pt x="5529552" y="108275"/>
                  <a:pt x="5644679" y="105990"/>
                </a:cubicBezTo>
                <a:cubicBezTo>
                  <a:pt x="5729654" y="104620"/>
                  <a:pt x="5814172" y="108275"/>
                  <a:pt x="5899147" y="108275"/>
                </a:cubicBezTo>
                <a:cubicBezTo>
                  <a:pt x="5917421" y="108275"/>
                  <a:pt x="5935695" y="104163"/>
                  <a:pt x="5953969" y="100508"/>
                </a:cubicBezTo>
                <a:cubicBezTo>
                  <a:pt x="5967218" y="97767"/>
                  <a:pt x="5981838" y="86345"/>
                  <a:pt x="5992345" y="90000"/>
                </a:cubicBezTo>
                <a:cubicBezTo>
                  <a:pt x="6111584" y="130660"/>
                  <a:pt x="6229453" y="69899"/>
                  <a:pt x="6350519" y="86345"/>
                </a:cubicBezTo>
                <a:cubicBezTo>
                  <a:pt x="6441890" y="98681"/>
                  <a:pt x="6538287" y="72640"/>
                  <a:pt x="6632856" y="66244"/>
                </a:cubicBezTo>
                <a:cubicBezTo>
                  <a:pt x="6657983" y="64416"/>
                  <a:pt x="6683567" y="70812"/>
                  <a:pt x="6709150" y="73554"/>
                </a:cubicBezTo>
                <a:cubicBezTo>
                  <a:pt x="6716917" y="74467"/>
                  <a:pt x="6727425" y="79493"/>
                  <a:pt x="6731993" y="76295"/>
                </a:cubicBezTo>
                <a:cubicBezTo>
                  <a:pt x="6779049" y="44315"/>
                  <a:pt x="6833872" y="51625"/>
                  <a:pt x="6885496" y="48883"/>
                </a:cubicBezTo>
                <a:cubicBezTo>
                  <a:pt x="6988289" y="43401"/>
                  <a:pt x="7091538" y="43401"/>
                  <a:pt x="7194330" y="41574"/>
                </a:cubicBezTo>
                <a:cubicBezTo>
                  <a:pt x="7209863" y="41117"/>
                  <a:pt x="7226767" y="48427"/>
                  <a:pt x="7241386" y="45685"/>
                </a:cubicBezTo>
                <a:cubicBezTo>
                  <a:pt x="7358798" y="24670"/>
                  <a:pt x="7477123" y="27411"/>
                  <a:pt x="7595449" y="28782"/>
                </a:cubicBezTo>
                <a:cubicBezTo>
                  <a:pt x="7685906" y="30152"/>
                  <a:pt x="7776363" y="28782"/>
                  <a:pt x="7866821" y="25127"/>
                </a:cubicBezTo>
                <a:cubicBezTo>
                  <a:pt x="7888293" y="25127"/>
                  <a:pt x="7910679" y="10965"/>
                  <a:pt x="7942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-8100000">
            <a:off x="3939976" y="924454"/>
            <a:ext cx="1347818" cy="1522543"/>
            <a:chOff x="4026650" y="1335314"/>
            <a:chExt cx="1629148" cy="1840343"/>
          </a:xfrm>
        </p:grpSpPr>
        <p:sp>
          <p:nvSpPr>
            <p:cNvPr id="103" name="Google Shape;103;p13"/>
            <p:cNvSpPr/>
            <p:nvPr/>
          </p:nvSpPr>
          <p:spPr>
            <a:xfrm>
              <a:off x="4198471" y="2810207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026650" y="1335314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120665" y="1954977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 rot="-3698462">
            <a:off x="15153279" y="7883881"/>
            <a:ext cx="4209939" cy="3846047"/>
          </a:xfrm>
          <a:custGeom>
            <a:avLst/>
            <a:gdLst/>
            <a:ahLst/>
            <a:cxnLst/>
            <a:rect l="l" t="t" r="r" b="b"/>
            <a:pathLst>
              <a:path w="4209886" h="3845999" extrusionOk="0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rot="-3698462">
            <a:off x="15372300" y="8790547"/>
            <a:ext cx="3772000" cy="3640384"/>
          </a:xfrm>
          <a:custGeom>
            <a:avLst/>
            <a:gdLst/>
            <a:ahLst/>
            <a:cxnLst/>
            <a:rect l="l" t="t" r="r" b="b"/>
            <a:pathLst>
              <a:path w="3771953" h="3640338" extrusionOk="0">
                <a:moveTo>
                  <a:pt x="1921498" y="17962"/>
                </a:moveTo>
                <a:cubicBezTo>
                  <a:pt x="2331277" y="123824"/>
                  <a:pt x="2554196" y="539273"/>
                  <a:pt x="2899023" y="753033"/>
                </a:cubicBezTo>
                <a:cubicBezTo>
                  <a:pt x="3150306" y="908770"/>
                  <a:pt x="3476650" y="970341"/>
                  <a:pt x="3646310" y="1212547"/>
                </a:cubicBezTo>
                <a:cubicBezTo>
                  <a:pt x="3846447" y="1504403"/>
                  <a:pt x="3740004" y="1878654"/>
                  <a:pt x="3749962" y="2208388"/>
                </a:cubicBezTo>
                <a:cubicBezTo>
                  <a:pt x="3758185" y="2453160"/>
                  <a:pt x="3823514" y="2725095"/>
                  <a:pt x="3680484" y="2923841"/>
                </a:cubicBezTo>
                <a:cubicBezTo>
                  <a:pt x="3415470" y="3269344"/>
                  <a:pt x="2906491" y="3073617"/>
                  <a:pt x="2546350" y="3197361"/>
                </a:cubicBezTo>
                <a:cubicBezTo>
                  <a:pt x="2232001" y="3305637"/>
                  <a:pt x="1999426" y="3655592"/>
                  <a:pt x="1643736" y="3639822"/>
                </a:cubicBezTo>
                <a:cubicBezTo>
                  <a:pt x="1285783" y="3613036"/>
                  <a:pt x="1104657" y="3249349"/>
                  <a:pt x="894487" y="3004954"/>
                </a:cubicBezTo>
                <a:cubicBezTo>
                  <a:pt x="559618" y="2632212"/>
                  <a:pt x="-66064" y="2323681"/>
                  <a:pt x="5677" y="1742913"/>
                </a:cubicBezTo>
                <a:cubicBezTo>
                  <a:pt x="118985" y="1204398"/>
                  <a:pt x="931677" y="848860"/>
                  <a:pt x="1234561" y="310874"/>
                </a:cubicBezTo>
                <a:cubicBezTo>
                  <a:pt x="1389133" y="90020"/>
                  <a:pt x="1643660" y="-51984"/>
                  <a:pt x="1921498" y="179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85" y="463820"/>
            <a:ext cx="3161259" cy="2954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" name="Google Shape;88;p13"/>
          <p:cNvSpPr txBox="1"/>
          <p:nvPr/>
        </p:nvSpPr>
        <p:spPr>
          <a:xfrm>
            <a:off x="3272371" y="665859"/>
            <a:ext cx="13805541" cy="577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500" b="1" dirty="0" smtClean="0">
                <a:solidFill>
                  <a:schemeClr val="bg1">
                    <a:lumMod val="75000"/>
                  </a:schemeClr>
                </a:solidFill>
                <a:latin typeface="Lobster"/>
                <a:ea typeface="文鼎粗行楷" panose="02010609010101010101" pitchFamily="49" charset="-120"/>
                <a:cs typeface="Lobster"/>
                <a:sym typeface="Lobster"/>
              </a:rPr>
              <a:t>113</a:t>
            </a:r>
            <a:r>
              <a:rPr lang="zh-TW" altLang="en-US" sz="12500" b="1" dirty="0" smtClean="0">
                <a:solidFill>
                  <a:schemeClr val="bg1">
                    <a:lumMod val="75000"/>
                  </a:schemeClr>
                </a:solidFill>
                <a:latin typeface="Lobster"/>
                <a:ea typeface="文鼎粗行楷" panose="02010609010101010101" pitchFamily="49" charset="-120"/>
                <a:cs typeface="Lobster"/>
                <a:sym typeface="Lobster"/>
              </a:rPr>
              <a:t>學年</a:t>
            </a:r>
            <a:r>
              <a:rPr lang="zh-TW" altLang="en-US" sz="12500" b="1" dirty="0" smtClean="0">
                <a:solidFill>
                  <a:schemeClr val="bg1">
                    <a:lumMod val="75000"/>
                  </a:schemeClr>
                </a:solidFill>
                <a:latin typeface="Lobster"/>
                <a:ea typeface="文鼎粗行楷" panose="02010609010101010101" pitchFamily="49" charset="-120"/>
                <a:cs typeface="Lobster"/>
                <a:sym typeface="Lobster"/>
              </a:rPr>
              <a:t>下學期</a:t>
            </a:r>
            <a:endParaRPr lang="en-US" altLang="zh-TW" sz="12500" b="1" dirty="0" smtClean="0">
              <a:solidFill>
                <a:schemeClr val="bg1">
                  <a:lumMod val="75000"/>
                </a:schemeClr>
              </a:solidFill>
              <a:latin typeface="Lobster"/>
              <a:ea typeface="文鼎粗行楷" panose="02010609010101010101" pitchFamily="49" charset="-120"/>
              <a:cs typeface="Lobster"/>
              <a:sym typeface="Lobs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500" b="1" dirty="0" smtClean="0">
                <a:solidFill>
                  <a:schemeClr val="bg1">
                    <a:lumMod val="75000"/>
                  </a:schemeClr>
                </a:solidFill>
                <a:latin typeface="Lobster"/>
                <a:ea typeface="文鼎粗行楷" panose="02010609010101010101" pitchFamily="49" charset="-120"/>
                <a:cs typeface="Lobster"/>
                <a:sym typeface="Lobster"/>
              </a:rPr>
              <a:t>量表施測</a:t>
            </a:r>
            <a:endParaRPr lang="en-US" altLang="zh-TW" sz="12500" b="1" dirty="0" smtClean="0">
              <a:solidFill>
                <a:schemeClr val="bg1">
                  <a:lumMod val="75000"/>
                </a:schemeClr>
              </a:solidFill>
              <a:latin typeface="Lobster"/>
              <a:ea typeface="文鼎粗行楷" panose="02010609010101010101" pitchFamily="49" charset="-120"/>
              <a:cs typeface="Lobster"/>
              <a:sym typeface="Lobs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500" b="1" dirty="0" smtClean="0">
                <a:solidFill>
                  <a:schemeClr val="bg1">
                    <a:lumMod val="75000"/>
                  </a:schemeClr>
                </a:solidFill>
                <a:latin typeface="Lobster"/>
                <a:ea typeface="文鼎粗行楷" panose="02010609010101010101" pitchFamily="49" charset="-120"/>
                <a:sym typeface="Lobster"/>
              </a:rPr>
              <a:t> </a:t>
            </a:r>
            <a:endParaRPr b="1" dirty="0">
              <a:solidFill>
                <a:schemeClr val="bg1">
                  <a:lumMod val="75000"/>
                </a:schemeClr>
              </a:solidFill>
              <a:ea typeface="文鼎粗行楷" panose="02010609010101010101" pitchFamily="49" charset="-120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3852476" y="5200674"/>
            <a:ext cx="956718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b="1" dirty="0">
                <a:solidFill>
                  <a:schemeClr val="bg1">
                    <a:lumMod val="75000"/>
                  </a:schemeClr>
                </a:solidFill>
                <a:latin typeface="Lobster"/>
                <a:ea typeface="文鼎粗行楷" panose="02010609010101010101" pitchFamily="49" charset="-120"/>
                <a:sym typeface="Lobster"/>
              </a:rPr>
              <a:t>青少年憂鬱情緒自我檢視表</a:t>
            </a:r>
            <a:endParaRPr lang="en-US" altLang="zh-TW" sz="6000" b="1" dirty="0">
              <a:solidFill>
                <a:schemeClr val="bg1">
                  <a:lumMod val="75000"/>
                </a:schemeClr>
              </a:solidFill>
              <a:latin typeface="Lobster"/>
              <a:ea typeface="文鼎粗行楷" panose="02010609010101010101" pitchFamily="49" charset="-120"/>
              <a:sym typeface="Lobster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19734" y="7613102"/>
            <a:ext cx="48109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b="1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文鼎粗行楷" panose="02010609010101010101" pitchFamily="49" charset="-120"/>
                <a:sym typeface="Lobster"/>
              </a:rPr>
              <a:t>G7.G8.G9</a:t>
            </a:r>
            <a:r>
              <a:rPr lang="en-US" altLang="zh-TW" sz="9600" b="1" dirty="0">
                <a:solidFill>
                  <a:schemeClr val="bg1">
                    <a:lumMod val="75000"/>
                  </a:schemeClr>
                </a:solidFill>
                <a:latin typeface="Lobster"/>
                <a:ea typeface="文鼎粗行楷" panose="02010609010101010101" pitchFamily="49" charset="-120"/>
                <a:sym typeface="Lobster"/>
              </a:rPr>
              <a:t>:</a:t>
            </a:r>
            <a:endParaRPr lang="zh-TW" altLang="en-US" dirty="0"/>
          </a:p>
        </p:txBody>
      </p:sp>
      <p:sp>
        <p:nvSpPr>
          <p:cNvPr id="35" name="Google Shape;101;p13"/>
          <p:cNvSpPr/>
          <p:nvPr/>
        </p:nvSpPr>
        <p:spPr>
          <a:xfrm>
            <a:off x="11705007" y="6568969"/>
            <a:ext cx="4141148" cy="311929"/>
          </a:xfrm>
          <a:custGeom>
            <a:avLst/>
            <a:gdLst/>
            <a:ahLst/>
            <a:cxnLst/>
            <a:rect l="l" t="t" r="r" b="b"/>
            <a:pathLst>
              <a:path w="8013915" h="660150" extrusionOk="0">
                <a:moveTo>
                  <a:pt x="7942202" y="0"/>
                </a:moveTo>
                <a:cubicBezTo>
                  <a:pt x="7954080" y="41117"/>
                  <a:pt x="7960933" y="74467"/>
                  <a:pt x="7973267" y="106447"/>
                </a:cubicBezTo>
                <a:cubicBezTo>
                  <a:pt x="7985146" y="137513"/>
                  <a:pt x="8026263" y="156244"/>
                  <a:pt x="8010273" y="201930"/>
                </a:cubicBezTo>
                <a:cubicBezTo>
                  <a:pt x="7958192" y="216092"/>
                  <a:pt x="7907938" y="226600"/>
                  <a:pt x="7848546" y="213808"/>
                </a:cubicBezTo>
                <a:cubicBezTo>
                  <a:pt x="7781388" y="199189"/>
                  <a:pt x="7709206" y="206955"/>
                  <a:pt x="7639307" y="207412"/>
                </a:cubicBezTo>
                <a:cubicBezTo>
                  <a:pt x="7440118" y="208783"/>
                  <a:pt x="7240930" y="208783"/>
                  <a:pt x="7042198" y="213808"/>
                </a:cubicBezTo>
                <a:cubicBezTo>
                  <a:pt x="6851689" y="218833"/>
                  <a:pt x="6661637" y="230712"/>
                  <a:pt x="6471129" y="237564"/>
                </a:cubicBezTo>
                <a:cubicBezTo>
                  <a:pt x="6240874" y="245788"/>
                  <a:pt x="6011076" y="250813"/>
                  <a:pt x="5780822" y="259950"/>
                </a:cubicBezTo>
                <a:cubicBezTo>
                  <a:pt x="5606760" y="266803"/>
                  <a:pt x="5432698" y="279595"/>
                  <a:pt x="5258636" y="287361"/>
                </a:cubicBezTo>
                <a:cubicBezTo>
                  <a:pt x="5055336" y="296955"/>
                  <a:pt x="4851579" y="303808"/>
                  <a:pt x="4647822" y="312488"/>
                </a:cubicBezTo>
                <a:cubicBezTo>
                  <a:pt x="4602136" y="314316"/>
                  <a:pt x="4556451" y="318884"/>
                  <a:pt x="4510765" y="322082"/>
                </a:cubicBezTo>
                <a:cubicBezTo>
                  <a:pt x="4277769" y="338072"/>
                  <a:pt x="4045230" y="354062"/>
                  <a:pt x="3812234" y="370052"/>
                </a:cubicBezTo>
                <a:cubicBezTo>
                  <a:pt x="3636345" y="381930"/>
                  <a:pt x="3459999" y="393809"/>
                  <a:pt x="3284110" y="405687"/>
                </a:cubicBezTo>
                <a:cubicBezTo>
                  <a:pt x="3134262" y="415738"/>
                  <a:pt x="2983956" y="424875"/>
                  <a:pt x="2834108" y="435839"/>
                </a:cubicBezTo>
                <a:cubicBezTo>
                  <a:pt x="2687001" y="446347"/>
                  <a:pt x="2540350" y="460052"/>
                  <a:pt x="2393700" y="470103"/>
                </a:cubicBezTo>
                <a:cubicBezTo>
                  <a:pt x="2069333" y="492946"/>
                  <a:pt x="1744509" y="509850"/>
                  <a:pt x="1420599" y="537261"/>
                </a:cubicBezTo>
                <a:cubicBezTo>
                  <a:pt x="1115420" y="563302"/>
                  <a:pt x="811612" y="600307"/>
                  <a:pt x="506890" y="630459"/>
                </a:cubicBezTo>
                <a:cubicBezTo>
                  <a:pt x="376229" y="643251"/>
                  <a:pt x="244655" y="652845"/>
                  <a:pt x="113538" y="659698"/>
                </a:cubicBezTo>
                <a:cubicBezTo>
                  <a:pt x="46837" y="663353"/>
                  <a:pt x="23537" y="645079"/>
                  <a:pt x="7090" y="597109"/>
                </a:cubicBezTo>
                <a:cubicBezTo>
                  <a:pt x="-14382" y="530408"/>
                  <a:pt x="13486" y="484266"/>
                  <a:pt x="82928" y="493403"/>
                </a:cubicBezTo>
                <a:cubicBezTo>
                  <a:pt x="169274" y="505281"/>
                  <a:pt x="251508" y="489748"/>
                  <a:pt x="335569" y="480154"/>
                </a:cubicBezTo>
                <a:cubicBezTo>
                  <a:pt x="475823" y="464164"/>
                  <a:pt x="616078" y="447261"/>
                  <a:pt x="756332" y="432641"/>
                </a:cubicBezTo>
                <a:cubicBezTo>
                  <a:pt x="904810" y="417108"/>
                  <a:pt x="1052374" y="387413"/>
                  <a:pt x="1203136" y="386956"/>
                </a:cubicBezTo>
                <a:cubicBezTo>
                  <a:pt x="1308213" y="386499"/>
                  <a:pt x="1412833" y="363199"/>
                  <a:pt x="1518366" y="357717"/>
                </a:cubicBezTo>
                <a:cubicBezTo>
                  <a:pt x="1621615" y="352235"/>
                  <a:pt x="1725321" y="341727"/>
                  <a:pt x="1829484" y="351321"/>
                </a:cubicBezTo>
                <a:cubicBezTo>
                  <a:pt x="1841362" y="352235"/>
                  <a:pt x="1854611" y="348123"/>
                  <a:pt x="1866489" y="344011"/>
                </a:cubicBezTo>
                <a:cubicBezTo>
                  <a:pt x="1876083" y="340813"/>
                  <a:pt x="1889332" y="327565"/>
                  <a:pt x="1892987" y="330306"/>
                </a:cubicBezTo>
                <a:cubicBezTo>
                  <a:pt x="1943698" y="365027"/>
                  <a:pt x="1989383" y="319798"/>
                  <a:pt x="2038724" y="322996"/>
                </a:cubicBezTo>
                <a:cubicBezTo>
                  <a:pt x="2088064" y="326194"/>
                  <a:pt x="2140146" y="305179"/>
                  <a:pt x="2187658" y="313859"/>
                </a:cubicBezTo>
                <a:cubicBezTo>
                  <a:pt x="2252989" y="325737"/>
                  <a:pt x="2312380" y="300610"/>
                  <a:pt x="2374055" y="301067"/>
                </a:cubicBezTo>
                <a:cubicBezTo>
                  <a:pt x="2489183" y="301981"/>
                  <a:pt x="2602026" y="272742"/>
                  <a:pt x="2715326" y="277311"/>
                </a:cubicBezTo>
                <a:cubicBezTo>
                  <a:pt x="2823144" y="281879"/>
                  <a:pt x="2931418" y="280509"/>
                  <a:pt x="3033297" y="259037"/>
                </a:cubicBezTo>
                <a:cubicBezTo>
                  <a:pt x="3155734" y="233453"/>
                  <a:pt x="3280455" y="266346"/>
                  <a:pt x="3399694" y="227514"/>
                </a:cubicBezTo>
                <a:cubicBezTo>
                  <a:pt x="3568274" y="245331"/>
                  <a:pt x="3732285" y="193706"/>
                  <a:pt x="3899493" y="192336"/>
                </a:cubicBezTo>
                <a:cubicBezTo>
                  <a:pt x="4006397" y="191422"/>
                  <a:pt x="4112845" y="189138"/>
                  <a:pt x="4219749" y="184112"/>
                </a:cubicBezTo>
                <a:cubicBezTo>
                  <a:pt x="4270003" y="181828"/>
                  <a:pt x="4319800" y="169950"/>
                  <a:pt x="4370054" y="165838"/>
                </a:cubicBezTo>
                <a:cubicBezTo>
                  <a:pt x="4410714" y="162640"/>
                  <a:pt x="4451831" y="165838"/>
                  <a:pt x="4492491" y="164011"/>
                </a:cubicBezTo>
                <a:cubicBezTo>
                  <a:pt x="4621781" y="158985"/>
                  <a:pt x="4751528" y="155787"/>
                  <a:pt x="4880360" y="146193"/>
                </a:cubicBezTo>
                <a:cubicBezTo>
                  <a:pt x="4934270" y="142082"/>
                  <a:pt x="4992290" y="174518"/>
                  <a:pt x="5043458" y="132031"/>
                </a:cubicBezTo>
                <a:cubicBezTo>
                  <a:pt x="5047112" y="128833"/>
                  <a:pt x="5060818" y="140254"/>
                  <a:pt x="5070413" y="142082"/>
                </a:cubicBezTo>
                <a:cubicBezTo>
                  <a:pt x="5095082" y="146193"/>
                  <a:pt x="5131174" y="160813"/>
                  <a:pt x="5143509" y="149848"/>
                </a:cubicBezTo>
                <a:cubicBezTo>
                  <a:pt x="5191479" y="106904"/>
                  <a:pt x="5248586" y="123808"/>
                  <a:pt x="5300210" y="119239"/>
                </a:cubicBezTo>
                <a:cubicBezTo>
                  <a:pt x="5414424" y="109188"/>
                  <a:pt x="5529552" y="108275"/>
                  <a:pt x="5644679" y="105990"/>
                </a:cubicBezTo>
                <a:cubicBezTo>
                  <a:pt x="5729654" y="104620"/>
                  <a:pt x="5814172" y="108275"/>
                  <a:pt x="5899147" y="108275"/>
                </a:cubicBezTo>
                <a:cubicBezTo>
                  <a:pt x="5917421" y="108275"/>
                  <a:pt x="5935695" y="104163"/>
                  <a:pt x="5953969" y="100508"/>
                </a:cubicBezTo>
                <a:cubicBezTo>
                  <a:pt x="5967218" y="97767"/>
                  <a:pt x="5981838" y="86345"/>
                  <a:pt x="5992345" y="90000"/>
                </a:cubicBezTo>
                <a:cubicBezTo>
                  <a:pt x="6111584" y="130660"/>
                  <a:pt x="6229453" y="69899"/>
                  <a:pt x="6350519" y="86345"/>
                </a:cubicBezTo>
                <a:cubicBezTo>
                  <a:pt x="6441890" y="98681"/>
                  <a:pt x="6538287" y="72640"/>
                  <a:pt x="6632856" y="66244"/>
                </a:cubicBezTo>
                <a:cubicBezTo>
                  <a:pt x="6657983" y="64416"/>
                  <a:pt x="6683567" y="70812"/>
                  <a:pt x="6709150" y="73554"/>
                </a:cubicBezTo>
                <a:cubicBezTo>
                  <a:pt x="6716917" y="74467"/>
                  <a:pt x="6727425" y="79493"/>
                  <a:pt x="6731993" y="76295"/>
                </a:cubicBezTo>
                <a:cubicBezTo>
                  <a:pt x="6779049" y="44315"/>
                  <a:pt x="6833872" y="51625"/>
                  <a:pt x="6885496" y="48883"/>
                </a:cubicBezTo>
                <a:cubicBezTo>
                  <a:pt x="6988289" y="43401"/>
                  <a:pt x="7091538" y="43401"/>
                  <a:pt x="7194330" y="41574"/>
                </a:cubicBezTo>
                <a:cubicBezTo>
                  <a:pt x="7209863" y="41117"/>
                  <a:pt x="7226767" y="48427"/>
                  <a:pt x="7241386" y="45685"/>
                </a:cubicBezTo>
                <a:cubicBezTo>
                  <a:pt x="7358798" y="24670"/>
                  <a:pt x="7477123" y="27411"/>
                  <a:pt x="7595449" y="28782"/>
                </a:cubicBezTo>
                <a:cubicBezTo>
                  <a:pt x="7685906" y="30152"/>
                  <a:pt x="7776363" y="28782"/>
                  <a:pt x="7866821" y="25127"/>
                </a:cubicBezTo>
                <a:cubicBezTo>
                  <a:pt x="7888293" y="25127"/>
                  <a:pt x="7910679" y="10965"/>
                  <a:pt x="7942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動作按鈕: 下一項 37">
            <a:hlinkClick r:id="rId4" action="ppaction://hlinksldjump" highlightClick="1"/>
          </p:cNvPr>
          <p:cNvSpPr/>
          <p:nvPr/>
        </p:nvSpPr>
        <p:spPr>
          <a:xfrm>
            <a:off x="13703382" y="5508923"/>
            <a:ext cx="509203" cy="4551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 rot="-2608754">
            <a:off x="15081964" y="8287684"/>
            <a:ext cx="4206267" cy="3842692"/>
          </a:xfrm>
          <a:custGeom>
            <a:avLst/>
            <a:gdLst/>
            <a:ahLst/>
            <a:cxnLst/>
            <a:rect l="l" t="t" r="r" b="b"/>
            <a:pathLst>
              <a:path w="4209886" h="3845999" extrusionOk="0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 rot="-9040874">
            <a:off x="5531558" y="-1233900"/>
            <a:ext cx="3682682" cy="3206257"/>
          </a:xfrm>
          <a:custGeom>
            <a:avLst/>
            <a:gdLst/>
            <a:ahLst/>
            <a:cxnLst/>
            <a:rect l="l" t="t" r="r" b="b"/>
            <a:pathLst>
              <a:path w="3680187" h="3204085" extrusionOk="0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 rot="-560680">
            <a:off x="1053939" y="9414656"/>
            <a:ext cx="6100635" cy="3187780"/>
          </a:xfrm>
          <a:custGeom>
            <a:avLst/>
            <a:gdLst/>
            <a:ahLst/>
            <a:cxnLst/>
            <a:rect l="l" t="t" r="r" b="b"/>
            <a:pathLst>
              <a:path w="6095874" h="3185292" extrusionOk="0">
                <a:moveTo>
                  <a:pt x="0" y="1336681"/>
                </a:moveTo>
                <a:cubicBezTo>
                  <a:pt x="3165" y="1287363"/>
                  <a:pt x="-2647" y="1196670"/>
                  <a:pt x="18357" y="1112709"/>
                </a:cubicBezTo>
                <a:cubicBezTo>
                  <a:pt x="33838" y="1050903"/>
                  <a:pt x="24630" y="981559"/>
                  <a:pt x="68193" y="925624"/>
                </a:cubicBezTo>
                <a:cubicBezTo>
                  <a:pt x="108476" y="874234"/>
                  <a:pt x="143004" y="820140"/>
                  <a:pt x="194796" y="777383"/>
                </a:cubicBezTo>
                <a:cubicBezTo>
                  <a:pt x="255911" y="727087"/>
                  <a:pt x="318810" y="677021"/>
                  <a:pt x="362546" y="607849"/>
                </a:cubicBezTo>
                <a:cubicBezTo>
                  <a:pt x="377911" y="583680"/>
                  <a:pt x="402828" y="566819"/>
                  <a:pt x="434479" y="556863"/>
                </a:cubicBezTo>
                <a:cubicBezTo>
                  <a:pt x="489667" y="539599"/>
                  <a:pt x="540826" y="509214"/>
                  <a:pt x="595898" y="491144"/>
                </a:cubicBezTo>
                <a:cubicBezTo>
                  <a:pt x="631462" y="479635"/>
                  <a:pt x="670709" y="476067"/>
                  <a:pt x="708805" y="475664"/>
                </a:cubicBezTo>
                <a:cubicBezTo>
                  <a:pt x="789371" y="474859"/>
                  <a:pt x="856298" y="436993"/>
                  <a:pt x="925239" y="402867"/>
                </a:cubicBezTo>
                <a:cubicBezTo>
                  <a:pt x="974384" y="378525"/>
                  <a:pt x="1023932" y="353895"/>
                  <a:pt x="1075609" y="335998"/>
                </a:cubicBezTo>
                <a:cubicBezTo>
                  <a:pt x="1140350" y="313612"/>
                  <a:pt x="1205378" y="292262"/>
                  <a:pt x="1269830" y="269071"/>
                </a:cubicBezTo>
                <a:cubicBezTo>
                  <a:pt x="1335434" y="245419"/>
                  <a:pt x="1398793" y="205769"/>
                  <a:pt x="1473316" y="210085"/>
                </a:cubicBezTo>
                <a:cubicBezTo>
                  <a:pt x="1480797" y="210488"/>
                  <a:pt x="1488681" y="206115"/>
                  <a:pt x="1496335" y="203582"/>
                </a:cubicBezTo>
                <a:cubicBezTo>
                  <a:pt x="1542372" y="187987"/>
                  <a:pt x="1588410" y="172104"/>
                  <a:pt x="1634447" y="156682"/>
                </a:cubicBezTo>
                <a:cubicBezTo>
                  <a:pt x="1772560" y="110644"/>
                  <a:pt x="1916427" y="91481"/>
                  <a:pt x="2057130" y="57701"/>
                </a:cubicBezTo>
                <a:cubicBezTo>
                  <a:pt x="2124575" y="41588"/>
                  <a:pt x="2192537" y="34452"/>
                  <a:pt x="2259982" y="24554"/>
                </a:cubicBezTo>
                <a:cubicBezTo>
                  <a:pt x="2400741" y="4116"/>
                  <a:pt x="2543055" y="-3588"/>
                  <a:pt x="2685197" y="1535"/>
                </a:cubicBezTo>
                <a:cubicBezTo>
                  <a:pt x="2751491" y="4125"/>
                  <a:pt x="2817842" y="6024"/>
                  <a:pt x="2883906" y="11779"/>
                </a:cubicBezTo>
                <a:cubicBezTo>
                  <a:pt x="2907328" y="13793"/>
                  <a:pt x="2927699" y="30194"/>
                  <a:pt x="2952099" y="7117"/>
                </a:cubicBezTo>
                <a:cubicBezTo>
                  <a:pt x="2960386" y="-767"/>
                  <a:pt x="2986627" y="11548"/>
                  <a:pt x="3004582" y="12354"/>
                </a:cubicBezTo>
                <a:cubicBezTo>
                  <a:pt x="3051137" y="14426"/>
                  <a:pt x="3098614" y="10282"/>
                  <a:pt x="3144133" y="18109"/>
                </a:cubicBezTo>
                <a:cubicBezTo>
                  <a:pt x="3182862" y="24669"/>
                  <a:pt x="3224699" y="1938"/>
                  <a:pt x="3260723" y="30654"/>
                </a:cubicBezTo>
                <a:cubicBezTo>
                  <a:pt x="3266017" y="34855"/>
                  <a:pt x="3276606" y="33762"/>
                  <a:pt x="3284548" y="33071"/>
                </a:cubicBezTo>
                <a:cubicBezTo>
                  <a:pt x="3327766" y="29215"/>
                  <a:pt x="3370868" y="21044"/>
                  <a:pt x="3414086" y="21562"/>
                </a:cubicBezTo>
                <a:cubicBezTo>
                  <a:pt x="3454369" y="22137"/>
                  <a:pt x="3496263" y="13908"/>
                  <a:pt x="3535222" y="33762"/>
                </a:cubicBezTo>
                <a:cubicBezTo>
                  <a:pt x="3541380" y="36869"/>
                  <a:pt x="3551450" y="34049"/>
                  <a:pt x="3559219" y="32093"/>
                </a:cubicBezTo>
                <a:cubicBezTo>
                  <a:pt x="3635008" y="12814"/>
                  <a:pt x="3710050" y="35891"/>
                  <a:pt x="3785148" y="35085"/>
                </a:cubicBezTo>
                <a:cubicBezTo>
                  <a:pt x="3869167" y="34107"/>
                  <a:pt x="3946280" y="74677"/>
                  <a:pt x="4030874" y="68059"/>
                </a:cubicBezTo>
                <a:cubicBezTo>
                  <a:pt x="4049231" y="66621"/>
                  <a:pt x="4080882" y="64319"/>
                  <a:pt x="4095556" y="93553"/>
                </a:cubicBezTo>
                <a:cubicBezTo>
                  <a:pt x="4099700" y="101839"/>
                  <a:pt x="4117539" y="108515"/>
                  <a:pt x="4128128" y="107364"/>
                </a:cubicBezTo>
                <a:cubicBezTo>
                  <a:pt x="4218477" y="97696"/>
                  <a:pt x="4292137" y="147647"/>
                  <a:pt x="4371149" y="175787"/>
                </a:cubicBezTo>
                <a:cubicBezTo>
                  <a:pt x="4429847" y="196965"/>
                  <a:pt x="4484631" y="229018"/>
                  <a:pt x="4541545" y="255317"/>
                </a:cubicBezTo>
                <a:cubicBezTo>
                  <a:pt x="4553687" y="261072"/>
                  <a:pt x="4568535" y="261072"/>
                  <a:pt x="4580504" y="266827"/>
                </a:cubicBezTo>
                <a:cubicBezTo>
                  <a:pt x="4659401" y="304980"/>
                  <a:pt x="4738413" y="343134"/>
                  <a:pt x="4816447" y="381920"/>
                </a:cubicBezTo>
                <a:cubicBezTo>
                  <a:pt x="4864728" y="405917"/>
                  <a:pt x="4911514" y="436417"/>
                  <a:pt x="4959508" y="463119"/>
                </a:cubicBezTo>
                <a:cubicBezTo>
                  <a:pt x="5029773" y="502251"/>
                  <a:pt x="5096355" y="547137"/>
                  <a:pt x="5163455" y="591391"/>
                </a:cubicBezTo>
                <a:cubicBezTo>
                  <a:pt x="5256508" y="652736"/>
                  <a:pt x="5327348" y="737906"/>
                  <a:pt x="5417236" y="801437"/>
                </a:cubicBezTo>
                <a:cubicBezTo>
                  <a:pt x="5442442" y="819277"/>
                  <a:pt x="5456080" y="853229"/>
                  <a:pt x="5475359" y="879816"/>
                </a:cubicBezTo>
                <a:cubicBezTo>
                  <a:pt x="5490781" y="900878"/>
                  <a:pt x="5507815" y="920790"/>
                  <a:pt x="5522259" y="942542"/>
                </a:cubicBezTo>
                <a:cubicBezTo>
                  <a:pt x="5589436" y="1043633"/>
                  <a:pt x="5656267" y="1145031"/>
                  <a:pt x="5722753" y="1246735"/>
                </a:cubicBezTo>
                <a:cubicBezTo>
                  <a:pt x="5779955" y="1333689"/>
                  <a:pt x="5837847" y="1420239"/>
                  <a:pt x="5893725" y="1507941"/>
                </a:cubicBezTo>
                <a:cubicBezTo>
                  <a:pt x="5908917" y="1531708"/>
                  <a:pt x="5916744" y="1560193"/>
                  <a:pt x="5931188" y="1584363"/>
                </a:cubicBezTo>
                <a:cubicBezTo>
                  <a:pt x="6020904" y="1732604"/>
                  <a:pt x="6065157" y="1896612"/>
                  <a:pt x="6089557" y="2065398"/>
                </a:cubicBezTo>
                <a:cubicBezTo>
                  <a:pt x="6102149" y="2153948"/>
                  <a:pt x="6095873" y="2244160"/>
                  <a:pt x="6071142" y="2330114"/>
                </a:cubicBezTo>
                <a:cubicBezTo>
                  <a:pt x="6036154" y="2451365"/>
                  <a:pt x="5992418" y="2573134"/>
                  <a:pt x="5914269" y="2672345"/>
                </a:cubicBezTo>
                <a:cubicBezTo>
                  <a:pt x="5849379" y="2755716"/>
                  <a:pt x="5769014" y="2825784"/>
                  <a:pt x="5677578" y="2878708"/>
                </a:cubicBezTo>
                <a:cubicBezTo>
                  <a:pt x="5600523" y="2923307"/>
                  <a:pt x="5519843" y="2956626"/>
                  <a:pt x="5436860" y="2986609"/>
                </a:cubicBezTo>
                <a:cubicBezTo>
                  <a:pt x="5349964" y="3017741"/>
                  <a:pt x="5262032" y="3043235"/>
                  <a:pt x="5168979" y="3050485"/>
                </a:cubicBezTo>
                <a:cubicBezTo>
                  <a:pt x="5131113" y="3053478"/>
                  <a:pt x="5094571" y="3072526"/>
                  <a:pt x="5056590" y="3076900"/>
                </a:cubicBezTo>
                <a:cubicBezTo>
                  <a:pt x="4935339" y="3090941"/>
                  <a:pt x="4816389" y="3118506"/>
                  <a:pt x="4693526" y="3125757"/>
                </a:cubicBezTo>
                <a:cubicBezTo>
                  <a:pt x="4617622" y="3130246"/>
                  <a:pt x="4541085" y="3148776"/>
                  <a:pt x="4464029" y="3155106"/>
                </a:cubicBezTo>
                <a:cubicBezTo>
                  <a:pt x="4367984" y="3163220"/>
                  <a:pt x="4272110" y="3173981"/>
                  <a:pt x="4175949" y="3178527"/>
                </a:cubicBezTo>
                <a:cubicBezTo>
                  <a:pt x="4064193" y="3183822"/>
                  <a:pt x="3952303" y="3186009"/>
                  <a:pt x="3840278" y="3185088"/>
                </a:cubicBezTo>
                <a:cubicBezTo>
                  <a:pt x="3733931" y="3184282"/>
                  <a:pt x="3627355" y="3178873"/>
                  <a:pt x="3521296" y="3173578"/>
                </a:cubicBezTo>
                <a:cubicBezTo>
                  <a:pt x="3489472" y="3171910"/>
                  <a:pt x="3457994" y="3162357"/>
                  <a:pt x="3426458" y="3157753"/>
                </a:cubicBezTo>
                <a:cubicBezTo>
                  <a:pt x="3400965" y="3154013"/>
                  <a:pt x="3374666" y="3155624"/>
                  <a:pt x="3349748" y="3149121"/>
                </a:cubicBezTo>
                <a:cubicBezTo>
                  <a:pt x="3285871" y="3132260"/>
                  <a:pt x="3218426" y="3147337"/>
                  <a:pt x="3154607" y="3118564"/>
                </a:cubicBezTo>
                <a:cubicBezTo>
                  <a:pt x="3115763" y="3101012"/>
                  <a:pt x="3067193" y="3105961"/>
                  <a:pt x="3023687" y="3097214"/>
                </a:cubicBezTo>
                <a:cubicBezTo>
                  <a:pt x="2994281" y="3091459"/>
                  <a:pt x="2966141" y="3079086"/>
                  <a:pt x="2937367" y="3069994"/>
                </a:cubicBezTo>
                <a:cubicBezTo>
                  <a:pt x="2923844" y="3065678"/>
                  <a:pt x="2908594" y="3056471"/>
                  <a:pt x="2896681" y="3059290"/>
                </a:cubicBezTo>
                <a:cubicBezTo>
                  <a:pt x="2847824" y="3070800"/>
                  <a:pt x="2805124" y="3051579"/>
                  <a:pt x="2762310" y="3035293"/>
                </a:cubicBezTo>
                <a:cubicBezTo>
                  <a:pt x="2733536" y="3024417"/>
                  <a:pt x="2707928" y="3006520"/>
                  <a:pt x="2674666" y="3015267"/>
                </a:cubicBezTo>
                <a:cubicBezTo>
                  <a:pt x="2667932" y="3017051"/>
                  <a:pt x="2658840" y="3012447"/>
                  <a:pt x="2651647" y="3009167"/>
                </a:cubicBezTo>
                <a:cubicBezTo>
                  <a:pt x="2558248" y="2967158"/>
                  <a:pt x="2459900" y="2944887"/>
                  <a:pt x="2358733" y="2930903"/>
                </a:cubicBezTo>
                <a:cubicBezTo>
                  <a:pt x="2312695" y="2924573"/>
                  <a:pt x="2268615" y="2906158"/>
                  <a:pt x="2222865" y="2897123"/>
                </a:cubicBezTo>
                <a:cubicBezTo>
                  <a:pt x="2172684" y="2887225"/>
                  <a:pt x="2124287" y="2869501"/>
                  <a:pt x="2070250" y="2875831"/>
                </a:cubicBezTo>
                <a:cubicBezTo>
                  <a:pt x="2030831" y="2880434"/>
                  <a:pt x="1989685" y="2870076"/>
                  <a:pt x="1949114" y="2866105"/>
                </a:cubicBezTo>
                <a:cubicBezTo>
                  <a:pt x="1882762" y="2859315"/>
                  <a:pt x="1816756" y="2849877"/>
                  <a:pt x="1750117" y="2845504"/>
                </a:cubicBezTo>
                <a:cubicBezTo>
                  <a:pt x="1646072" y="2838598"/>
                  <a:pt x="1541682" y="2835663"/>
                  <a:pt x="1437579" y="2829448"/>
                </a:cubicBezTo>
                <a:cubicBezTo>
                  <a:pt x="1407066" y="2827586"/>
                  <a:pt x="1376796" y="2822846"/>
                  <a:pt x="1347173" y="2815291"/>
                </a:cubicBezTo>
                <a:cubicBezTo>
                  <a:pt x="1273341" y="2796531"/>
                  <a:pt x="1197551" y="2790259"/>
                  <a:pt x="1123949" y="2765744"/>
                </a:cubicBezTo>
                <a:cubicBezTo>
                  <a:pt x="1043383" y="2739042"/>
                  <a:pt x="968054" y="2697378"/>
                  <a:pt x="888352" y="2676085"/>
                </a:cubicBezTo>
                <a:cubicBezTo>
                  <a:pt x="770035" y="2644377"/>
                  <a:pt x="675946" y="2573825"/>
                  <a:pt x="577598" y="2511732"/>
                </a:cubicBezTo>
                <a:cubicBezTo>
                  <a:pt x="497896" y="2461320"/>
                  <a:pt x="431026" y="2388581"/>
                  <a:pt x="364675" y="2319755"/>
                </a:cubicBezTo>
                <a:cubicBezTo>
                  <a:pt x="305060" y="2258762"/>
                  <a:pt x="250840" y="2192719"/>
                  <a:pt x="202623" y="2122369"/>
                </a:cubicBezTo>
                <a:cubicBezTo>
                  <a:pt x="160671" y="2060218"/>
                  <a:pt x="128675" y="1990587"/>
                  <a:pt x="98233" y="1921588"/>
                </a:cubicBezTo>
                <a:cubicBezTo>
                  <a:pt x="21810" y="1747508"/>
                  <a:pt x="0" y="1563243"/>
                  <a:pt x="0" y="13366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14925163" y="8228398"/>
            <a:ext cx="2373494" cy="3186179"/>
          </a:xfrm>
          <a:custGeom>
            <a:avLst/>
            <a:gdLst/>
            <a:ahLst/>
            <a:cxnLst/>
            <a:rect l="l" t="t" r="r" b="b"/>
            <a:pathLst>
              <a:path w="2373494" h="3186179" extrusionOk="0">
                <a:moveTo>
                  <a:pt x="2107568" y="1741898"/>
                </a:moveTo>
                <a:cubicBezTo>
                  <a:pt x="2065610" y="1720329"/>
                  <a:pt x="2023062" y="1699350"/>
                  <a:pt x="1981991" y="1678667"/>
                </a:cubicBezTo>
                <a:cubicBezTo>
                  <a:pt x="1937374" y="1696395"/>
                  <a:pt x="1918759" y="1741307"/>
                  <a:pt x="1885370" y="1770559"/>
                </a:cubicBezTo>
                <a:cubicBezTo>
                  <a:pt x="1841345" y="1809267"/>
                  <a:pt x="1818593" y="1866884"/>
                  <a:pt x="1821252" y="1932184"/>
                </a:cubicBezTo>
                <a:cubicBezTo>
                  <a:pt x="1824798" y="2029395"/>
                  <a:pt x="1885961" y="2085536"/>
                  <a:pt x="1991741" y="2055397"/>
                </a:cubicBezTo>
                <a:cubicBezTo>
                  <a:pt x="2064133" y="2034714"/>
                  <a:pt x="2112591" y="1990688"/>
                  <a:pt x="2141252" y="1921251"/>
                </a:cubicBezTo>
                <a:cubicBezTo>
                  <a:pt x="2165776" y="1861861"/>
                  <a:pt x="2147752" y="1808676"/>
                  <a:pt x="2124114" y="1755490"/>
                </a:cubicBezTo>
                <a:cubicBezTo>
                  <a:pt x="2121455" y="1749876"/>
                  <a:pt x="2114068" y="1745148"/>
                  <a:pt x="2107568" y="1741898"/>
                </a:cubicBezTo>
                <a:close/>
                <a:moveTo>
                  <a:pt x="1940920" y="1975619"/>
                </a:moveTo>
                <a:cubicBezTo>
                  <a:pt x="1955103" y="1901159"/>
                  <a:pt x="1960126" y="1835268"/>
                  <a:pt x="2034290" y="1790652"/>
                </a:cubicBezTo>
                <a:cubicBezTo>
                  <a:pt x="2024244" y="1864225"/>
                  <a:pt x="2015084" y="1928638"/>
                  <a:pt x="1940920" y="1975619"/>
                </a:cubicBezTo>
                <a:close/>
                <a:moveTo>
                  <a:pt x="272669" y="2076376"/>
                </a:moveTo>
                <a:cubicBezTo>
                  <a:pt x="239576" y="2063966"/>
                  <a:pt x="205596" y="2053329"/>
                  <a:pt x="172207" y="2042101"/>
                </a:cubicBezTo>
                <a:cubicBezTo>
                  <a:pt x="174867" y="2035600"/>
                  <a:pt x="175162" y="2030873"/>
                  <a:pt x="177526" y="2029100"/>
                </a:cubicBezTo>
                <a:cubicBezTo>
                  <a:pt x="190822" y="2019940"/>
                  <a:pt x="204709" y="2011667"/>
                  <a:pt x="218301" y="2003393"/>
                </a:cubicBezTo>
                <a:cubicBezTo>
                  <a:pt x="218597" y="1998961"/>
                  <a:pt x="219188" y="1994825"/>
                  <a:pt x="219483" y="1990393"/>
                </a:cubicBezTo>
                <a:cubicBezTo>
                  <a:pt x="190527" y="1988029"/>
                  <a:pt x="161570" y="1987438"/>
                  <a:pt x="133205" y="1983301"/>
                </a:cubicBezTo>
                <a:cubicBezTo>
                  <a:pt x="92134" y="1977392"/>
                  <a:pt x="60813" y="1998961"/>
                  <a:pt x="45744" y="2029395"/>
                </a:cubicBezTo>
                <a:cubicBezTo>
                  <a:pt x="23879" y="2073421"/>
                  <a:pt x="5559" y="2122174"/>
                  <a:pt x="832" y="2170337"/>
                </a:cubicBezTo>
                <a:cubicBezTo>
                  <a:pt x="-5078" y="2230318"/>
                  <a:pt x="20333" y="2283208"/>
                  <a:pt x="82383" y="2307142"/>
                </a:cubicBezTo>
                <a:cubicBezTo>
                  <a:pt x="104544" y="2315710"/>
                  <a:pt x="128772" y="2319552"/>
                  <a:pt x="152410" y="2322802"/>
                </a:cubicBezTo>
                <a:cubicBezTo>
                  <a:pt x="229529" y="2332848"/>
                  <a:pt x="318763" y="2267843"/>
                  <a:pt x="333241" y="2191611"/>
                </a:cubicBezTo>
                <a:cubicBezTo>
                  <a:pt x="341219" y="2149063"/>
                  <a:pt x="311376" y="2090854"/>
                  <a:pt x="272669" y="2076376"/>
                </a:cubicBezTo>
                <a:close/>
                <a:moveTo>
                  <a:pt x="176344" y="2242137"/>
                </a:moveTo>
                <a:cubicBezTo>
                  <a:pt x="173685" y="2238887"/>
                  <a:pt x="171025" y="2235932"/>
                  <a:pt x="168366" y="2232682"/>
                </a:cubicBezTo>
                <a:cubicBezTo>
                  <a:pt x="177230" y="2226182"/>
                  <a:pt x="185799" y="2219386"/>
                  <a:pt x="194663" y="2212885"/>
                </a:cubicBezTo>
                <a:cubicBezTo>
                  <a:pt x="197027" y="2215545"/>
                  <a:pt x="199686" y="2218204"/>
                  <a:pt x="202050" y="2221158"/>
                </a:cubicBezTo>
                <a:cubicBezTo>
                  <a:pt x="193481" y="2227954"/>
                  <a:pt x="184913" y="2235046"/>
                  <a:pt x="176344" y="2242137"/>
                </a:cubicBezTo>
                <a:close/>
                <a:moveTo>
                  <a:pt x="929214" y="384487"/>
                </a:moveTo>
                <a:cubicBezTo>
                  <a:pt x="996878" y="376509"/>
                  <a:pt x="1056859" y="321551"/>
                  <a:pt x="1070155" y="252705"/>
                </a:cubicBezTo>
                <a:cubicBezTo>
                  <a:pt x="1075769" y="223748"/>
                  <a:pt x="1077247" y="193905"/>
                  <a:pt x="1081679" y="154607"/>
                </a:cubicBezTo>
                <a:cubicBezTo>
                  <a:pt x="1081974" y="129492"/>
                  <a:pt x="1058041" y="82511"/>
                  <a:pt x="1027902" y="59169"/>
                </a:cubicBezTo>
                <a:cubicBezTo>
                  <a:pt x="1008992" y="44395"/>
                  <a:pt x="990082" y="29917"/>
                  <a:pt x="971467" y="14848"/>
                </a:cubicBezTo>
                <a:cubicBezTo>
                  <a:pt x="947533" y="-4654"/>
                  <a:pt x="931578" y="-5540"/>
                  <a:pt x="907940" y="15734"/>
                </a:cubicBezTo>
                <a:cubicBezTo>
                  <a:pt x="897303" y="25189"/>
                  <a:pt x="888143" y="37895"/>
                  <a:pt x="881938" y="50600"/>
                </a:cubicBezTo>
                <a:cubicBezTo>
                  <a:pt x="856822" y="101717"/>
                  <a:pt x="838503" y="154312"/>
                  <a:pt x="825207" y="210156"/>
                </a:cubicBezTo>
                <a:cubicBezTo>
                  <a:pt x="816342" y="247091"/>
                  <a:pt x="819002" y="279593"/>
                  <a:pt x="831412" y="312391"/>
                </a:cubicBezTo>
                <a:cubicBezTo>
                  <a:pt x="846481" y="351393"/>
                  <a:pt x="898780" y="388032"/>
                  <a:pt x="929214" y="384487"/>
                </a:cubicBezTo>
                <a:close/>
                <a:moveTo>
                  <a:pt x="964080" y="160812"/>
                </a:moveTo>
                <a:cubicBezTo>
                  <a:pt x="977672" y="208384"/>
                  <a:pt x="973240" y="221385"/>
                  <a:pt x="930396" y="264524"/>
                </a:cubicBezTo>
                <a:cubicBezTo>
                  <a:pt x="926259" y="223748"/>
                  <a:pt x="941624" y="193019"/>
                  <a:pt x="964080" y="160812"/>
                </a:cubicBezTo>
                <a:close/>
                <a:moveTo>
                  <a:pt x="1105612" y="2605867"/>
                </a:moveTo>
                <a:cubicBezTo>
                  <a:pt x="1100885" y="2643392"/>
                  <a:pt x="1093498" y="2682690"/>
                  <a:pt x="1059814" y="2708692"/>
                </a:cubicBezTo>
                <a:cubicBezTo>
                  <a:pt x="1048290" y="2717852"/>
                  <a:pt x="1037062" y="2727602"/>
                  <a:pt x="1025834" y="2737058"/>
                </a:cubicBezTo>
                <a:cubicBezTo>
                  <a:pt x="966148" y="2787288"/>
                  <a:pt x="941328" y="2787879"/>
                  <a:pt x="883120" y="2740308"/>
                </a:cubicBezTo>
                <a:cubicBezTo>
                  <a:pt x="837321" y="2702783"/>
                  <a:pt x="829639" y="2608526"/>
                  <a:pt x="870414" y="2566273"/>
                </a:cubicBezTo>
                <a:cubicBezTo>
                  <a:pt x="879574" y="2556818"/>
                  <a:pt x="894643" y="2553568"/>
                  <a:pt x="907940" y="2546772"/>
                </a:cubicBezTo>
                <a:cubicBezTo>
                  <a:pt x="912372" y="2526680"/>
                  <a:pt x="916213" y="2508951"/>
                  <a:pt x="920941" y="2487972"/>
                </a:cubicBezTo>
                <a:cubicBezTo>
                  <a:pt x="934828" y="2489450"/>
                  <a:pt x="949011" y="2487086"/>
                  <a:pt x="959057" y="2492404"/>
                </a:cubicBezTo>
                <a:cubicBezTo>
                  <a:pt x="990082" y="2508951"/>
                  <a:pt x="1021993" y="2519293"/>
                  <a:pt x="1056564" y="2525498"/>
                </a:cubicBezTo>
                <a:cubicBezTo>
                  <a:pt x="1089361" y="2531407"/>
                  <a:pt x="1110931" y="2565387"/>
                  <a:pt x="1105612" y="2605867"/>
                </a:cubicBezTo>
                <a:close/>
                <a:moveTo>
                  <a:pt x="1291762" y="1481880"/>
                </a:moveTo>
                <a:cubicBezTo>
                  <a:pt x="1273738" y="1488381"/>
                  <a:pt x="1252759" y="1491336"/>
                  <a:pt x="1238576" y="1502564"/>
                </a:cubicBezTo>
                <a:cubicBezTo>
                  <a:pt x="1211392" y="1524429"/>
                  <a:pt x="1183618" y="1548067"/>
                  <a:pt x="1164707" y="1576728"/>
                </a:cubicBezTo>
                <a:cubicBezTo>
                  <a:pt x="1136342" y="1620163"/>
                  <a:pt x="1133387" y="1695804"/>
                  <a:pt x="1183913" y="1738353"/>
                </a:cubicBezTo>
                <a:cubicBezTo>
                  <a:pt x="1219370" y="1768195"/>
                  <a:pt x="1256600" y="1757558"/>
                  <a:pt x="1295012" y="1750762"/>
                </a:cubicBezTo>
                <a:cubicBezTo>
                  <a:pt x="1334310" y="1743967"/>
                  <a:pt x="1365630" y="1721511"/>
                  <a:pt x="1385722" y="1690781"/>
                </a:cubicBezTo>
                <a:cubicBezTo>
                  <a:pt x="1405224" y="1660938"/>
                  <a:pt x="1419407" y="1624299"/>
                  <a:pt x="1424134" y="1589138"/>
                </a:cubicBezTo>
                <a:cubicBezTo>
                  <a:pt x="1430635" y="1542157"/>
                  <a:pt x="1358539" y="1489563"/>
                  <a:pt x="1291762" y="1481880"/>
                </a:cubicBezTo>
                <a:close/>
                <a:moveTo>
                  <a:pt x="1258668" y="1671280"/>
                </a:moveTo>
                <a:cubicBezTo>
                  <a:pt x="1269305" y="1601548"/>
                  <a:pt x="1276692" y="1592093"/>
                  <a:pt x="1327514" y="1583819"/>
                </a:cubicBezTo>
                <a:cubicBezTo>
                  <a:pt x="1315990" y="1622822"/>
                  <a:pt x="1298853" y="1652960"/>
                  <a:pt x="1258668" y="1671280"/>
                </a:cubicBezTo>
                <a:close/>
                <a:moveTo>
                  <a:pt x="1476138" y="806720"/>
                </a:moveTo>
                <a:cubicBezTo>
                  <a:pt x="1458114" y="836268"/>
                  <a:pt x="1441567" y="866997"/>
                  <a:pt x="1420293" y="894181"/>
                </a:cubicBezTo>
                <a:cubicBezTo>
                  <a:pt x="1401678" y="918114"/>
                  <a:pt x="1375676" y="933183"/>
                  <a:pt x="1343765" y="934070"/>
                </a:cubicBezTo>
                <a:cubicBezTo>
                  <a:pt x="1328991" y="934365"/>
                  <a:pt x="1313922" y="934070"/>
                  <a:pt x="1299444" y="935547"/>
                </a:cubicBezTo>
                <a:cubicBezTo>
                  <a:pt x="1262509" y="939388"/>
                  <a:pt x="1237690" y="929638"/>
                  <a:pt x="1223802" y="897136"/>
                </a:cubicBezTo>
                <a:cubicBezTo>
                  <a:pt x="1207847" y="859019"/>
                  <a:pt x="1202233" y="820608"/>
                  <a:pt x="1223211" y="779832"/>
                </a:cubicBezTo>
                <a:cubicBezTo>
                  <a:pt x="1249509" y="729010"/>
                  <a:pt x="1283193" y="692962"/>
                  <a:pt x="1345833" y="690894"/>
                </a:cubicBezTo>
                <a:cubicBezTo>
                  <a:pt x="1344061" y="697099"/>
                  <a:pt x="1342583" y="702418"/>
                  <a:pt x="1339924" y="712464"/>
                </a:cubicBezTo>
                <a:cubicBezTo>
                  <a:pt x="1391336" y="697099"/>
                  <a:pt x="1423248" y="735511"/>
                  <a:pt x="1461955" y="754126"/>
                </a:cubicBezTo>
                <a:cubicBezTo>
                  <a:pt x="1480570" y="763581"/>
                  <a:pt x="1489730" y="784560"/>
                  <a:pt x="1476138" y="806720"/>
                </a:cubicBezTo>
                <a:close/>
                <a:moveTo>
                  <a:pt x="447590" y="1012962"/>
                </a:moveTo>
                <a:cubicBezTo>
                  <a:pt x="442567" y="1032463"/>
                  <a:pt x="439021" y="1052260"/>
                  <a:pt x="434293" y="1072057"/>
                </a:cubicBezTo>
                <a:cubicBezTo>
                  <a:pt x="423656" y="1116969"/>
                  <a:pt x="379631" y="1150358"/>
                  <a:pt x="327627" y="1153903"/>
                </a:cubicBezTo>
                <a:cubicBezTo>
                  <a:pt x="283601" y="1156858"/>
                  <a:pt x="227757" y="1124651"/>
                  <a:pt x="218301" y="1084467"/>
                </a:cubicBezTo>
                <a:cubicBezTo>
                  <a:pt x="209142" y="1045759"/>
                  <a:pt x="217415" y="1007939"/>
                  <a:pt x="243712" y="975732"/>
                </a:cubicBezTo>
                <a:cubicBezTo>
                  <a:pt x="254940" y="961845"/>
                  <a:pt x="264986" y="947071"/>
                  <a:pt x="276805" y="930820"/>
                </a:cubicBezTo>
                <a:cubicBezTo>
                  <a:pt x="302807" y="925501"/>
                  <a:pt x="327332" y="920478"/>
                  <a:pt x="346833" y="916637"/>
                </a:cubicBezTo>
                <a:cubicBezTo>
                  <a:pt x="374017" y="931411"/>
                  <a:pt x="397359" y="945002"/>
                  <a:pt x="421884" y="957117"/>
                </a:cubicBezTo>
                <a:cubicBezTo>
                  <a:pt x="450545" y="971300"/>
                  <a:pt x="455863" y="981346"/>
                  <a:pt x="447590" y="1012962"/>
                </a:cubicBezTo>
                <a:close/>
                <a:moveTo>
                  <a:pt x="2338924" y="256251"/>
                </a:moveTo>
                <a:cubicBezTo>
                  <a:pt x="2379404" y="344598"/>
                  <a:pt x="2316468" y="436490"/>
                  <a:pt x="2218666" y="432945"/>
                </a:cubicBezTo>
                <a:cubicBezTo>
                  <a:pt x="2191187" y="432058"/>
                  <a:pt x="2174936" y="413148"/>
                  <a:pt x="2164594" y="391283"/>
                </a:cubicBezTo>
                <a:cubicBezTo>
                  <a:pt x="2143025" y="345779"/>
                  <a:pt x="2162526" y="272797"/>
                  <a:pt x="2201824" y="235863"/>
                </a:cubicBezTo>
                <a:cubicBezTo>
                  <a:pt x="2225758" y="213407"/>
                  <a:pt x="2246736" y="187996"/>
                  <a:pt x="2271852" y="161108"/>
                </a:cubicBezTo>
                <a:cubicBezTo>
                  <a:pt x="2310263" y="184746"/>
                  <a:pt x="2339811" y="203065"/>
                  <a:pt x="2373495" y="223748"/>
                </a:cubicBezTo>
                <a:cubicBezTo>
                  <a:pt x="2360494" y="235863"/>
                  <a:pt x="2349562" y="246204"/>
                  <a:pt x="2338924" y="256251"/>
                </a:cubicBezTo>
                <a:close/>
                <a:moveTo>
                  <a:pt x="253167" y="3031351"/>
                </a:moveTo>
                <a:cubicBezTo>
                  <a:pt x="256713" y="3062671"/>
                  <a:pt x="247849" y="3096355"/>
                  <a:pt x="238985" y="3127675"/>
                </a:cubicBezTo>
                <a:cubicBezTo>
                  <a:pt x="228052" y="3167269"/>
                  <a:pt x="189049" y="3172292"/>
                  <a:pt x="159206" y="3186179"/>
                </a:cubicBezTo>
                <a:cubicBezTo>
                  <a:pt x="116067" y="3170815"/>
                  <a:pt x="103657" y="3145108"/>
                  <a:pt x="105725" y="3099014"/>
                </a:cubicBezTo>
                <a:cubicBezTo>
                  <a:pt x="107794" y="3054398"/>
                  <a:pt x="124340" y="3026623"/>
                  <a:pt x="158615" y="3005644"/>
                </a:cubicBezTo>
                <a:cubicBezTo>
                  <a:pt x="155956" y="2993234"/>
                  <a:pt x="153888" y="2982597"/>
                  <a:pt x="151524" y="2972256"/>
                </a:cubicBezTo>
                <a:cubicBezTo>
                  <a:pt x="184617" y="2961028"/>
                  <a:pt x="249031" y="2994712"/>
                  <a:pt x="253167" y="30313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4"/>
          <p:cNvCxnSpPr/>
          <p:nvPr/>
        </p:nvCxnSpPr>
        <p:spPr>
          <a:xfrm rot="10800000">
            <a:off x="9466219" y="4552592"/>
            <a:ext cx="6527400" cy="0"/>
          </a:xfrm>
          <a:prstGeom prst="straightConnector1">
            <a:avLst/>
          </a:prstGeom>
          <a:noFill/>
          <a:ln w="7620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" name="矩形 1"/>
          <p:cNvSpPr/>
          <p:nvPr/>
        </p:nvSpPr>
        <p:spPr>
          <a:xfrm>
            <a:off x="416175" y="5127087"/>
            <a:ext cx="1726188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48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青少年憂鬱情緒量表施測說明</a:t>
            </a:r>
            <a:r>
              <a:rPr lang="en-US" altLang="zh-TW" sz="48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lang="zh-TW" altLang="zh-TW" sz="4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4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4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本量表主要為青少年的憂鬱情緒檢測，用來篩選情緒低落、需關懷的族群，</a:t>
            </a:r>
            <a:r>
              <a:rPr lang="zh-TW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施測時間為</a:t>
            </a:r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分鐘左右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zh-TW" sz="4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對於</a:t>
            </a:r>
            <a:r>
              <a:rPr lang="zh-TW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超過</a:t>
            </a:r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zh-TW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分以上</a:t>
            </a:r>
            <a:r>
              <a:rPr lang="zh-TW" altLang="zh-TW" sz="4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的學生，專輔教師會關心學生平日適應狀況，再評估是否</a:t>
            </a:r>
            <a:r>
              <a:rPr lang="zh-TW" altLang="zh-TW" sz="48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需要二</a:t>
            </a:r>
            <a:r>
              <a:rPr lang="zh-TW" altLang="zh-TW" sz="4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級輔導介入。</a:t>
            </a:r>
            <a:endParaRPr lang="zh-TW" altLang="en-US" sz="4800" dirty="0"/>
          </a:p>
        </p:txBody>
      </p:sp>
      <p:sp>
        <p:nvSpPr>
          <p:cNvPr id="3" name="矩形 2"/>
          <p:cNvSpPr/>
          <p:nvPr/>
        </p:nvSpPr>
        <p:spPr>
          <a:xfrm>
            <a:off x="835613" y="868918"/>
            <a:ext cx="171285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44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※【施測前】</a:t>
            </a:r>
            <a:r>
              <a:rPr lang="en-US" altLang="zh-TW" sz="44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lang="zh-TW" altLang="zh-TW" sz="4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zh-TW" altLang="zh-TW" sz="4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淨空桌面不相關物品，只留下平板電腦必要作答工具。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zh-TW" altLang="zh-TW" sz="4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點</a:t>
            </a:r>
            <a:r>
              <a:rPr lang="zh-TW" altLang="zh-TW" sz="4400" b="1" kern="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選校網公告【</a:t>
            </a:r>
            <a:r>
              <a:rPr lang="en-US" altLang="zh-TW" sz="4400" b="1" kern="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113</a:t>
            </a:r>
            <a:r>
              <a:rPr lang="zh-TW" altLang="zh-TW" sz="4400" b="1" kern="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量</a:t>
            </a:r>
            <a:r>
              <a:rPr lang="zh-TW" altLang="zh-TW" sz="4400" b="1" kern="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表施測</a:t>
            </a:r>
            <a:r>
              <a:rPr lang="zh-TW" altLang="zh-TW" sz="4400" b="1" kern="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r>
              <a:rPr lang="zh-TW" altLang="zh-TW" sz="4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進入</a:t>
            </a:r>
            <a:r>
              <a:rPr lang="zh-TW" altLang="zh-TW" sz="4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施測網頁點選基本資料</a:t>
            </a:r>
            <a:r>
              <a:rPr lang="en-US" altLang="zh-TW" sz="4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4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名字請看仔細</a:t>
            </a:r>
            <a:r>
              <a:rPr lang="en-US" altLang="zh-TW" sz="4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4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zh-TW" sz="4400" b="1" kern="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等待</a:t>
            </a:r>
            <a:r>
              <a:rPr lang="zh-TW" altLang="zh-TW" sz="4400" b="1" kern="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TW" altLang="en-US" sz="4400" b="1" kern="1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指示開始施測</a:t>
            </a:r>
            <a:r>
              <a:rPr lang="zh-TW" altLang="zh-TW" sz="4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zh-TW" sz="4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4059" y="350178"/>
            <a:ext cx="3528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en-US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G7.G8.G9</a:t>
            </a:r>
            <a:r>
              <a:rPr lang="zh-TW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endParaRPr lang="zh-TW" altLang="en-US" dirty="0"/>
          </a:p>
        </p:txBody>
      </p:sp>
      <p:sp>
        <p:nvSpPr>
          <p:cNvPr id="5" name="動作按鈕: 下一項 4">
            <a:hlinkClick r:id="rId3" action="ppaction://hlinksldjump" highlightClick="1"/>
          </p:cNvPr>
          <p:cNvSpPr/>
          <p:nvPr/>
        </p:nvSpPr>
        <p:spPr>
          <a:xfrm>
            <a:off x="12839700" y="8763000"/>
            <a:ext cx="1497251" cy="1047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 rot="-2608754">
            <a:off x="15081964" y="8287684"/>
            <a:ext cx="4206267" cy="3842692"/>
          </a:xfrm>
          <a:custGeom>
            <a:avLst/>
            <a:gdLst/>
            <a:ahLst/>
            <a:cxnLst/>
            <a:rect l="l" t="t" r="r" b="b"/>
            <a:pathLst>
              <a:path w="4209886" h="3845999" extrusionOk="0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 rot="-9040874">
            <a:off x="5926499" y="-1623782"/>
            <a:ext cx="3682682" cy="3206257"/>
          </a:xfrm>
          <a:custGeom>
            <a:avLst/>
            <a:gdLst/>
            <a:ahLst/>
            <a:cxnLst/>
            <a:rect l="l" t="t" r="r" b="b"/>
            <a:pathLst>
              <a:path w="3680187" h="3204085" extrusionOk="0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 rot="-560680">
            <a:off x="1053939" y="9414656"/>
            <a:ext cx="6100635" cy="3187780"/>
          </a:xfrm>
          <a:custGeom>
            <a:avLst/>
            <a:gdLst/>
            <a:ahLst/>
            <a:cxnLst/>
            <a:rect l="l" t="t" r="r" b="b"/>
            <a:pathLst>
              <a:path w="6095874" h="3185292" extrusionOk="0">
                <a:moveTo>
                  <a:pt x="0" y="1336681"/>
                </a:moveTo>
                <a:cubicBezTo>
                  <a:pt x="3165" y="1287363"/>
                  <a:pt x="-2647" y="1196670"/>
                  <a:pt x="18357" y="1112709"/>
                </a:cubicBezTo>
                <a:cubicBezTo>
                  <a:pt x="33838" y="1050903"/>
                  <a:pt x="24630" y="981559"/>
                  <a:pt x="68193" y="925624"/>
                </a:cubicBezTo>
                <a:cubicBezTo>
                  <a:pt x="108476" y="874234"/>
                  <a:pt x="143004" y="820140"/>
                  <a:pt x="194796" y="777383"/>
                </a:cubicBezTo>
                <a:cubicBezTo>
                  <a:pt x="255911" y="727087"/>
                  <a:pt x="318810" y="677021"/>
                  <a:pt x="362546" y="607849"/>
                </a:cubicBezTo>
                <a:cubicBezTo>
                  <a:pt x="377911" y="583680"/>
                  <a:pt x="402828" y="566819"/>
                  <a:pt x="434479" y="556863"/>
                </a:cubicBezTo>
                <a:cubicBezTo>
                  <a:pt x="489667" y="539599"/>
                  <a:pt x="540826" y="509214"/>
                  <a:pt x="595898" y="491144"/>
                </a:cubicBezTo>
                <a:cubicBezTo>
                  <a:pt x="631462" y="479635"/>
                  <a:pt x="670709" y="476067"/>
                  <a:pt x="708805" y="475664"/>
                </a:cubicBezTo>
                <a:cubicBezTo>
                  <a:pt x="789371" y="474859"/>
                  <a:pt x="856298" y="436993"/>
                  <a:pt x="925239" y="402867"/>
                </a:cubicBezTo>
                <a:cubicBezTo>
                  <a:pt x="974384" y="378525"/>
                  <a:pt x="1023932" y="353895"/>
                  <a:pt x="1075609" y="335998"/>
                </a:cubicBezTo>
                <a:cubicBezTo>
                  <a:pt x="1140350" y="313612"/>
                  <a:pt x="1205378" y="292262"/>
                  <a:pt x="1269830" y="269071"/>
                </a:cubicBezTo>
                <a:cubicBezTo>
                  <a:pt x="1335434" y="245419"/>
                  <a:pt x="1398793" y="205769"/>
                  <a:pt x="1473316" y="210085"/>
                </a:cubicBezTo>
                <a:cubicBezTo>
                  <a:pt x="1480797" y="210488"/>
                  <a:pt x="1488681" y="206115"/>
                  <a:pt x="1496335" y="203582"/>
                </a:cubicBezTo>
                <a:cubicBezTo>
                  <a:pt x="1542372" y="187987"/>
                  <a:pt x="1588410" y="172104"/>
                  <a:pt x="1634447" y="156682"/>
                </a:cubicBezTo>
                <a:cubicBezTo>
                  <a:pt x="1772560" y="110644"/>
                  <a:pt x="1916427" y="91481"/>
                  <a:pt x="2057130" y="57701"/>
                </a:cubicBezTo>
                <a:cubicBezTo>
                  <a:pt x="2124575" y="41588"/>
                  <a:pt x="2192537" y="34452"/>
                  <a:pt x="2259982" y="24554"/>
                </a:cubicBezTo>
                <a:cubicBezTo>
                  <a:pt x="2400741" y="4116"/>
                  <a:pt x="2543055" y="-3588"/>
                  <a:pt x="2685197" y="1535"/>
                </a:cubicBezTo>
                <a:cubicBezTo>
                  <a:pt x="2751491" y="4125"/>
                  <a:pt x="2817842" y="6024"/>
                  <a:pt x="2883906" y="11779"/>
                </a:cubicBezTo>
                <a:cubicBezTo>
                  <a:pt x="2907328" y="13793"/>
                  <a:pt x="2927699" y="30194"/>
                  <a:pt x="2952099" y="7117"/>
                </a:cubicBezTo>
                <a:cubicBezTo>
                  <a:pt x="2960386" y="-767"/>
                  <a:pt x="2986627" y="11548"/>
                  <a:pt x="3004582" y="12354"/>
                </a:cubicBezTo>
                <a:cubicBezTo>
                  <a:pt x="3051137" y="14426"/>
                  <a:pt x="3098614" y="10282"/>
                  <a:pt x="3144133" y="18109"/>
                </a:cubicBezTo>
                <a:cubicBezTo>
                  <a:pt x="3182862" y="24669"/>
                  <a:pt x="3224699" y="1938"/>
                  <a:pt x="3260723" y="30654"/>
                </a:cubicBezTo>
                <a:cubicBezTo>
                  <a:pt x="3266017" y="34855"/>
                  <a:pt x="3276606" y="33762"/>
                  <a:pt x="3284548" y="33071"/>
                </a:cubicBezTo>
                <a:cubicBezTo>
                  <a:pt x="3327766" y="29215"/>
                  <a:pt x="3370868" y="21044"/>
                  <a:pt x="3414086" y="21562"/>
                </a:cubicBezTo>
                <a:cubicBezTo>
                  <a:pt x="3454369" y="22137"/>
                  <a:pt x="3496263" y="13908"/>
                  <a:pt x="3535222" y="33762"/>
                </a:cubicBezTo>
                <a:cubicBezTo>
                  <a:pt x="3541380" y="36869"/>
                  <a:pt x="3551450" y="34049"/>
                  <a:pt x="3559219" y="32093"/>
                </a:cubicBezTo>
                <a:cubicBezTo>
                  <a:pt x="3635008" y="12814"/>
                  <a:pt x="3710050" y="35891"/>
                  <a:pt x="3785148" y="35085"/>
                </a:cubicBezTo>
                <a:cubicBezTo>
                  <a:pt x="3869167" y="34107"/>
                  <a:pt x="3946280" y="74677"/>
                  <a:pt x="4030874" y="68059"/>
                </a:cubicBezTo>
                <a:cubicBezTo>
                  <a:pt x="4049231" y="66621"/>
                  <a:pt x="4080882" y="64319"/>
                  <a:pt x="4095556" y="93553"/>
                </a:cubicBezTo>
                <a:cubicBezTo>
                  <a:pt x="4099700" y="101839"/>
                  <a:pt x="4117539" y="108515"/>
                  <a:pt x="4128128" y="107364"/>
                </a:cubicBezTo>
                <a:cubicBezTo>
                  <a:pt x="4218477" y="97696"/>
                  <a:pt x="4292137" y="147647"/>
                  <a:pt x="4371149" y="175787"/>
                </a:cubicBezTo>
                <a:cubicBezTo>
                  <a:pt x="4429847" y="196965"/>
                  <a:pt x="4484631" y="229018"/>
                  <a:pt x="4541545" y="255317"/>
                </a:cubicBezTo>
                <a:cubicBezTo>
                  <a:pt x="4553687" y="261072"/>
                  <a:pt x="4568535" y="261072"/>
                  <a:pt x="4580504" y="266827"/>
                </a:cubicBezTo>
                <a:cubicBezTo>
                  <a:pt x="4659401" y="304980"/>
                  <a:pt x="4738413" y="343134"/>
                  <a:pt x="4816447" y="381920"/>
                </a:cubicBezTo>
                <a:cubicBezTo>
                  <a:pt x="4864728" y="405917"/>
                  <a:pt x="4911514" y="436417"/>
                  <a:pt x="4959508" y="463119"/>
                </a:cubicBezTo>
                <a:cubicBezTo>
                  <a:pt x="5029773" y="502251"/>
                  <a:pt x="5096355" y="547137"/>
                  <a:pt x="5163455" y="591391"/>
                </a:cubicBezTo>
                <a:cubicBezTo>
                  <a:pt x="5256508" y="652736"/>
                  <a:pt x="5327348" y="737906"/>
                  <a:pt x="5417236" y="801437"/>
                </a:cubicBezTo>
                <a:cubicBezTo>
                  <a:pt x="5442442" y="819277"/>
                  <a:pt x="5456080" y="853229"/>
                  <a:pt x="5475359" y="879816"/>
                </a:cubicBezTo>
                <a:cubicBezTo>
                  <a:pt x="5490781" y="900878"/>
                  <a:pt x="5507815" y="920790"/>
                  <a:pt x="5522259" y="942542"/>
                </a:cubicBezTo>
                <a:cubicBezTo>
                  <a:pt x="5589436" y="1043633"/>
                  <a:pt x="5656267" y="1145031"/>
                  <a:pt x="5722753" y="1246735"/>
                </a:cubicBezTo>
                <a:cubicBezTo>
                  <a:pt x="5779955" y="1333689"/>
                  <a:pt x="5837847" y="1420239"/>
                  <a:pt x="5893725" y="1507941"/>
                </a:cubicBezTo>
                <a:cubicBezTo>
                  <a:pt x="5908917" y="1531708"/>
                  <a:pt x="5916744" y="1560193"/>
                  <a:pt x="5931188" y="1584363"/>
                </a:cubicBezTo>
                <a:cubicBezTo>
                  <a:pt x="6020904" y="1732604"/>
                  <a:pt x="6065157" y="1896612"/>
                  <a:pt x="6089557" y="2065398"/>
                </a:cubicBezTo>
                <a:cubicBezTo>
                  <a:pt x="6102149" y="2153948"/>
                  <a:pt x="6095873" y="2244160"/>
                  <a:pt x="6071142" y="2330114"/>
                </a:cubicBezTo>
                <a:cubicBezTo>
                  <a:pt x="6036154" y="2451365"/>
                  <a:pt x="5992418" y="2573134"/>
                  <a:pt x="5914269" y="2672345"/>
                </a:cubicBezTo>
                <a:cubicBezTo>
                  <a:pt x="5849379" y="2755716"/>
                  <a:pt x="5769014" y="2825784"/>
                  <a:pt x="5677578" y="2878708"/>
                </a:cubicBezTo>
                <a:cubicBezTo>
                  <a:pt x="5600523" y="2923307"/>
                  <a:pt x="5519843" y="2956626"/>
                  <a:pt x="5436860" y="2986609"/>
                </a:cubicBezTo>
                <a:cubicBezTo>
                  <a:pt x="5349964" y="3017741"/>
                  <a:pt x="5262032" y="3043235"/>
                  <a:pt x="5168979" y="3050485"/>
                </a:cubicBezTo>
                <a:cubicBezTo>
                  <a:pt x="5131113" y="3053478"/>
                  <a:pt x="5094571" y="3072526"/>
                  <a:pt x="5056590" y="3076900"/>
                </a:cubicBezTo>
                <a:cubicBezTo>
                  <a:pt x="4935339" y="3090941"/>
                  <a:pt x="4816389" y="3118506"/>
                  <a:pt x="4693526" y="3125757"/>
                </a:cubicBezTo>
                <a:cubicBezTo>
                  <a:pt x="4617622" y="3130246"/>
                  <a:pt x="4541085" y="3148776"/>
                  <a:pt x="4464029" y="3155106"/>
                </a:cubicBezTo>
                <a:cubicBezTo>
                  <a:pt x="4367984" y="3163220"/>
                  <a:pt x="4272110" y="3173981"/>
                  <a:pt x="4175949" y="3178527"/>
                </a:cubicBezTo>
                <a:cubicBezTo>
                  <a:pt x="4064193" y="3183822"/>
                  <a:pt x="3952303" y="3186009"/>
                  <a:pt x="3840278" y="3185088"/>
                </a:cubicBezTo>
                <a:cubicBezTo>
                  <a:pt x="3733931" y="3184282"/>
                  <a:pt x="3627355" y="3178873"/>
                  <a:pt x="3521296" y="3173578"/>
                </a:cubicBezTo>
                <a:cubicBezTo>
                  <a:pt x="3489472" y="3171910"/>
                  <a:pt x="3457994" y="3162357"/>
                  <a:pt x="3426458" y="3157753"/>
                </a:cubicBezTo>
                <a:cubicBezTo>
                  <a:pt x="3400965" y="3154013"/>
                  <a:pt x="3374666" y="3155624"/>
                  <a:pt x="3349748" y="3149121"/>
                </a:cubicBezTo>
                <a:cubicBezTo>
                  <a:pt x="3285871" y="3132260"/>
                  <a:pt x="3218426" y="3147337"/>
                  <a:pt x="3154607" y="3118564"/>
                </a:cubicBezTo>
                <a:cubicBezTo>
                  <a:pt x="3115763" y="3101012"/>
                  <a:pt x="3067193" y="3105961"/>
                  <a:pt x="3023687" y="3097214"/>
                </a:cubicBezTo>
                <a:cubicBezTo>
                  <a:pt x="2994281" y="3091459"/>
                  <a:pt x="2966141" y="3079086"/>
                  <a:pt x="2937367" y="3069994"/>
                </a:cubicBezTo>
                <a:cubicBezTo>
                  <a:pt x="2923844" y="3065678"/>
                  <a:pt x="2908594" y="3056471"/>
                  <a:pt x="2896681" y="3059290"/>
                </a:cubicBezTo>
                <a:cubicBezTo>
                  <a:pt x="2847824" y="3070800"/>
                  <a:pt x="2805124" y="3051579"/>
                  <a:pt x="2762310" y="3035293"/>
                </a:cubicBezTo>
                <a:cubicBezTo>
                  <a:pt x="2733536" y="3024417"/>
                  <a:pt x="2707928" y="3006520"/>
                  <a:pt x="2674666" y="3015267"/>
                </a:cubicBezTo>
                <a:cubicBezTo>
                  <a:pt x="2667932" y="3017051"/>
                  <a:pt x="2658840" y="3012447"/>
                  <a:pt x="2651647" y="3009167"/>
                </a:cubicBezTo>
                <a:cubicBezTo>
                  <a:pt x="2558248" y="2967158"/>
                  <a:pt x="2459900" y="2944887"/>
                  <a:pt x="2358733" y="2930903"/>
                </a:cubicBezTo>
                <a:cubicBezTo>
                  <a:pt x="2312695" y="2924573"/>
                  <a:pt x="2268615" y="2906158"/>
                  <a:pt x="2222865" y="2897123"/>
                </a:cubicBezTo>
                <a:cubicBezTo>
                  <a:pt x="2172684" y="2887225"/>
                  <a:pt x="2124287" y="2869501"/>
                  <a:pt x="2070250" y="2875831"/>
                </a:cubicBezTo>
                <a:cubicBezTo>
                  <a:pt x="2030831" y="2880434"/>
                  <a:pt x="1989685" y="2870076"/>
                  <a:pt x="1949114" y="2866105"/>
                </a:cubicBezTo>
                <a:cubicBezTo>
                  <a:pt x="1882762" y="2859315"/>
                  <a:pt x="1816756" y="2849877"/>
                  <a:pt x="1750117" y="2845504"/>
                </a:cubicBezTo>
                <a:cubicBezTo>
                  <a:pt x="1646072" y="2838598"/>
                  <a:pt x="1541682" y="2835663"/>
                  <a:pt x="1437579" y="2829448"/>
                </a:cubicBezTo>
                <a:cubicBezTo>
                  <a:pt x="1407066" y="2827586"/>
                  <a:pt x="1376796" y="2822846"/>
                  <a:pt x="1347173" y="2815291"/>
                </a:cubicBezTo>
                <a:cubicBezTo>
                  <a:pt x="1273341" y="2796531"/>
                  <a:pt x="1197551" y="2790259"/>
                  <a:pt x="1123949" y="2765744"/>
                </a:cubicBezTo>
                <a:cubicBezTo>
                  <a:pt x="1043383" y="2739042"/>
                  <a:pt x="968054" y="2697378"/>
                  <a:pt x="888352" y="2676085"/>
                </a:cubicBezTo>
                <a:cubicBezTo>
                  <a:pt x="770035" y="2644377"/>
                  <a:pt x="675946" y="2573825"/>
                  <a:pt x="577598" y="2511732"/>
                </a:cubicBezTo>
                <a:cubicBezTo>
                  <a:pt x="497896" y="2461320"/>
                  <a:pt x="431026" y="2388581"/>
                  <a:pt x="364675" y="2319755"/>
                </a:cubicBezTo>
                <a:cubicBezTo>
                  <a:pt x="305060" y="2258762"/>
                  <a:pt x="250840" y="2192719"/>
                  <a:pt x="202623" y="2122369"/>
                </a:cubicBezTo>
                <a:cubicBezTo>
                  <a:pt x="160671" y="2060218"/>
                  <a:pt x="128675" y="1990587"/>
                  <a:pt x="98233" y="1921588"/>
                </a:cubicBezTo>
                <a:cubicBezTo>
                  <a:pt x="21810" y="1747508"/>
                  <a:pt x="0" y="1563243"/>
                  <a:pt x="0" y="13366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14925163" y="8228398"/>
            <a:ext cx="2373494" cy="3186179"/>
          </a:xfrm>
          <a:custGeom>
            <a:avLst/>
            <a:gdLst/>
            <a:ahLst/>
            <a:cxnLst/>
            <a:rect l="l" t="t" r="r" b="b"/>
            <a:pathLst>
              <a:path w="2373494" h="3186179" extrusionOk="0">
                <a:moveTo>
                  <a:pt x="2107568" y="1741898"/>
                </a:moveTo>
                <a:cubicBezTo>
                  <a:pt x="2065610" y="1720329"/>
                  <a:pt x="2023062" y="1699350"/>
                  <a:pt x="1981991" y="1678667"/>
                </a:cubicBezTo>
                <a:cubicBezTo>
                  <a:pt x="1937374" y="1696395"/>
                  <a:pt x="1918759" y="1741307"/>
                  <a:pt x="1885370" y="1770559"/>
                </a:cubicBezTo>
                <a:cubicBezTo>
                  <a:pt x="1841345" y="1809267"/>
                  <a:pt x="1818593" y="1866884"/>
                  <a:pt x="1821252" y="1932184"/>
                </a:cubicBezTo>
                <a:cubicBezTo>
                  <a:pt x="1824798" y="2029395"/>
                  <a:pt x="1885961" y="2085536"/>
                  <a:pt x="1991741" y="2055397"/>
                </a:cubicBezTo>
                <a:cubicBezTo>
                  <a:pt x="2064133" y="2034714"/>
                  <a:pt x="2112591" y="1990688"/>
                  <a:pt x="2141252" y="1921251"/>
                </a:cubicBezTo>
                <a:cubicBezTo>
                  <a:pt x="2165776" y="1861861"/>
                  <a:pt x="2147752" y="1808676"/>
                  <a:pt x="2124114" y="1755490"/>
                </a:cubicBezTo>
                <a:cubicBezTo>
                  <a:pt x="2121455" y="1749876"/>
                  <a:pt x="2114068" y="1745148"/>
                  <a:pt x="2107568" y="1741898"/>
                </a:cubicBezTo>
                <a:close/>
                <a:moveTo>
                  <a:pt x="1940920" y="1975619"/>
                </a:moveTo>
                <a:cubicBezTo>
                  <a:pt x="1955103" y="1901159"/>
                  <a:pt x="1960126" y="1835268"/>
                  <a:pt x="2034290" y="1790652"/>
                </a:cubicBezTo>
                <a:cubicBezTo>
                  <a:pt x="2024244" y="1864225"/>
                  <a:pt x="2015084" y="1928638"/>
                  <a:pt x="1940920" y="1975619"/>
                </a:cubicBezTo>
                <a:close/>
                <a:moveTo>
                  <a:pt x="272669" y="2076376"/>
                </a:moveTo>
                <a:cubicBezTo>
                  <a:pt x="239576" y="2063966"/>
                  <a:pt x="205596" y="2053329"/>
                  <a:pt x="172207" y="2042101"/>
                </a:cubicBezTo>
                <a:cubicBezTo>
                  <a:pt x="174867" y="2035600"/>
                  <a:pt x="175162" y="2030873"/>
                  <a:pt x="177526" y="2029100"/>
                </a:cubicBezTo>
                <a:cubicBezTo>
                  <a:pt x="190822" y="2019940"/>
                  <a:pt x="204709" y="2011667"/>
                  <a:pt x="218301" y="2003393"/>
                </a:cubicBezTo>
                <a:cubicBezTo>
                  <a:pt x="218597" y="1998961"/>
                  <a:pt x="219188" y="1994825"/>
                  <a:pt x="219483" y="1990393"/>
                </a:cubicBezTo>
                <a:cubicBezTo>
                  <a:pt x="190527" y="1988029"/>
                  <a:pt x="161570" y="1987438"/>
                  <a:pt x="133205" y="1983301"/>
                </a:cubicBezTo>
                <a:cubicBezTo>
                  <a:pt x="92134" y="1977392"/>
                  <a:pt x="60813" y="1998961"/>
                  <a:pt x="45744" y="2029395"/>
                </a:cubicBezTo>
                <a:cubicBezTo>
                  <a:pt x="23879" y="2073421"/>
                  <a:pt x="5559" y="2122174"/>
                  <a:pt x="832" y="2170337"/>
                </a:cubicBezTo>
                <a:cubicBezTo>
                  <a:pt x="-5078" y="2230318"/>
                  <a:pt x="20333" y="2283208"/>
                  <a:pt x="82383" y="2307142"/>
                </a:cubicBezTo>
                <a:cubicBezTo>
                  <a:pt x="104544" y="2315710"/>
                  <a:pt x="128772" y="2319552"/>
                  <a:pt x="152410" y="2322802"/>
                </a:cubicBezTo>
                <a:cubicBezTo>
                  <a:pt x="229529" y="2332848"/>
                  <a:pt x="318763" y="2267843"/>
                  <a:pt x="333241" y="2191611"/>
                </a:cubicBezTo>
                <a:cubicBezTo>
                  <a:pt x="341219" y="2149063"/>
                  <a:pt x="311376" y="2090854"/>
                  <a:pt x="272669" y="2076376"/>
                </a:cubicBezTo>
                <a:close/>
                <a:moveTo>
                  <a:pt x="176344" y="2242137"/>
                </a:moveTo>
                <a:cubicBezTo>
                  <a:pt x="173685" y="2238887"/>
                  <a:pt x="171025" y="2235932"/>
                  <a:pt x="168366" y="2232682"/>
                </a:cubicBezTo>
                <a:cubicBezTo>
                  <a:pt x="177230" y="2226182"/>
                  <a:pt x="185799" y="2219386"/>
                  <a:pt x="194663" y="2212885"/>
                </a:cubicBezTo>
                <a:cubicBezTo>
                  <a:pt x="197027" y="2215545"/>
                  <a:pt x="199686" y="2218204"/>
                  <a:pt x="202050" y="2221158"/>
                </a:cubicBezTo>
                <a:cubicBezTo>
                  <a:pt x="193481" y="2227954"/>
                  <a:pt x="184913" y="2235046"/>
                  <a:pt x="176344" y="2242137"/>
                </a:cubicBezTo>
                <a:close/>
                <a:moveTo>
                  <a:pt x="929214" y="384487"/>
                </a:moveTo>
                <a:cubicBezTo>
                  <a:pt x="996878" y="376509"/>
                  <a:pt x="1056859" y="321551"/>
                  <a:pt x="1070155" y="252705"/>
                </a:cubicBezTo>
                <a:cubicBezTo>
                  <a:pt x="1075769" y="223748"/>
                  <a:pt x="1077247" y="193905"/>
                  <a:pt x="1081679" y="154607"/>
                </a:cubicBezTo>
                <a:cubicBezTo>
                  <a:pt x="1081974" y="129492"/>
                  <a:pt x="1058041" y="82511"/>
                  <a:pt x="1027902" y="59169"/>
                </a:cubicBezTo>
                <a:cubicBezTo>
                  <a:pt x="1008992" y="44395"/>
                  <a:pt x="990082" y="29917"/>
                  <a:pt x="971467" y="14848"/>
                </a:cubicBezTo>
                <a:cubicBezTo>
                  <a:pt x="947533" y="-4654"/>
                  <a:pt x="931578" y="-5540"/>
                  <a:pt x="907940" y="15734"/>
                </a:cubicBezTo>
                <a:cubicBezTo>
                  <a:pt x="897303" y="25189"/>
                  <a:pt x="888143" y="37895"/>
                  <a:pt x="881938" y="50600"/>
                </a:cubicBezTo>
                <a:cubicBezTo>
                  <a:pt x="856822" y="101717"/>
                  <a:pt x="838503" y="154312"/>
                  <a:pt x="825207" y="210156"/>
                </a:cubicBezTo>
                <a:cubicBezTo>
                  <a:pt x="816342" y="247091"/>
                  <a:pt x="819002" y="279593"/>
                  <a:pt x="831412" y="312391"/>
                </a:cubicBezTo>
                <a:cubicBezTo>
                  <a:pt x="846481" y="351393"/>
                  <a:pt x="898780" y="388032"/>
                  <a:pt x="929214" y="384487"/>
                </a:cubicBezTo>
                <a:close/>
                <a:moveTo>
                  <a:pt x="964080" y="160812"/>
                </a:moveTo>
                <a:cubicBezTo>
                  <a:pt x="977672" y="208384"/>
                  <a:pt x="973240" y="221385"/>
                  <a:pt x="930396" y="264524"/>
                </a:cubicBezTo>
                <a:cubicBezTo>
                  <a:pt x="926259" y="223748"/>
                  <a:pt x="941624" y="193019"/>
                  <a:pt x="964080" y="160812"/>
                </a:cubicBezTo>
                <a:close/>
                <a:moveTo>
                  <a:pt x="1105612" y="2605867"/>
                </a:moveTo>
                <a:cubicBezTo>
                  <a:pt x="1100885" y="2643392"/>
                  <a:pt x="1093498" y="2682690"/>
                  <a:pt x="1059814" y="2708692"/>
                </a:cubicBezTo>
                <a:cubicBezTo>
                  <a:pt x="1048290" y="2717852"/>
                  <a:pt x="1037062" y="2727602"/>
                  <a:pt x="1025834" y="2737058"/>
                </a:cubicBezTo>
                <a:cubicBezTo>
                  <a:pt x="966148" y="2787288"/>
                  <a:pt x="941328" y="2787879"/>
                  <a:pt x="883120" y="2740308"/>
                </a:cubicBezTo>
                <a:cubicBezTo>
                  <a:pt x="837321" y="2702783"/>
                  <a:pt x="829639" y="2608526"/>
                  <a:pt x="870414" y="2566273"/>
                </a:cubicBezTo>
                <a:cubicBezTo>
                  <a:pt x="879574" y="2556818"/>
                  <a:pt x="894643" y="2553568"/>
                  <a:pt x="907940" y="2546772"/>
                </a:cubicBezTo>
                <a:cubicBezTo>
                  <a:pt x="912372" y="2526680"/>
                  <a:pt x="916213" y="2508951"/>
                  <a:pt x="920941" y="2487972"/>
                </a:cubicBezTo>
                <a:cubicBezTo>
                  <a:pt x="934828" y="2489450"/>
                  <a:pt x="949011" y="2487086"/>
                  <a:pt x="959057" y="2492404"/>
                </a:cubicBezTo>
                <a:cubicBezTo>
                  <a:pt x="990082" y="2508951"/>
                  <a:pt x="1021993" y="2519293"/>
                  <a:pt x="1056564" y="2525498"/>
                </a:cubicBezTo>
                <a:cubicBezTo>
                  <a:pt x="1089361" y="2531407"/>
                  <a:pt x="1110931" y="2565387"/>
                  <a:pt x="1105612" y="2605867"/>
                </a:cubicBezTo>
                <a:close/>
                <a:moveTo>
                  <a:pt x="1291762" y="1481880"/>
                </a:moveTo>
                <a:cubicBezTo>
                  <a:pt x="1273738" y="1488381"/>
                  <a:pt x="1252759" y="1491336"/>
                  <a:pt x="1238576" y="1502564"/>
                </a:cubicBezTo>
                <a:cubicBezTo>
                  <a:pt x="1211392" y="1524429"/>
                  <a:pt x="1183618" y="1548067"/>
                  <a:pt x="1164707" y="1576728"/>
                </a:cubicBezTo>
                <a:cubicBezTo>
                  <a:pt x="1136342" y="1620163"/>
                  <a:pt x="1133387" y="1695804"/>
                  <a:pt x="1183913" y="1738353"/>
                </a:cubicBezTo>
                <a:cubicBezTo>
                  <a:pt x="1219370" y="1768195"/>
                  <a:pt x="1256600" y="1757558"/>
                  <a:pt x="1295012" y="1750762"/>
                </a:cubicBezTo>
                <a:cubicBezTo>
                  <a:pt x="1334310" y="1743967"/>
                  <a:pt x="1365630" y="1721511"/>
                  <a:pt x="1385722" y="1690781"/>
                </a:cubicBezTo>
                <a:cubicBezTo>
                  <a:pt x="1405224" y="1660938"/>
                  <a:pt x="1419407" y="1624299"/>
                  <a:pt x="1424134" y="1589138"/>
                </a:cubicBezTo>
                <a:cubicBezTo>
                  <a:pt x="1430635" y="1542157"/>
                  <a:pt x="1358539" y="1489563"/>
                  <a:pt x="1291762" y="1481880"/>
                </a:cubicBezTo>
                <a:close/>
                <a:moveTo>
                  <a:pt x="1258668" y="1671280"/>
                </a:moveTo>
                <a:cubicBezTo>
                  <a:pt x="1269305" y="1601548"/>
                  <a:pt x="1276692" y="1592093"/>
                  <a:pt x="1327514" y="1583819"/>
                </a:cubicBezTo>
                <a:cubicBezTo>
                  <a:pt x="1315990" y="1622822"/>
                  <a:pt x="1298853" y="1652960"/>
                  <a:pt x="1258668" y="1671280"/>
                </a:cubicBezTo>
                <a:close/>
                <a:moveTo>
                  <a:pt x="1476138" y="806720"/>
                </a:moveTo>
                <a:cubicBezTo>
                  <a:pt x="1458114" y="836268"/>
                  <a:pt x="1441567" y="866997"/>
                  <a:pt x="1420293" y="894181"/>
                </a:cubicBezTo>
                <a:cubicBezTo>
                  <a:pt x="1401678" y="918114"/>
                  <a:pt x="1375676" y="933183"/>
                  <a:pt x="1343765" y="934070"/>
                </a:cubicBezTo>
                <a:cubicBezTo>
                  <a:pt x="1328991" y="934365"/>
                  <a:pt x="1313922" y="934070"/>
                  <a:pt x="1299444" y="935547"/>
                </a:cubicBezTo>
                <a:cubicBezTo>
                  <a:pt x="1262509" y="939388"/>
                  <a:pt x="1237690" y="929638"/>
                  <a:pt x="1223802" y="897136"/>
                </a:cubicBezTo>
                <a:cubicBezTo>
                  <a:pt x="1207847" y="859019"/>
                  <a:pt x="1202233" y="820608"/>
                  <a:pt x="1223211" y="779832"/>
                </a:cubicBezTo>
                <a:cubicBezTo>
                  <a:pt x="1249509" y="729010"/>
                  <a:pt x="1283193" y="692962"/>
                  <a:pt x="1345833" y="690894"/>
                </a:cubicBezTo>
                <a:cubicBezTo>
                  <a:pt x="1344061" y="697099"/>
                  <a:pt x="1342583" y="702418"/>
                  <a:pt x="1339924" y="712464"/>
                </a:cubicBezTo>
                <a:cubicBezTo>
                  <a:pt x="1391336" y="697099"/>
                  <a:pt x="1423248" y="735511"/>
                  <a:pt x="1461955" y="754126"/>
                </a:cubicBezTo>
                <a:cubicBezTo>
                  <a:pt x="1480570" y="763581"/>
                  <a:pt x="1489730" y="784560"/>
                  <a:pt x="1476138" y="806720"/>
                </a:cubicBezTo>
                <a:close/>
                <a:moveTo>
                  <a:pt x="447590" y="1012962"/>
                </a:moveTo>
                <a:cubicBezTo>
                  <a:pt x="442567" y="1032463"/>
                  <a:pt x="439021" y="1052260"/>
                  <a:pt x="434293" y="1072057"/>
                </a:cubicBezTo>
                <a:cubicBezTo>
                  <a:pt x="423656" y="1116969"/>
                  <a:pt x="379631" y="1150358"/>
                  <a:pt x="327627" y="1153903"/>
                </a:cubicBezTo>
                <a:cubicBezTo>
                  <a:pt x="283601" y="1156858"/>
                  <a:pt x="227757" y="1124651"/>
                  <a:pt x="218301" y="1084467"/>
                </a:cubicBezTo>
                <a:cubicBezTo>
                  <a:pt x="209142" y="1045759"/>
                  <a:pt x="217415" y="1007939"/>
                  <a:pt x="243712" y="975732"/>
                </a:cubicBezTo>
                <a:cubicBezTo>
                  <a:pt x="254940" y="961845"/>
                  <a:pt x="264986" y="947071"/>
                  <a:pt x="276805" y="930820"/>
                </a:cubicBezTo>
                <a:cubicBezTo>
                  <a:pt x="302807" y="925501"/>
                  <a:pt x="327332" y="920478"/>
                  <a:pt x="346833" y="916637"/>
                </a:cubicBezTo>
                <a:cubicBezTo>
                  <a:pt x="374017" y="931411"/>
                  <a:pt x="397359" y="945002"/>
                  <a:pt x="421884" y="957117"/>
                </a:cubicBezTo>
                <a:cubicBezTo>
                  <a:pt x="450545" y="971300"/>
                  <a:pt x="455863" y="981346"/>
                  <a:pt x="447590" y="1012962"/>
                </a:cubicBezTo>
                <a:close/>
                <a:moveTo>
                  <a:pt x="2338924" y="256251"/>
                </a:moveTo>
                <a:cubicBezTo>
                  <a:pt x="2379404" y="344598"/>
                  <a:pt x="2316468" y="436490"/>
                  <a:pt x="2218666" y="432945"/>
                </a:cubicBezTo>
                <a:cubicBezTo>
                  <a:pt x="2191187" y="432058"/>
                  <a:pt x="2174936" y="413148"/>
                  <a:pt x="2164594" y="391283"/>
                </a:cubicBezTo>
                <a:cubicBezTo>
                  <a:pt x="2143025" y="345779"/>
                  <a:pt x="2162526" y="272797"/>
                  <a:pt x="2201824" y="235863"/>
                </a:cubicBezTo>
                <a:cubicBezTo>
                  <a:pt x="2225758" y="213407"/>
                  <a:pt x="2246736" y="187996"/>
                  <a:pt x="2271852" y="161108"/>
                </a:cubicBezTo>
                <a:cubicBezTo>
                  <a:pt x="2310263" y="184746"/>
                  <a:pt x="2339811" y="203065"/>
                  <a:pt x="2373495" y="223748"/>
                </a:cubicBezTo>
                <a:cubicBezTo>
                  <a:pt x="2360494" y="235863"/>
                  <a:pt x="2349562" y="246204"/>
                  <a:pt x="2338924" y="256251"/>
                </a:cubicBezTo>
                <a:close/>
                <a:moveTo>
                  <a:pt x="253167" y="3031351"/>
                </a:moveTo>
                <a:cubicBezTo>
                  <a:pt x="256713" y="3062671"/>
                  <a:pt x="247849" y="3096355"/>
                  <a:pt x="238985" y="3127675"/>
                </a:cubicBezTo>
                <a:cubicBezTo>
                  <a:pt x="228052" y="3167269"/>
                  <a:pt x="189049" y="3172292"/>
                  <a:pt x="159206" y="3186179"/>
                </a:cubicBezTo>
                <a:cubicBezTo>
                  <a:pt x="116067" y="3170815"/>
                  <a:pt x="103657" y="3145108"/>
                  <a:pt x="105725" y="3099014"/>
                </a:cubicBezTo>
                <a:cubicBezTo>
                  <a:pt x="107794" y="3054398"/>
                  <a:pt x="124340" y="3026623"/>
                  <a:pt x="158615" y="3005644"/>
                </a:cubicBezTo>
                <a:cubicBezTo>
                  <a:pt x="155956" y="2993234"/>
                  <a:pt x="153888" y="2982597"/>
                  <a:pt x="151524" y="2972256"/>
                </a:cubicBezTo>
                <a:cubicBezTo>
                  <a:pt x="184617" y="2961028"/>
                  <a:pt x="249031" y="2994712"/>
                  <a:pt x="253167" y="30313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4"/>
          <p:cNvCxnSpPr/>
          <p:nvPr/>
        </p:nvCxnSpPr>
        <p:spPr>
          <a:xfrm rot="10800000">
            <a:off x="10158323" y="5245504"/>
            <a:ext cx="6527400" cy="0"/>
          </a:xfrm>
          <a:prstGeom prst="straightConnector1">
            <a:avLst/>
          </a:prstGeom>
          <a:noFill/>
          <a:ln w="7620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" name="矩形 3"/>
          <p:cNvSpPr/>
          <p:nvPr/>
        </p:nvSpPr>
        <p:spPr>
          <a:xfrm>
            <a:off x="1504611" y="1367519"/>
            <a:ext cx="161734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zh-TW" sz="4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『請按照你最近二周的想法與感覺回答『是』或『否』</a:t>
            </a:r>
            <a:r>
              <a:rPr lang="zh-TW" altLang="zh-TW" sz="4400" b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4400" b="1" kern="1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algn="just"/>
            <a:r>
              <a:rPr lang="zh-TW" altLang="en-US" sz="4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4400" b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4400" b="1" kern="1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若</a:t>
            </a:r>
            <a:r>
              <a:rPr lang="zh-TW" altLang="zh-TW" sz="4400" b="1" kern="1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該句子符合你最近二周的情況</a:t>
            </a:r>
            <a:r>
              <a:rPr lang="zh-TW" altLang="zh-TW" sz="4400" b="1" kern="1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TW" sz="4400" b="1" kern="1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algn="just"/>
            <a:r>
              <a:rPr lang="zh-TW" altLang="zh-TW" sz="4400" b="1" kern="1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</a:t>
            </a:r>
            <a:r>
              <a:rPr lang="zh-TW" altLang="zh-TW" sz="4400" b="1" kern="1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勾選『是』，若不符合，請勾選『否</a:t>
            </a:r>
            <a:r>
              <a:rPr lang="zh-TW" altLang="zh-TW" sz="4400" b="1" kern="1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』</a:t>
            </a:r>
            <a:endParaRPr lang="en-US" altLang="zh-TW" sz="4400" b="1" kern="1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algn="just"/>
            <a:r>
              <a:rPr lang="zh-TW" altLang="zh-TW" sz="44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若</a:t>
            </a:r>
            <a:r>
              <a:rPr lang="zh-TW" altLang="zh-TW" sz="44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不清楚作答方式可舉手發問</a:t>
            </a:r>
            <a:r>
              <a:rPr lang="zh-TW" altLang="zh-TW" sz="44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TW" sz="44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algn="just"/>
            <a:r>
              <a:rPr lang="zh-TW" altLang="zh-TW" sz="44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確認</a:t>
            </a:r>
            <a:r>
              <a:rPr lang="zh-TW" altLang="zh-TW" sz="44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全</a:t>
            </a:r>
            <a:r>
              <a:rPr lang="zh-TW" altLang="zh-TW" sz="44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班沒有</a:t>
            </a:r>
            <a:r>
              <a:rPr lang="zh-TW" altLang="zh-TW" sz="44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疑問後</a:t>
            </a:r>
            <a:r>
              <a:rPr lang="zh-TW" altLang="zh-TW" sz="44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44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教師</a:t>
            </a:r>
            <a:r>
              <a:rPr lang="zh-TW" altLang="zh-TW" sz="44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宣佈</a:t>
            </a:r>
            <a:r>
              <a:rPr lang="zh-TW" altLang="zh-TW" sz="44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開始作答。</a:t>
            </a:r>
            <a:endParaRPr lang="zh-TW" altLang="en-US" sz="4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04" y="5670775"/>
            <a:ext cx="15250046" cy="43114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304059" y="350178"/>
            <a:ext cx="3528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en-US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G7.G8.G9</a:t>
            </a:r>
            <a:r>
              <a:rPr lang="zh-TW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endParaRPr lang="zh-TW" altLang="en-US" dirty="0"/>
          </a:p>
        </p:txBody>
      </p:sp>
      <p:sp>
        <p:nvSpPr>
          <p:cNvPr id="12" name="動作按鈕: 下一項 11">
            <a:hlinkClick r:id="rId4" action="ppaction://hlinksldjump" highlightClick="1"/>
          </p:cNvPr>
          <p:cNvSpPr/>
          <p:nvPr/>
        </p:nvSpPr>
        <p:spPr>
          <a:xfrm>
            <a:off x="14828599" y="8934450"/>
            <a:ext cx="1497251" cy="1047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5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 rot="-9040874">
            <a:off x="5926499" y="-1623782"/>
            <a:ext cx="3682682" cy="3206257"/>
          </a:xfrm>
          <a:custGeom>
            <a:avLst/>
            <a:gdLst/>
            <a:ahLst/>
            <a:cxnLst/>
            <a:rect l="l" t="t" r="r" b="b"/>
            <a:pathLst>
              <a:path w="3680187" h="3204085" extrusionOk="0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 rot="-560680">
            <a:off x="1053939" y="9414656"/>
            <a:ext cx="6100635" cy="3187780"/>
          </a:xfrm>
          <a:custGeom>
            <a:avLst/>
            <a:gdLst/>
            <a:ahLst/>
            <a:cxnLst/>
            <a:rect l="l" t="t" r="r" b="b"/>
            <a:pathLst>
              <a:path w="6095874" h="3185292" extrusionOk="0">
                <a:moveTo>
                  <a:pt x="0" y="1336681"/>
                </a:moveTo>
                <a:cubicBezTo>
                  <a:pt x="3165" y="1287363"/>
                  <a:pt x="-2647" y="1196670"/>
                  <a:pt x="18357" y="1112709"/>
                </a:cubicBezTo>
                <a:cubicBezTo>
                  <a:pt x="33838" y="1050903"/>
                  <a:pt x="24630" y="981559"/>
                  <a:pt x="68193" y="925624"/>
                </a:cubicBezTo>
                <a:cubicBezTo>
                  <a:pt x="108476" y="874234"/>
                  <a:pt x="143004" y="820140"/>
                  <a:pt x="194796" y="777383"/>
                </a:cubicBezTo>
                <a:cubicBezTo>
                  <a:pt x="255911" y="727087"/>
                  <a:pt x="318810" y="677021"/>
                  <a:pt x="362546" y="607849"/>
                </a:cubicBezTo>
                <a:cubicBezTo>
                  <a:pt x="377911" y="583680"/>
                  <a:pt x="402828" y="566819"/>
                  <a:pt x="434479" y="556863"/>
                </a:cubicBezTo>
                <a:cubicBezTo>
                  <a:pt x="489667" y="539599"/>
                  <a:pt x="540826" y="509214"/>
                  <a:pt x="595898" y="491144"/>
                </a:cubicBezTo>
                <a:cubicBezTo>
                  <a:pt x="631462" y="479635"/>
                  <a:pt x="670709" y="476067"/>
                  <a:pt x="708805" y="475664"/>
                </a:cubicBezTo>
                <a:cubicBezTo>
                  <a:pt x="789371" y="474859"/>
                  <a:pt x="856298" y="436993"/>
                  <a:pt x="925239" y="402867"/>
                </a:cubicBezTo>
                <a:cubicBezTo>
                  <a:pt x="974384" y="378525"/>
                  <a:pt x="1023932" y="353895"/>
                  <a:pt x="1075609" y="335998"/>
                </a:cubicBezTo>
                <a:cubicBezTo>
                  <a:pt x="1140350" y="313612"/>
                  <a:pt x="1205378" y="292262"/>
                  <a:pt x="1269830" y="269071"/>
                </a:cubicBezTo>
                <a:cubicBezTo>
                  <a:pt x="1335434" y="245419"/>
                  <a:pt x="1398793" y="205769"/>
                  <a:pt x="1473316" y="210085"/>
                </a:cubicBezTo>
                <a:cubicBezTo>
                  <a:pt x="1480797" y="210488"/>
                  <a:pt x="1488681" y="206115"/>
                  <a:pt x="1496335" y="203582"/>
                </a:cubicBezTo>
                <a:cubicBezTo>
                  <a:pt x="1542372" y="187987"/>
                  <a:pt x="1588410" y="172104"/>
                  <a:pt x="1634447" y="156682"/>
                </a:cubicBezTo>
                <a:cubicBezTo>
                  <a:pt x="1772560" y="110644"/>
                  <a:pt x="1916427" y="91481"/>
                  <a:pt x="2057130" y="57701"/>
                </a:cubicBezTo>
                <a:cubicBezTo>
                  <a:pt x="2124575" y="41588"/>
                  <a:pt x="2192537" y="34452"/>
                  <a:pt x="2259982" y="24554"/>
                </a:cubicBezTo>
                <a:cubicBezTo>
                  <a:pt x="2400741" y="4116"/>
                  <a:pt x="2543055" y="-3588"/>
                  <a:pt x="2685197" y="1535"/>
                </a:cubicBezTo>
                <a:cubicBezTo>
                  <a:pt x="2751491" y="4125"/>
                  <a:pt x="2817842" y="6024"/>
                  <a:pt x="2883906" y="11779"/>
                </a:cubicBezTo>
                <a:cubicBezTo>
                  <a:pt x="2907328" y="13793"/>
                  <a:pt x="2927699" y="30194"/>
                  <a:pt x="2952099" y="7117"/>
                </a:cubicBezTo>
                <a:cubicBezTo>
                  <a:pt x="2960386" y="-767"/>
                  <a:pt x="2986627" y="11548"/>
                  <a:pt x="3004582" y="12354"/>
                </a:cubicBezTo>
                <a:cubicBezTo>
                  <a:pt x="3051137" y="14426"/>
                  <a:pt x="3098614" y="10282"/>
                  <a:pt x="3144133" y="18109"/>
                </a:cubicBezTo>
                <a:cubicBezTo>
                  <a:pt x="3182862" y="24669"/>
                  <a:pt x="3224699" y="1938"/>
                  <a:pt x="3260723" y="30654"/>
                </a:cubicBezTo>
                <a:cubicBezTo>
                  <a:pt x="3266017" y="34855"/>
                  <a:pt x="3276606" y="33762"/>
                  <a:pt x="3284548" y="33071"/>
                </a:cubicBezTo>
                <a:cubicBezTo>
                  <a:pt x="3327766" y="29215"/>
                  <a:pt x="3370868" y="21044"/>
                  <a:pt x="3414086" y="21562"/>
                </a:cubicBezTo>
                <a:cubicBezTo>
                  <a:pt x="3454369" y="22137"/>
                  <a:pt x="3496263" y="13908"/>
                  <a:pt x="3535222" y="33762"/>
                </a:cubicBezTo>
                <a:cubicBezTo>
                  <a:pt x="3541380" y="36869"/>
                  <a:pt x="3551450" y="34049"/>
                  <a:pt x="3559219" y="32093"/>
                </a:cubicBezTo>
                <a:cubicBezTo>
                  <a:pt x="3635008" y="12814"/>
                  <a:pt x="3710050" y="35891"/>
                  <a:pt x="3785148" y="35085"/>
                </a:cubicBezTo>
                <a:cubicBezTo>
                  <a:pt x="3869167" y="34107"/>
                  <a:pt x="3946280" y="74677"/>
                  <a:pt x="4030874" y="68059"/>
                </a:cubicBezTo>
                <a:cubicBezTo>
                  <a:pt x="4049231" y="66621"/>
                  <a:pt x="4080882" y="64319"/>
                  <a:pt x="4095556" y="93553"/>
                </a:cubicBezTo>
                <a:cubicBezTo>
                  <a:pt x="4099700" y="101839"/>
                  <a:pt x="4117539" y="108515"/>
                  <a:pt x="4128128" y="107364"/>
                </a:cubicBezTo>
                <a:cubicBezTo>
                  <a:pt x="4218477" y="97696"/>
                  <a:pt x="4292137" y="147647"/>
                  <a:pt x="4371149" y="175787"/>
                </a:cubicBezTo>
                <a:cubicBezTo>
                  <a:pt x="4429847" y="196965"/>
                  <a:pt x="4484631" y="229018"/>
                  <a:pt x="4541545" y="255317"/>
                </a:cubicBezTo>
                <a:cubicBezTo>
                  <a:pt x="4553687" y="261072"/>
                  <a:pt x="4568535" y="261072"/>
                  <a:pt x="4580504" y="266827"/>
                </a:cubicBezTo>
                <a:cubicBezTo>
                  <a:pt x="4659401" y="304980"/>
                  <a:pt x="4738413" y="343134"/>
                  <a:pt x="4816447" y="381920"/>
                </a:cubicBezTo>
                <a:cubicBezTo>
                  <a:pt x="4864728" y="405917"/>
                  <a:pt x="4911514" y="436417"/>
                  <a:pt x="4959508" y="463119"/>
                </a:cubicBezTo>
                <a:cubicBezTo>
                  <a:pt x="5029773" y="502251"/>
                  <a:pt x="5096355" y="547137"/>
                  <a:pt x="5163455" y="591391"/>
                </a:cubicBezTo>
                <a:cubicBezTo>
                  <a:pt x="5256508" y="652736"/>
                  <a:pt x="5327348" y="737906"/>
                  <a:pt x="5417236" y="801437"/>
                </a:cubicBezTo>
                <a:cubicBezTo>
                  <a:pt x="5442442" y="819277"/>
                  <a:pt x="5456080" y="853229"/>
                  <a:pt x="5475359" y="879816"/>
                </a:cubicBezTo>
                <a:cubicBezTo>
                  <a:pt x="5490781" y="900878"/>
                  <a:pt x="5507815" y="920790"/>
                  <a:pt x="5522259" y="942542"/>
                </a:cubicBezTo>
                <a:cubicBezTo>
                  <a:pt x="5589436" y="1043633"/>
                  <a:pt x="5656267" y="1145031"/>
                  <a:pt x="5722753" y="1246735"/>
                </a:cubicBezTo>
                <a:cubicBezTo>
                  <a:pt x="5779955" y="1333689"/>
                  <a:pt x="5837847" y="1420239"/>
                  <a:pt x="5893725" y="1507941"/>
                </a:cubicBezTo>
                <a:cubicBezTo>
                  <a:pt x="5908917" y="1531708"/>
                  <a:pt x="5916744" y="1560193"/>
                  <a:pt x="5931188" y="1584363"/>
                </a:cubicBezTo>
                <a:cubicBezTo>
                  <a:pt x="6020904" y="1732604"/>
                  <a:pt x="6065157" y="1896612"/>
                  <a:pt x="6089557" y="2065398"/>
                </a:cubicBezTo>
                <a:cubicBezTo>
                  <a:pt x="6102149" y="2153948"/>
                  <a:pt x="6095873" y="2244160"/>
                  <a:pt x="6071142" y="2330114"/>
                </a:cubicBezTo>
                <a:cubicBezTo>
                  <a:pt x="6036154" y="2451365"/>
                  <a:pt x="5992418" y="2573134"/>
                  <a:pt x="5914269" y="2672345"/>
                </a:cubicBezTo>
                <a:cubicBezTo>
                  <a:pt x="5849379" y="2755716"/>
                  <a:pt x="5769014" y="2825784"/>
                  <a:pt x="5677578" y="2878708"/>
                </a:cubicBezTo>
                <a:cubicBezTo>
                  <a:pt x="5600523" y="2923307"/>
                  <a:pt x="5519843" y="2956626"/>
                  <a:pt x="5436860" y="2986609"/>
                </a:cubicBezTo>
                <a:cubicBezTo>
                  <a:pt x="5349964" y="3017741"/>
                  <a:pt x="5262032" y="3043235"/>
                  <a:pt x="5168979" y="3050485"/>
                </a:cubicBezTo>
                <a:cubicBezTo>
                  <a:pt x="5131113" y="3053478"/>
                  <a:pt x="5094571" y="3072526"/>
                  <a:pt x="5056590" y="3076900"/>
                </a:cubicBezTo>
                <a:cubicBezTo>
                  <a:pt x="4935339" y="3090941"/>
                  <a:pt x="4816389" y="3118506"/>
                  <a:pt x="4693526" y="3125757"/>
                </a:cubicBezTo>
                <a:cubicBezTo>
                  <a:pt x="4617622" y="3130246"/>
                  <a:pt x="4541085" y="3148776"/>
                  <a:pt x="4464029" y="3155106"/>
                </a:cubicBezTo>
                <a:cubicBezTo>
                  <a:pt x="4367984" y="3163220"/>
                  <a:pt x="4272110" y="3173981"/>
                  <a:pt x="4175949" y="3178527"/>
                </a:cubicBezTo>
                <a:cubicBezTo>
                  <a:pt x="4064193" y="3183822"/>
                  <a:pt x="3952303" y="3186009"/>
                  <a:pt x="3840278" y="3185088"/>
                </a:cubicBezTo>
                <a:cubicBezTo>
                  <a:pt x="3733931" y="3184282"/>
                  <a:pt x="3627355" y="3178873"/>
                  <a:pt x="3521296" y="3173578"/>
                </a:cubicBezTo>
                <a:cubicBezTo>
                  <a:pt x="3489472" y="3171910"/>
                  <a:pt x="3457994" y="3162357"/>
                  <a:pt x="3426458" y="3157753"/>
                </a:cubicBezTo>
                <a:cubicBezTo>
                  <a:pt x="3400965" y="3154013"/>
                  <a:pt x="3374666" y="3155624"/>
                  <a:pt x="3349748" y="3149121"/>
                </a:cubicBezTo>
                <a:cubicBezTo>
                  <a:pt x="3285871" y="3132260"/>
                  <a:pt x="3218426" y="3147337"/>
                  <a:pt x="3154607" y="3118564"/>
                </a:cubicBezTo>
                <a:cubicBezTo>
                  <a:pt x="3115763" y="3101012"/>
                  <a:pt x="3067193" y="3105961"/>
                  <a:pt x="3023687" y="3097214"/>
                </a:cubicBezTo>
                <a:cubicBezTo>
                  <a:pt x="2994281" y="3091459"/>
                  <a:pt x="2966141" y="3079086"/>
                  <a:pt x="2937367" y="3069994"/>
                </a:cubicBezTo>
                <a:cubicBezTo>
                  <a:pt x="2923844" y="3065678"/>
                  <a:pt x="2908594" y="3056471"/>
                  <a:pt x="2896681" y="3059290"/>
                </a:cubicBezTo>
                <a:cubicBezTo>
                  <a:pt x="2847824" y="3070800"/>
                  <a:pt x="2805124" y="3051579"/>
                  <a:pt x="2762310" y="3035293"/>
                </a:cubicBezTo>
                <a:cubicBezTo>
                  <a:pt x="2733536" y="3024417"/>
                  <a:pt x="2707928" y="3006520"/>
                  <a:pt x="2674666" y="3015267"/>
                </a:cubicBezTo>
                <a:cubicBezTo>
                  <a:pt x="2667932" y="3017051"/>
                  <a:pt x="2658840" y="3012447"/>
                  <a:pt x="2651647" y="3009167"/>
                </a:cubicBezTo>
                <a:cubicBezTo>
                  <a:pt x="2558248" y="2967158"/>
                  <a:pt x="2459900" y="2944887"/>
                  <a:pt x="2358733" y="2930903"/>
                </a:cubicBezTo>
                <a:cubicBezTo>
                  <a:pt x="2312695" y="2924573"/>
                  <a:pt x="2268615" y="2906158"/>
                  <a:pt x="2222865" y="2897123"/>
                </a:cubicBezTo>
                <a:cubicBezTo>
                  <a:pt x="2172684" y="2887225"/>
                  <a:pt x="2124287" y="2869501"/>
                  <a:pt x="2070250" y="2875831"/>
                </a:cubicBezTo>
                <a:cubicBezTo>
                  <a:pt x="2030831" y="2880434"/>
                  <a:pt x="1989685" y="2870076"/>
                  <a:pt x="1949114" y="2866105"/>
                </a:cubicBezTo>
                <a:cubicBezTo>
                  <a:pt x="1882762" y="2859315"/>
                  <a:pt x="1816756" y="2849877"/>
                  <a:pt x="1750117" y="2845504"/>
                </a:cubicBezTo>
                <a:cubicBezTo>
                  <a:pt x="1646072" y="2838598"/>
                  <a:pt x="1541682" y="2835663"/>
                  <a:pt x="1437579" y="2829448"/>
                </a:cubicBezTo>
                <a:cubicBezTo>
                  <a:pt x="1407066" y="2827586"/>
                  <a:pt x="1376796" y="2822846"/>
                  <a:pt x="1347173" y="2815291"/>
                </a:cubicBezTo>
                <a:cubicBezTo>
                  <a:pt x="1273341" y="2796531"/>
                  <a:pt x="1197551" y="2790259"/>
                  <a:pt x="1123949" y="2765744"/>
                </a:cubicBezTo>
                <a:cubicBezTo>
                  <a:pt x="1043383" y="2739042"/>
                  <a:pt x="968054" y="2697378"/>
                  <a:pt x="888352" y="2676085"/>
                </a:cubicBezTo>
                <a:cubicBezTo>
                  <a:pt x="770035" y="2644377"/>
                  <a:pt x="675946" y="2573825"/>
                  <a:pt x="577598" y="2511732"/>
                </a:cubicBezTo>
                <a:cubicBezTo>
                  <a:pt x="497896" y="2461320"/>
                  <a:pt x="431026" y="2388581"/>
                  <a:pt x="364675" y="2319755"/>
                </a:cubicBezTo>
                <a:cubicBezTo>
                  <a:pt x="305060" y="2258762"/>
                  <a:pt x="250840" y="2192719"/>
                  <a:pt x="202623" y="2122369"/>
                </a:cubicBezTo>
                <a:cubicBezTo>
                  <a:pt x="160671" y="2060218"/>
                  <a:pt x="128675" y="1990587"/>
                  <a:pt x="98233" y="1921588"/>
                </a:cubicBezTo>
                <a:cubicBezTo>
                  <a:pt x="21810" y="1747508"/>
                  <a:pt x="0" y="1563243"/>
                  <a:pt x="0" y="13366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14925163" y="8228398"/>
            <a:ext cx="2373494" cy="3186179"/>
          </a:xfrm>
          <a:custGeom>
            <a:avLst/>
            <a:gdLst/>
            <a:ahLst/>
            <a:cxnLst/>
            <a:rect l="l" t="t" r="r" b="b"/>
            <a:pathLst>
              <a:path w="2373494" h="3186179" extrusionOk="0">
                <a:moveTo>
                  <a:pt x="2107568" y="1741898"/>
                </a:moveTo>
                <a:cubicBezTo>
                  <a:pt x="2065610" y="1720329"/>
                  <a:pt x="2023062" y="1699350"/>
                  <a:pt x="1981991" y="1678667"/>
                </a:cubicBezTo>
                <a:cubicBezTo>
                  <a:pt x="1937374" y="1696395"/>
                  <a:pt x="1918759" y="1741307"/>
                  <a:pt x="1885370" y="1770559"/>
                </a:cubicBezTo>
                <a:cubicBezTo>
                  <a:pt x="1841345" y="1809267"/>
                  <a:pt x="1818593" y="1866884"/>
                  <a:pt x="1821252" y="1932184"/>
                </a:cubicBezTo>
                <a:cubicBezTo>
                  <a:pt x="1824798" y="2029395"/>
                  <a:pt x="1885961" y="2085536"/>
                  <a:pt x="1991741" y="2055397"/>
                </a:cubicBezTo>
                <a:cubicBezTo>
                  <a:pt x="2064133" y="2034714"/>
                  <a:pt x="2112591" y="1990688"/>
                  <a:pt x="2141252" y="1921251"/>
                </a:cubicBezTo>
                <a:cubicBezTo>
                  <a:pt x="2165776" y="1861861"/>
                  <a:pt x="2147752" y="1808676"/>
                  <a:pt x="2124114" y="1755490"/>
                </a:cubicBezTo>
                <a:cubicBezTo>
                  <a:pt x="2121455" y="1749876"/>
                  <a:pt x="2114068" y="1745148"/>
                  <a:pt x="2107568" y="1741898"/>
                </a:cubicBezTo>
                <a:close/>
                <a:moveTo>
                  <a:pt x="1940920" y="1975619"/>
                </a:moveTo>
                <a:cubicBezTo>
                  <a:pt x="1955103" y="1901159"/>
                  <a:pt x="1960126" y="1835268"/>
                  <a:pt x="2034290" y="1790652"/>
                </a:cubicBezTo>
                <a:cubicBezTo>
                  <a:pt x="2024244" y="1864225"/>
                  <a:pt x="2015084" y="1928638"/>
                  <a:pt x="1940920" y="1975619"/>
                </a:cubicBezTo>
                <a:close/>
                <a:moveTo>
                  <a:pt x="272669" y="2076376"/>
                </a:moveTo>
                <a:cubicBezTo>
                  <a:pt x="239576" y="2063966"/>
                  <a:pt x="205596" y="2053329"/>
                  <a:pt x="172207" y="2042101"/>
                </a:cubicBezTo>
                <a:cubicBezTo>
                  <a:pt x="174867" y="2035600"/>
                  <a:pt x="175162" y="2030873"/>
                  <a:pt x="177526" y="2029100"/>
                </a:cubicBezTo>
                <a:cubicBezTo>
                  <a:pt x="190822" y="2019940"/>
                  <a:pt x="204709" y="2011667"/>
                  <a:pt x="218301" y="2003393"/>
                </a:cubicBezTo>
                <a:cubicBezTo>
                  <a:pt x="218597" y="1998961"/>
                  <a:pt x="219188" y="1994825"/>
                  <a:pt x="219483" y="1990393"/>
                </a:cubicBezTo>
                <a:cubicBezTo>
                  <a:pt x="190527" y="1988029"/>
                  <a:pt x="161570" y="1987438"/>
                  <a:pt x="133205" y="1983301"/>
                </a:cubicBezTo>
                <a:cubicBezTo>
                  <a:pt x="92134" y="1977392"/>
                  <a:pt x="60813" y="1998961"/>
                  <a:pt x="45744" y="2029395"/>
                </a:cubicBezTo>
                <a:cubicBezTo>
                  <a:pt x="23879" y="2073421"/>
                  <a:pt x="5559" y="2122174"/>
                  <a:pt x="832" y="2170337"/>
                </a:cubicBezTo>
                <a:cubicBezTo>
                  <a:pt x="-5078" y="2230318"/>
                  <a:pt x="20333" y="2283208"/>
                  <a:pt x="82383" y="2307142"/>
                </a:cubicBezTo>
                <a:cubicBezTo>
                  <a:pt x="104544" y="2315710"/>
                  <a:pt x="128772" y="2319552"/>
                  <a:pt x="152410" y="2322802"/>
                </a:cubicBezTo>
                <a:cubicBezTo>
                  <a:pt x="229529" y="2332848"/>
                  <a:pt x="318763" y="2267843"/>
                  <a:pt x="333241" y="2191611"/>
                </a:cubicBezTo>
                <a:cubicBezTo>
                  <a:pt x="341219" y="2149063"/>
                  <a:pt x="311376" y="2090854"/>
                  <a:pt x="272669" y="2076376"/>
                </a:cubicBezTo>
                <a:close/>
                <a:moveTo>
                  <a:pt x="176344" y="2242137"/>
                </a:moveTo>
                <a:cubicBezTo>
                  <a:pt x="173685" y="2238887"/>
                  <a:pt x="171025" y="2235932"/>
                  <a:pt x="168366" y="2232682"/>
                </a:cubicBezTo>
                <a:cubicBezTo>
                  <a:pt x="177230" y="2226182"/>
                  <a:pt x="185799" y="2219386"/>
                  <a:pt x="194663" y="2212885"/>
                </a:cubicBezTo>
                <a:cubicBezTo>
                  <a:pt x="197027" y="2215545"/>
                  <a:pt x="199686" y="2218204"/>
                  <a:pt x="202050" y="2221158"/>
                </a:cubicBezTo>
                <a:cubicBezTo>
                  <a:pt x="193481" y="2227954"/>
                  <a:pt x="184913" y="2235046"/>
                  <a:pt x="176344" y="2242137"/>
                </a:cubicBezTo>
                <a:close/>
                <a:moveTo>
                  <a:pt x="929214" y="384487"/>
                </a:moveTo>
                <a:cubicBezTo>
                  <a:pt x="996878" y="376509"/>
                  <a:pt x="1056859" y="321551"/>
                  <a:pt x="1070155" y="252705"/>
                </a:cubicBezTo>
                <a:cubicBezTo>
                  <a:pt x="1075769" y="223748"/>
                  <a:pt x="1077247" y="193905"/>
                  <a:pt x="1081679" y="154607"/>
                </a:cubicBezTo>
                <a:cubicBezTo>
                  <a:pt x="1081974" y="129492"/>
                  <a:pt x="1058041" y="82511"/>
                  <a:pt x="1027902" y="59169"/>
                </a:cubicBezTo>
                <a:cubicBezTo>
                  <a:pt x="1008992" y="44395"/>
                  <a:pt x="990082" y="29917"/>
                  <a:pt x="971467" y="14848"/>
                </a:cubicBezTo>
                <a:cubicBezTo>
                  <a:pt x="947533" y="-4654"/>
                  <a:pt x="931578" y="-5540"/>
                  <a:pt x="907940" y="15734"/>
                </a:cubicBezTo>
                <a:cubicBezTo>
                  <a:pt x="897303" y="25189"/>
                  <a:pt x="888143" y="37895"/>
                  <a:pt x="881938" y="50600"/>
                </a:cubicBezTo>
                <a:cubicBezTo>
                  <a:pt x="856822" y="101717"/>
                  <a:pt x="838503" y="154312"/>
                  <a:pt x="825207" y="210156"/>
                </a:cubicBezTo>
                <a:cubicBezTo>
                  <a:pt x="816342" y="247091"/>
                  <a:pt x="819002" y="279593"/>
                  <a:pt x="831412" y="312391"/>
                </a:cubicBezTo>
                <a:cubicBezTo>
                  <a:pt x="846481" y="351393"/>
                  <a:pt x="898780" y="388032"/>
                  <a:pt x="929214" y="384487"/>
                </a:cubicBezTo>
                <a:close/>
                <a:moveTo>
                  <a:pt x="964080" y="160812"/>
                </a:moveTo>
                <a:cubicBezTo>
                  <a:pt x="977672" y="208384"/>
                  <a:pt x="973240" y="221385"/>
                  <a:pt x="930396" y="264524"/>
                </a:cubicBezTo>
                <a:cubicBezTo>
                  <a:pt x="926259" y="223748"/>
                  <a:pt x="941624" y="193019"/>
                  <a:pt x="964080" y="160812"/>
                </a:cubicBezTo>
                <a:close/>
                <a:moveTo>
                  <a:pt x="1105612" y="2605867"/>
                </a:moveTo>
                <a:cubicBezTo>
                  <a:pt x="1100885" y="2643392"/>
                  <a:pt x="1093498" y="2682690"/>
                  <a:pt x="1059814" y="2708692"/>
                </a:cubicBezTo>
                <a:cubicBezTo>
                  <a:pt x="1048290" y="2717852"/>
                  <a:pt x="1037062" y="2727602"/>
                  <a:pt x="1025834" y="2737058"/>
                </a:cubicBezTo>
                <a:cubicBezTo>
                  <a:pt x="966148" y="2787288"/>
                  <a:pt x="941328" y="2787879"/>
                  <a:pt x="883120" y="2740308"/>
                </a:cubicBezTo>
                <a:cubicBezTo>
                  <a:pt x="837321" y="2702783"/>
                  <a:pt x="829639" y="2608526"/>
                  <a:pt x="870414" y="2566273"/>
                </a:cubicBezTo>
                <a:cubicBezTo>
                  <a:pt x="879574" y="2556818"/>
                  <a:pt x="894643" y="2553568"/>
                  <a:pt x="907940" y="2546772"/>
                </a:cubicBezTo>
                <a:cubicBezTo>
                  <a:pt x="912372" y="2526680"/>
                  <a:pt x="916213" y="2508951"/>
                  <a:pt x="920941" y="2487972"/>
                </a:cubicBezTo>
                <a:cubicBezTo>
                  <a:pt x="934828" y="2489450"/>
                  <a:pt x="949011" y="2487086"/>
                  <a:pt x="959057" y="2492404"/>
                </a:cubicBezTo>
                <a:cubicBezTo>
                  <a:pt x="990082" y="2508951"/>
                  <a:pt x="1021993" y="2519293"/>
                  <a:pt x="1056564" y="2525498"/>
                </a:cubicBezTo>
                <a:cubicBezTo>
                  <a:pt x="1089361" y="2531407"/>
                  <a:pt x="1110931" y="2565387"/>
                  <a:pt x="1105612" y="2605867"/>
                </a:cubicBezTo>
                <a:close/>
                <a:moveTo>
                  <a:pt x="1291762" y="1481880"/>
                </a:moveTo>
                <a:cubicBezTo>
                  <a:pt x="1273738" y="1488381"/>
                  <a:pt x="1252759" y="1491336"/>
                  <a:pt x="1238576" y="1502564"/>
                </a:cubicBezTo>
                <a:cubicBezTo>
                  <a:pt x="1211392" y="1524429"/>
                  <a:pt x="1183618" y="1548067"/>
                  <a:pt x="1164707" y="1576728"/>
                </a:cubicBezTo>
                <a:cubicBezTo>
                  <a:pt x="1136342" y="1620163"/>
                  <a:pt x="1133387" y="1695804"/>
                  <a:pt x="1183913" y="1738353"/>
                </a:cubicBezTo>
                <a:cubicBezTo>
                  <a:pt x="1219370" y="1768195"/>
                  <a:pt x="1256600" y="1757558"/>
                  <a:pt x="1295012" y="1750762"/>
                </a:cubicBezTo>
                <a:cubicBezTo>
                  <a:pt x="1334310" y="1743967"/>
                  <a:pt x="1365630" y="1721511"/>
                  <a:pt x="1385722" y="1690781"/>
                </a:cubicBezTo>
                <a:cubicBezTo>
                  <a:pt x="1405224" y="1660938"/>
                  <a:pt x="1419407" y="1624299"/>
                  <a:pt x="1424134" y="1589138"/>
                </a:cubicBezTo>
                <a:cubicBezTo>
                  <a:pt x="1430635" y="1542157"/>
                  <a:pt x="1358539" y="1489563"/>
                  <a:pt x="1291762" y="1481880"/>
                </a:cubicBezTo>
                <a:close/>
                <a:moveTo>
                  <a:pt x="1258668" y="1671280"/>
                </a:moveTo>
                <a:cubicBezTo>
                  <a:pt x="1269305" y="1601548"/>
                  <a:pt x="1276692" y="1592093"/>
                  <a:pt x="1327514" y="1583819"/>
                </a:cubicBezTo>
                <a:cubicBezTo>
                  <a:pt x="1315990" y="1622822"/>
                  <a:pt x="1298853" y="1652960"/>
                  <a:pt x="1258668" y="1671280"/>
                </a:cubicBezTo>
                <a:close/>
                <a:moveTo>
                  <a:pt x="1476138" y="806720"/>
                </a:moveTo>
                <a:cubicBezTo>
                  <a:pt x="1458114" y="836268"/>
                  <a:pt x="1441567" y="866997"/>
                  <a:pt x="1420293" y="894181"/>
                </a:cubicBezTo>
                <a:cubicBezTo>
                  <a:pt x="1401678" y="918114"/>
                  <a:pt x="1375676" y="933183"/>
                  <a:pt x="1343765" y="934070"/>
                </a:cubicBezTo>
                <a:cubicBezTo>
                  <a:pt x="1328991" y="934365"/>
                  <a:pt x="1313922" y="934070"/>
                  <a:pt x="1299444" y="935547"/>
                </a:cubicBezTo>
                <a:cubicBezTo>
                  <a:pt x="1262509" y="939388"/>
                  <a:pt x="1237690" y="929638"/>
                  <a:pt x="1223802" y="897136"/>
                </a:cubicBezTo>
                <a:cubicBezTo>
                  <a:pt x="1207847" y="859019"/>
                  <a:pt x="1202233" y="820608"/>
                  <a:pt x="1223211" y="779832"/>
                </a:cubicBezTo>
                <a:cubicBezTo>
                  <a:pt x="1249509" y="729010"/>
                  <a:pt x="1283193" y="692962"/>
                  <a:pt x="1345833" y="690894"/>
                </a:cubicBezTo>
                <a:cubicBezTo>
                  <a:pt x="1344061" y="697099"/>
                  <a:pt x="1342583" y="702418"/>
                  <a:pt x="1339924" y="712464"/>
                </a:cubicBezTo>
                <a:cubicBezTo>
                  <a:pt x="1391336" y="697099"/>
                  <a:pt x="1423248" y="735511"/>
                  <a:pt x="1461955" y="754126"/>
                </a:cubicBezTo>
                <a:cubicBezTo>
                  <a:pt x="1480570" y="763581"/>
                  <a:pt x="1489730" y="784560"/>
                  <a:pt x="1476138" y="806720"/>
                </a:cubicBezTo>
                <a:close/>
                <a:moveTo>
                  <a:pt x="447590" y="1012962"/>
                </a:moveTo>
                <a:cubicBezTo>
                  <a:pt x="442567" y="1032463"/>
                  <a:pt x="439021" y="1052260"/>
                  <a:pt x="434293" y="1072057"/>
                </a:cubicBezTo>
                <a:cubicBezTo>
                  <a:pt x="423656" y="1116969"/>
                  <a:pt x="379631" y="1150358"/>
                  <a:pt x="327627" y="1153903"/>
                </a:cubicBezTo>
                <a:cubicBezTo>
                  <a:pt x="283601" y="1156858"/>
                  <a:pt x="227757" y="1124651"/>
                  <a:pt x="218301" y="1084467"/>
                </a:cubicBezTo>
                <a:cubicBezTo>
                  <a:pt x="209142" y="1045759"/>
                  <a:pt x="217415" y="1007939"/>
                  <a:pt x="243712" y="975732"/>
                </a:cubicBezTo>
                <a:cubicBezTo>
                  <a:pt x="254940" y="961845"/>
                  <a:pt x="264986" y="947071"/>
                  <a:pt x="276805" y="930820"/>
                </a:cubicBezTo>
                <a:cubicBezTo>
                  <a:pt x="302807" y="925501"/>
                  <a:pt x="327332" y="920478"/>
                  <a:pt x="346833" y="916637"/>
                </a:cubicBezTo>
                <a:cubicBezTo>
                  <a:pt x="374017" y="931411"/>
                  <a:pt x="397359" y="945002"/>
                  <a:pt x="421884" y="957117"/>
                </a:cubicBezTo>
                <a:cubicBezTo>
                  <a:pt x="450545" y="971300"/>
                  <a:pt x="455863" y="981346"/>
                  <a:pt x="447590" y="1012962"/>
                </a:cubicBezTo>
                <a:close/>
                <a:moveTo>
                  <a:pt x="2338924" y="256251"/>
                </a:moveTo>
                <a:cubicBezTo>
                  <a:pt x="2379404" y="344598"/>
                  <a:pt x="2316468" y="436490"/>
                  <a:pt x="2218666" y="432945"/>
                </a:cubicBezTo>
                <a:cubicBezTo>
                  <a:pt x="2191187" y="432058"/>
                  <a:pt x="2174936" y="413148"/>
                  <a:pt x="2164594" y="391283"/>
                </a:cubicBezTo>
                <a:cubicBezTo>
                  <a:pt x="2143025" y="345779"/>
                  <a:pt x="2162526" y="272797"/>
                  <a:pt x="2201824" y="235863"/>
                </a:cubicBezTo>
                <a:cubicBezTo>
                  <a:pt x="2225758" y="213407"/>
                  <a:pt x="2246736" y="187996"/>
                  <a:pt x="2271852" y="161108"/>
                </a:cubicBezTo>
                <a:cubicBezTo>
                  <a:pt x="2310263" y="184746"/>
                  <a:pt x="2339811" y="203065"/>
                  <a:pt x="2373495" y="223748"/>
                </a:cubicBezTo>
                <a:cubicBezTo>
                  <a:pt x="2360494" y="235863"/>
                  <a:pt x="2349562" y="246204"/>
                  <a:pt x="2338924" y="256251"/>
                </a:cubicBezTo>
                <a:close/>
                <a:moveTo>
                  <a:pt x="253167" y="3031351"/>
                </a:moveTo>
                <a:cubicBezTo>
                  <a:pt x="256713" y="3062671"/>
                  <a:pt x="247849" y="3096355"/>
                  <a:pt x="238985" y="3127675"/>
                </a:cubicBezTo>
                <a:cubicBezTo>
                  <a:pt x="228052" y="3167269"/>
                  <a:pt x="189049" y="3172292"/>
                  <a:pt x="159206" y="3186179"/>
                </a:cubicBezTo>
                <a:cubicBezTo>
                  <a:pt x="116067" y="3170815"/>
                  <a:pt x="103657" y="3145108"/>
                  <a:pt x="105725" y="3099014"/>
                </a:cubicBezTo>
                <a:cubicBezTo>
                  <a:pt x="107794" y="3054398"/>
                  <a:pt x="124340" y="3026623"/>
                  <a:pt x="158615" y="3005644"/>
                </a:cubicBezTo>
                <a:cubicBezTo>
                  <a:pt x="155956" y="2993234"/>
                  <a:pt x="153888" y="2982597"/>
                  <a:pt x="151524" y="2972256"/>
                </a:cubicBezTo>
                <a:cubicBezTo>
                  <a:pt x="184617" y="2961028"/>
                  <a:pt x="249031" y="2994712"/>
                  <a:pt x="253167" y="30313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4"/>
          <p:cNvCxnSpPr/>
          <p:nvPr/>
        </p:nvCxnSpPr>
        <p:spPr>
          <a:xfrm rot="10800000">
            <a:off x="10771257" y="4402311"/>
            <a:ext cx="6527400" cy="0"/>
          </a:xfrm>
          <a:prstGeom prst="straightConnector1">
            <a:avLst/>
          </a:prstGeom>
          <a:noFill/>
          <a:ln w="7620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" name="矩形 3"/>
          <p:cNvSpPr/>
          <p:nvPr/>
        </p:nvSpPr>
        <p:spPr>
          <a:xfrm>
            <a:off x="1504611" y="1367519"/>
            <a:ext cx="161734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4400" b="1" kern="1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完成量表的學生，檢查有否漏題，確認每題填寫後，點選</a:t>
            </a:r>
            <a:r>
              <a:rPr lang="en-US" altLang="zh-TW" sz="4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altLang="en-US" sz="4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提交</a:t>
            </a:r>
            <a:r>
              <a:rPr lang="en-US" altLang="zh-TW" sz="4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altLang="en-US" sz="4400" b="1" kern="1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鈕，同學可自行觀看自己的施測</a:t>
            </a:r>
            <a:r>
              <a:rPr lang="zh-TW" altLang="en-US" sz="4400" b="1" kern="100" dirty="0" smtClean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成績。若</a:t>
            </a:r>
            <a:r>
              <a:rPr lang="zh-TW" altLang="en-US" sz="4400" b="1" u="sng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量表施</a:t>
            </a:r>
            <a:r>
              <a:rPr lang="zh-TW" altLang="en-US" sz="4400" b="1" u="sng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測完畢</a:t>
            </a:r>
            <a:r>
              <a:rPr lang="zh-TW" altLang="en-US" sz="4400" b="1" kern="1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，請安靜坐在座位上做自己的事情，勿討論成績，</a:t>
            </a:r>
            <a:r>
              <a:rPr lang="zh-TW" altLang="en-US" sz="4400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不要影響他人</a:t>
            </a:r>
            <a:r>
              <a:rPr lang="zh-TW" altLang="en-US" sz="4400" b="1" kern="1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t="46042" r="57705"/>
          <a:stretch/>
        </p:blipFill>
        <p:spPr>
          <a:xfrm>
            <a:off x="396926" y="4168286"/>
            <a:ext cx="5268357" cy="493870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r="76994"/>
          <a:stretch/>
        </p:blipFill>
        <p:spPr>
          <a:xfrm>
            <a:off x="5843996" y="4495715"/>
            <a:ext cx="2568760" cy="423038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/>
          <a:srcRect l="4941" r="3368" b="24833"/>
          <a:stretch/>
        </p:blipFill>
        <p:spPr>
          <a:xfrm>
            <a:off x="8778624" y="4675216"/>
            <a:ext cx="9469212" cy="3044933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228600" y="6934200"/>
            <a:ext cx="4171950" cy="285750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7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altLang="zh-TW" sz="7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altLang="zh-TW" sz="7200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endParaRPr lang="zh-TW" altLang="en-US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007563" y="6805533"/>
            <a:ext cx="4171950" cy="285750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</a:rPr>
              <a:t>2.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4447704" y="3600227"/>
            <a:ext cx="4171950" cy="285750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altLang="zh-TW" sz="4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altLang="zh-TW" sz="4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altLang="zh-TW" sz="4800" dirty="0" smtClean="0">
                <a:solidFill>
                  <a:schemeClr val="accent3">
                    <a:lumMod val="50000"/>
                  </a:schemeClr>
                </a:solidFill>
              </a:rPr>
              <a:t>3.</a:t>
            </a:r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</a:rPr>
              <a:t>看分數</a:t>
            </a:r>
            <a:endParaRPr lang="zh-TW" alt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04059" y="350178"/>
            <a:ext cx="3528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en-US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G7.G8.G9</a:t>
            </a:r>
            <a:r>
              <a:rPr lang="zh-TW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02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 rot="-2608754">
            <a:off x="15081964" y="8287684"/>
            <a:ext cx="4206267" cy="3842692"/>
          </a:xfrm>
          <a:custGeom>
            <a:avLst/>
            <a:gdLst/>
            <a:ahLst/>
            <a:cxnLst/>
            <a:rect l="l" t="t" r="r" b="b"/>
            <a:pathLst>
              <a:path w="4209886" h="3845999" extrusionOk="0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 rot="-9040874">
            <a:off x="5926499" y="-1623782"/>
            <a:ext cx="3682682" cy="3206257"/>
          </a:xfrm>
          <a:custGeom>
            <a:avLst/>
            <a:gdLst/>
            <a:ahLst/>
            <a:cxnLst/>
            <a:rect l="l" t="t" r="r" b="b"/>
            <a:pathLst>
              <a:path w="3680187" h="3204085" extrusionOk="0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 rot="-560680">
            <a:off x="1053939" y="9414656"/>
            <a:ext cx="6100635" cy="3187780"/>
          </a:xfrm>
          <a:custGeom>
            <a:avLst/>
            <a:gdLst/>
            <a:ahLst/>
            <a:cxnLst/>
            <a:rect l="l" t="t" r="r" b="b"/>
            <a:pathLst>
              <a:path w="6095874" h="3185292" extrusionOk="0">
                <a:moveTo>
                  <a:pt x="0" y="1336681"/>
                </a:moveTo>
                <a:cubicBezTo>
                  <a:pt x="3165" y="1287363"/>
                  <a:pt x="-2647" y="1196670"/>
                  <a:pt x="18357" y="1112709"/>
                </a:cubicBezTo>
                <a:cubicBezTo>
                  <a:pt x="33838" y="1050903"/>
                  <a:pt x="24630" y="981559"/>
                  <a:pt x="68193" y="925624"/>
                </a:cubicBezTo>
                <a:cubicBezTo>
                  <a:pt x="108476" y="874234"/>
                  <a:pt x="143004" y="820140"/>
                  <a:pt x="194796" y="777383"/>
                </a:cubicBezTo>
                <a:cubicBezTo>
                  <a:pt x="255911" y="727087"/>
                  <a:pt x="318810" y="677021"/>
                  <a:pt x="362546" y="607849"/>
                </a:cubicBezTo>
                <a:cubicBezTo>
                  <a:pt x="377911" y="583680"/>
                  <a:pt x="402828" y="566819"/>
                  <a:pt x="434479" y="556863"/>
                </a:cubicBezTo>
                <a:cubicBezTo>
                  <a:pt x="489667" y="539599"/>
                  <a:pt x="540826" y="509214"/>
                  <a:pt x="595898" y="491144"/>
                </a:cubicBezTo>
                <a:cubicBezTo>
                  <a:pt x="631462" y="479635"/>
                  <a:pt x="670709" y="476067"/>
                  <a:pt x="708805" y="475664"/>
                </a:cubicBezTo>
                <a:cubicBezTo>
                  <a:pt x="789371" y="474859"/>
                  <a:pt x="856298" y="436993"/>
                  <a:pt x="925239" y="402867"/>
                </a:cubicBezTo>
                <a:cubicBezTo>
                  <a:pt x="974384" y="378525"/>
                  <a:pt x="1023932" y="353895"/>
                  <a:pt x="1075609" y="335998"/>
                </a:cubicBezTo>
                <a:cubicBezTo>
                  <a:pt x="1140350" y="313612"/>
                  <a:pt x="1205378" y="292262"/>
                  <a:pt x="1269830" y="269071"/>
                </a:cubicBezTo>
                <a:cubicBezTo>
                  <a:pt x="1335434" y="245419"/>
                  <a:pt x="1398793" y="205769"/>
                  <a:pt x="1473316" y="210085"/>
                </a:cubicBezTo>
                <a:cubicBezTo>
                  <a:pt x="1480797" y="210488"/>
                  <a:pt x="1488681" y="206115"/>
                  <a:pt x="1496335" y="203582"/>
                </a:cubicBezTo>
                <a:cubicBezTo>
                  <a:pt x="1542372" y="187987"/>
                  <a:pt x="1588410" y="172104"/>
                  <a:pt x="1634447" y="156682"/>
                </a:cubicBezTo>
                <a:cubicBezTo>
                  <a:pt x="1772560" y="110644"/>
                  <a:pt x="1916427" y="91481"/>
                  <a:pt x="2057130" y="57701"/>
                </a:cubicBezTo>
                <a:cubicBezTo>
                  <a:pt x="2124575" y="41588"/>
                  <a:pt x="2192537" y="34452"/>
                  <a:pt x="2259982" y="24554"/>
                </a:cubicBezTo>
                <a:cubicBezTo>
                  <a:pt x="2400741" y="4116"/>
                  <a:pt x="2543055" y="-3588"/>
                  <a:pt x="2685197" y="1535"/>
                </a:cubicBezTo>
                <a:cubicBezTo>
                  <a:pt x="2751491" y="4125"/>
                  <a:pt x="2817842" y="6024"/>
                  <a:pt x="2883906" y="11779"/>
                </a:cubicBezTo>
                <a:cubicBezTo>
                  <a:pt x="2907328" y="13793"/>
                  <a:pt x="2927699" y="30194"/>
                  <a:pt x="2952099" y="7117"/>
                </a:cubicBezTo>
                <a:cubicBezTo>
                  <a:pt x="2960386" y="-767"/>
                  <a:pt x="2986627" y="11548"/>
                  <a:pt x="3004582" y="12354"/>
                </a:cubicBezTo>
                <a:cubicBezTo>
                  <a:pt x="3051137" y="14426"/>
                  <a:pt x="3098614" y="10282"/>
                  <a:pt x="3144133" y="18109"/>
                </a:cubicBezTo>
                <a:cubicBezTo>
                  <a:pt x="3182862" y="24669"/>
                  <a:pt x="3224699" y="1938"/>
                  <a:pt x="3260723" y="30654"/>
                </a:cubicBezTo>
                <a:cubicBezTo>
                  <a:pt x="3266017" y="34855"/>
                  <a:pt x="3276606" y="33762"/>
                  <a:pt x="3284548" y="33071"/>
                </a:cubicBezTo>
                <a:cubicBezTo>
                  <a:pt x="3327766" y="29215"/>
                  <a:pt x="3370868" y="21044"/>
                  <a:pt x="3414086" y="21562"/>
                </a:cubicBezTo>
                <a:cubicBezTo>
                  <a:pt x="3454369" y="22137"/>
                  <a:pt x="3496263" y="13908"/>
                  <a:pt x="3535222" y="33762"/>
                </a:cubicBezTo>
                <a:cubicBezTo>
                  <a:pt x="3541380" y="36869"/>
                  <a:pt x="3551450" y="34049"/>
                  <a:pt x="3559219" y="32093"/>
                </a:cubicBezTo>
                <a:cubicBezTo>
                  <a:pt x="3635008" y="12814"/>
                  <a:pt x="3710050" y="35891"/>
                  <a:pt x="3785148" y="35085"/>
                </a:cubicBezTo>
                <a:cubicBezTo>
                  <a:pt x="3869167" y="34107"/>
                  <a:pt x="3946280" y="74677"/>
                  <a:pt x="4030874" y="68059"/>
                </a:cubicBezTo>
                <a:cubicBezTo>
                  <a:pt x="4049231" y="66621"/>
                  <a:pt x="4080882" y="64319"/>
                  <a:pt x="4095556" y="93553"/>
                </a:cubicBezTo>
                <a:cubicBezTo>
                  <a:pt x="4099700" y="101839"/>
                  <a:pt x="4117539" y="108515"/>
                  <a:pt x="4128128" y="107364"/>
                </a:cubicBezTo>
                <a:cubicBezTo>
                  <a:pt x="4218477" y="97696"/>
                  <a:pt x="4292137" y="147647"/>
                  <a:pt x="4371149" y="175787"/>
                </a:cubicBezTo>
                <a:cubicBezTo>
                  <a:pt x="4429847" y="196965"/>
                  <a:pt x="4484631" y="229018"/>
                  <a:pt x="4541545" y="255317"/>
                </a:cubicBezTo>
                <a:cubicBezTo>
                  <a:pt x="4553687" y="261072"/>
                  <a:pt x="4568535" y="261072"/>
                  <a:pt x="4580504" y="266827"/>
                </a:cubicBezTo>
                <a:cubicBezTo>
                  <a:pt x="4659401" y="304980"/>
                  <a:pt x="4738413" y="343134"/>
                  <a:pt x="4816447" y="381920"/>
                </a:cubicBezTo>
                <a:cubicBezTo>
                  <a:pt x="4864728" y="405917"/>
                  <a:pt x="4911514" y="436417"/>
                  <a:pt x="4959508" y="463119"/>
                </a:cubicBezTo>
                <a:cubicBezTo>
                  <a:pt x="5029773" y="502251"/>
                  <a:pt x="5096355" y="547137"/>
                  <a:pt x="5163455" y="591391"/>
                </a:cubicBezTo>
                <a:cubicBezTo>
                  <a:pt x="5256508" y="652736"/>
                  <a:pt x="5327348" y="737906"/>
                  <a:pt x="5417236" y="801437"/>
                </a:cubicBezTo>
                <a:cubicBezTo>
                  <a:pt x="5442442" y="819277"/>
                  <a:pt x="5456080" y="853229"/>
                  <a:pt x="5475359" y="879816"/>
                </a:cubicBezTo>
                <a:cubicBezTo>
                  <a:pt x="5490781" y="900878"/>
                  <a:pt x="5507815" y="920790"/>
                  <a:pt x="5522259" y="942542"/>
                </a:cubicBezTo>
                <a:cubicBezTo>
                  <a:pt x="5589436" y="1043633"/>
                  <a:pt x="5656267" y="1145031"/>
                  <a:pt x="5722753" y="1246735"/>
                </a:cubicBezTo>
                <a:cubicBezTo>
                  <a:pt x="5779955" y="1333689"/>
                  <a:pt x="5837847" y="1420239"/>
                  <a:pt x="5893725" y="1507941"/>
                </a:cubicBezTo>
                <a:cubicBezTo>
                  <a:pt x="5908917" y="1531708"/>
                  <a:pt x="5916744" y="1560193"/>
                  <a:pt x="5931188" y="1584363"/>
                </a:cubicBezTo>
                <a:cubicBezTo>
                  <a:pt x="6020904" y="1732604"/>
                  <a:pt x="6065157" y="1896612"/>
                  <a:pt x="6089557" y="2065398"/>
                </a:cubicBezTo>
                <a:cubicBezTo>
                  <a:pt x="6102149" y="2153948"/>
                  <a:pt x="6095873" y="2244160"/>
                  <a:pt x="6071142" y="2330114"/>
                </a:cubicBezTo>
                <a:cubicBezTo>
                  <a:pt x="6036154" y="2451365"/>
                  <a:pt x="5992418" y="2573134"/>
                  <a:pt x="5914269" y="2672345"/>
                </a:cubicBezTo>
                <a:cubicBezTo>
                  <a:pt x="5849379" y="2755716"/>
                  <a:pt x="5769014" y="2825784"/>
                  <a:pt x="5677578" y="2878708"/>
                </a:cubicBezTo>
                <a:cubicBezTo>
                  <a:pt x="5600523" y="2923307"/>
                  <a:pt x="5519843" y="2956626"/>
                  <a:pt x="5436860" y="2986609"/>
                </a:cubicBezTo>
                <a:cubicBezTo>
                  <a:pt x="5349964" y="3017741"/>
                  <a:pt x="5262032" y="3043235"/>
                  <a:pt x="5168979" y="3050485"/>
                </a:cubicBezTo>
                <a:cubicBezTo>
                  <a:pt x="5131113" y="3053478"/>
                  <a:pt x="5094571" y="3072526"/>
                  <a:pt x="5056590" y="3076900"/>
                </a:cubicBezTo>
                <a:cubicBezTo>
                  <a:pt x="4935339" y="3090941"/>
                  <a:pt x="4816389" y="3118506"/>
                  <a:pt x="4693526" y="3125757"/>
                </a:cubicBezTo>
                <a:cubicBezTo>
                  <a:pt x="4617622" y="3130246"/>
                  <a:pt x="4541085" y="3148776"/>
                  <a:pt x="4464029" y="3155106"/>
                </a:cubicBezTo>
                <a:cubicBezTo>
                  <a:pt x="4367984" y="3163220"/>
                  <a:pt x="4272110" y="3173981"/>
                  <a:pt x="4175949" y="3178527"/>
                </a:cubicBezTo>
                <a:cubicBezTo>
                  <a:pt x="4064193" y="3183822"/>
                  <a:pt x="3952303" y="3186009"/>
                  <a:pt x="3840278" y="3185088"/>
                </a:cubicBezTo>
                <a:cubicBezTo>
                  <a:pt x="3733931" y="3184282"/>
                  <a:pt x="3627355" y="3178873"/>
                  <a:pt x="3521296" y="3173578"/>
                </a:cubicBezTo>
                <a:cubicBezTo>
                  <a:pt x="3489472" y="3171910"/>
                  <a:pt x="3457994" y="3162357"/>
                  <a:pt x="3426458" y="3157753"/>
                </a:cubicBezTo>
                <a:cubicBezTo>
                  <a:pt x="3400965" y="3154013"/>
                  <a:pt x="3374666" y="3155624"/>
                  <a:pt x="3349748" y="3149121"/>
                </a:cubicBezTo>
                <a:cubicBezTo>
                  <a:pt x="3285871" y="3132260"/>
                  <a:pt x="3218426" y="3147337"/>
                  <a:pt x="3154607" y="3118564"/>
                </a:cubicBezTo>
                <a:cubicBezTo>
                  <a:pt x="3115763" y="3101012"/>
                  <a:pt x="3067193" y="3105961"/>
                  <a:pt x="3023687" y="3097214"/>
                </a:cubicBezTo>
                <a:cubicBezTo>
                  <a:pt x="2994281" y="3091459"/>
                  <a:pt x="2966141" y="3079086"/>
                  <a:pt x="2937367" y="3069994"/>
                </a:cubicBezTo>
                <a:cubicBezTo>
                  <a:pt x="2923844" y="3065678"/>
                  <a:pt x="2908594" y="3056471"/>
                  <a:pt x="2896681" y="3059290"/>
                </a:cubicBezTo>
                <a:cubicBezTo>
                  <a:pt x="2847824" y="3070800"/>
                  <a:pt x="2805124" y="3051579"/>
                  <a:pt x="2762310" y="3035293"/>
                </a:cubicBezTo>
                <a:cubicBezTo>
                  <a:pt x="2733536" y="3024417"/>
                  <a:pt x="2707928" y="3006520"/>
                  <a:pt x="2674666" y="3015267"/>
                </a:cubicBezTo>
                <a:cubicBezTo>
                  <a:pt x="2667932" y="3017051"/>
                  <a:pt x="2658840" y="3012447"/>
                  <a:pt x="2651647" y="3009167"/>
                </a:cubicBezTo>
                <a:cubicBezTo>
                  <a:pt x="2558248" y="2967158"/>
                  <a:pt x="2459900" y="2944887"/>
                  <a:pt x="2358733" y="2930903"/>
                </a:cubicBezTo>
                <a:cubicBezTo>
                  <a:pt x="2312695" y="2924573"/>
                  <a:pt x="2268615" y="2906158"/>
                  <a:pt x="2222865" y="2897123"/>
                </a:cubicBezTo>
                <a:cubicBezTo>
                  <a:pt x="2172684" y="2887225"/>
                  <a:pt x="2124287" y="2869501"/>
                  <a:pt x="2070250" y="2875831"/>
                </a:cubicBezTo>
                <a:cubicBezTo>
                  <a:pt x="2030831" y="2880434"/>
                  <a:pt x="1989685" y="2870076"/>
                  <a:pt x="1949114" y="2866105"/>
                </a:cubicBezTo>
                <a:cubicBezTo>
                  <a:pt x="1882762" y="2859315"/>
                  <a:pt x="1816756" y="2849877"/>
                  <a:pt x="1750117" y="2845504"/>
                </a:cubicBezTo>
                <a:cubicBezTo>
                  <a:pt x="1646072" y="2838598"/>
                  <a:pt x="1541682" y="2835663"/>
                  <a:pt x="1437579" y="2829448"/>
                </a:cubicBezTo>
                <a:cubicBezTo>
                  <a:pt x="1407066" y="2827586"/>
                  <a:pt x="1376796" y="2822846"/>
                  <a:pt x="1347173" y="2815291"/>
                </a:cubicBezTo>
                <a:cubicBezTo>
                  <a:pt x="1273341" y="2796531"/>
                  <a:pt x="1197551" y="2790259"/>
                  <a:pt x="1123949" y="2765744"/>
                </a:cubicBezTo>
                <a:cubicBezTo>
                  <a:pt x="1043383" y="2739042"/>
                  <a:pt x="968054" y="2697378"/>
                  <a:pt x="888352" y="2676085"/>
                </a:cubicBezTo>
                <a:cubicBezTo>
                  <a:pt x="770035" y="2644377"/>
                  <a:pt x="675946" y="2573825"/>
                  <a:pt x="577598" y="2511732"/>
                </a:cubicBezTo>
                <a:cubicBezTo>
                  <a:pt x="497896" y="2461320"/>
                  <a:pt x="431026" y="2388581"/>
                  <a:pt x="364675" y="2319755"/>
                </a:cubicBezTo>
                <a:cubicBezTo>
                  <a:pt x="305060" y="2258762"/>
                  <a:pt x="250840" y="2192719"/>
                  <a:pt x="202623" y="2122369"/>
                </a:cubicBezTo>
                <a:cubicBezTo>
                  <a:pt x="160671" y="2060218"/>
                  <a:pt x="128675" y="1990587"/>
                  <a:pt x="98233" y="1921588"/>
                </a:cubicBezTo>
                <a:cubicBezTo>
                  <a:pt x="21810" y="1747508"/>
                  <a:pt x="0" y="1563243"/>
                  <a:pt x="0" y="13366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14925163" y="8228398"/>
            <a:ext cx="2373494" cy="3186179"/>
          </a:xfrm>
          <a:custGeom>
            <a:avLst/>
            <a:gdLst/>
            <a:ahLst/>
            <a:cxnLst/>
            <a:rect l="l" t="t" r="r" b="b"/>
            <a:pathLst>
              <a:path w="2373494" h="3186179" extrusionOk="0">
                <a:moveTo>
                  <a:pt x="2107568" y="1741898"/>
                </a:moveTo>
                <a:cubicBezTo>
                  <a:pt x="2065610" y="1720329"/>
                  <a:pt x="2023062" y="1699350"/>
                  <a:pt x="1981991" y="1678667"/>
                </a:cubicBezTo>
                <a:cubicBezTo>
                  <a:pt x="1937374" y="1696395"/>
                  <a:pt x="1918759" y="1741307"/>
                  <a:pt x="1885370" y="1770559"/>
                </a:cubicBezTo>
                <a:cubicBezTo>
                  <a:pt x="1841345" y="1809267"/>
                  <a:pt x="1818593" y="1866884"/>
                  <a:pt x="1821252" y="1932184"/>
                </a:cubicBezTo>
                <a:cubicBezTo>
                  <a:pt x="1824798" y="2029395"/>
                  <a:pt x="1885961" y="2085536"/>
                  <a:pt x="1991741" y="2055397"/>
                </a:cubicBezTo>
                <a:cubicBezTo>
                  <a:pt x="2064133" y="2034714"/>
                  <a:pt x="2112591" y="1990688"/>
                  <a:pt x="2141252" y="1921251"/>
                </a:cubicBezTo>
                <a:cubicBezTo>
                  <a:pt x="2165776" y="1861861"/>
                  <a:pt x="2147752" y="1808676"/>
                  <a:pt x="2124114" y="1755490"/>
                </a:cubicBezTo>
                <a:cubicBezTo>
                  <a:pt x="2121455" y="1749876"/>
                  <a:pt x="2114068" y="1745148"/>
                  <a:pt x="2107568" y="1741898"/>
                </a:cubicBezTo>
                <a:close/>
                <a:moveTo>
                  <a:pt x="1940920" y="1975619"/>
                </a:moveTo>
                <a:cubicBezTo>
                  <a:pt x="1955103" y="1901159"/>
                  <a:pt x="1960126" y="1835268"/>
                  <a:pt x="2034290" y="1790652"/>
                </a:cubicBezTo>
                <a:cubicBezTo>
                  <a:pt x="2024244" y="1864225"/>
                  <a:pt x="2015084" y="1928638"/>
                  <a:pt x="1940920" y="1975619"/>
                </a:cubicBezTo>
                <a:close/>
                <a:moveTo>
                  <a:pt x="272669" y="2076376"/>
                </a:moveTo>
                <a:cubicBezTo>
                  <a:pt x="239576" y="2063966"/>
                  <a:pt x="205596" y="2053329"/>
                  <a:pt x="172207" y="2042101"/>
                </a:cubicBezTo>
                <a:cubicBezTo>
                  <a:pt x="174867" y="2035600"/>
                  <a:pt x="175162" y="2030873"/>
                  <a:pt x="177526" y="2029100"/>
                </a:cubicBezTo>
                <a:cubicBezTo>
                  <a:pt x="190822" y="2019940"/>
                  <a:pt x="204709" y="2011667"/>
                  <a:pt x="218301" y="2003393"/>
                </a:cubicBezTo>
                <a:cubicBezTo>
                  <a:pt x="218597" y="1998961"/>
                  <a:pt x="219188" y="1994825"/>
                  <a:pt x="219483" y="1990393"/>
                </a:cubicBezTo>
                <a:cubicBezTo>
                  <a:pt x="190527" y="1988029"/>
                  <a:pt x="161570" y="1987438"/>
                  <a:pt x="133205" y="1983301"/>
                </a:cubicBezTo>
                <a:cubicBezTo>
                  <a:pt x="92134" y="1977392"/>
                  <a:pt x="60813" y="1998961"/>
                  <a:pt x="45744" y="2029395"/>
                </a:cubicBezTo>
                <a:cubicBezTo>
                  <a:pt x="23879" y="2073421"/>
                  <a:pt x="5559" y="2122174"/>
                  <a:pt x="832" y="2170337"/>
                </a:cubicBezTo>
                <a:cubicBezTo>
                  <a:pt x="-5078" y="2230318"/>
                  <a:pt x="20333" y="2283208"/>
                  <a:pt x="82383" y="2307142"/>
                </a:cubicBezTo>
                <a:cubicBezTo>
                  <a:pt x="104544" y="2315710"/>
                  <a:pt x="128772" y="2319552"/>
                  <a:pt x="152410" y="2322802"/>
                </a:cubicBezTo>
                <a:cubicBezTo>
                  <a:pt x="229529" y="2332848"/>
                  <a:pt x="318763" y="2267843"/>
                  <a:pt x="333241" y="2191611"/>
                </a:cubicBezTo>
                <a:cubicBezTo>
                  <a:pt x="341219" y="2149063"/>
                  <a:pt x="311376" y="2090854"/>
                  <a:pt x="272669" y="2076376"/>
                </a:cubicBezTo>
                <a:close/>
                <a:moveTo>
                  <a:pt x="176344" y="2242137"/>
                </a:moveTo>
                <a:cubicBezTo>
                  <a:pt x="173685" y="2238887"/>
                  <a:pt x="171025" y="2235932"/>
                  <a:pt x="168366" y="2232682"/>
                </a:cubicBezTo>
                <a:cubicBezTo>
                  <a:pt x="177230" y="2226182"/>
                  <a:pt x="185799" y="2219386"/>
                  <a:pt x="194663" y="2212885"/>
                </a:cubicBezTo>
                <a:cubicBezTo>
                  <a:pt x="197027" y="2215545"/>
                  <a:pt x="199686" y="2218204"/>
                  <a:pt x="202050" y="2221158"/>
                </a:cubicBezTo>
                <a:cubicBezTo>
                  <a:pt x="193481" y="2227954"/>
                  <a:pt x="184913" y="2235046"/>
                  <a:pt x="176344" y="2242137"/>
                </a:cubicBezTo>
                <a:close/>
                <a:moveTo>
                  <a:pt x="929214" y="384487"/>
                </a:moveTo>
                <a:cubicBezTo>
                  <a:pt x="996878" y="376509"/>
                  <a:pt x="1056859" y="321551"/>
                  <a:pt x="1070155" y="252705"/>
                </a:cubicBezTo>
                <a:cubicBezTo>
                  <a:pt x="1075769" y="223748"/>
                  <a:pt x="1077247" y="193905"/>
                  <a:pt x="1081679" y="154607"/>
                </a:cubicBezTo>
                <a:cubicBezTo>
                  <a:pt x="1081974" y="129492"/>
                  <a:pt x="1058041" y="82511"/>
                  <a:pt x="1027902" y="59169"/>
                </a:cubicBezTo>
                <a:cubicBezTo>
                  <a:pt x="1008992" y="44395"/>
                  <a:pt x="990082" y="29917"/>
                  <a:pt x="971467" y="14848"/>
                </a:cubicBezTo>
                <a:cubicBezTo>
                  <a:pt x="947533" y="-4654"/>
                  <a:pt x="931578" y="-5540"/>
                  <a:pt x="907940" y="15734"/>
                </a:cubicBezTo>
                <a:cubicBezTo>
                  <a:pt x="897303" y="25189"/>
                  <a:pt x="888143" y="37895"/>
                  <a:pt x="881938" y="50600"/>
                </a:cubicBezTo>
                <a:cubicBezTo>
                  <a:pt x="856822" y="101717"/>
                  <a:pt x="838503" y="154312"/>
                  <a:pt x="825207" y="210156"/>
                </a:cubicBezTo>
                <a:cubicBezTo>
                  <a:pt x="816342" y="247091"/>
                  <a:pt x="819002" y="279593"/>
                  <a:pt x="831412" y="312391"/>
                </a:cubicBezTo>
                <a:cubicBezTo>
                  <a:pt x="846481" y="351393"/>
                  <a:pt x="898780" y="388032"/>
                  <a:pt x="929214" y="384487"/>
                </a:cubicBezTo>
                <a:close/>
                <a:moveTo>
                  <a:pt x="964080" y="160812"/>
                </a:moveTo>
                <a:cubicBezTo>
                  <a:pt x="977672" y="208384"/>
                  <a:pt x="973240" y="221385"/>
                  <a:pt x="930396" y="264524"/>
                </a:cubicBezTo>
                <a:cubicBezTo>
                  <a:pt x="926259" y="223748"/>
                  <a:pt x="941624" y="193019"/>
                  <a:pt x="964080" y="160812"/>
                </a:cubicBezTo>
                <a:close/>
                <a:moveTo>
                  <a:pt x="1105612" y="2605867"/>
                </a:moveTo>
                <a:cubicBezTo>
                  <a:pt x="1100885" y="2643392"/>
                  <a:pt x="1093498" y="2682690"/>
                  <a:pt x="1059814" y="2708692"/>
                </a:cubicBezTo>
                <a:cubicBezTo>
                  <a:pt x="1048290" y="2717852"/>
                  <a:pt x="1037062" y="2727602"/>
                  <a:pt x="1025834" y="2737058"/>
                </a:cubicBezTo>
                <a:cubicBezTo>
                  <a:pt x="966148" y="2787288"/>
                  <a:pt x="941328" y="2787879"/>
                  <a:pt x="883120" y="2740308"/>
                </a:cubicBezTo>
                <a:cubicBezTo>
                  <a:pt x="837321" y="2702783"/>
                  <a:pt x="829639" y="2608526"/>
                  <a:pt x="870414" y="2566273"/>
                </a:cubicBezTo>
                <a:cubicBezTo>
                  <a:pt x="879574" y="2556818"/>
                  <a:pt x="894643" y="2553568"/>
                  <a:pt x="907940" y="2546772"/>
                </a:cubicBezTo>
                <a:cubicBezTo>
                  <a:pt x="912372" y="2526680"/>
                  <a:pt x="916213" y="2508951"/>
                  <a:pt x="920941" y="2487972"/>
                </a:cubicBezTo>
                <a:cubicBezTo>
                  <a:pt x="934828" y="2489450"/>
                  <a:pt x="949011" y="2487086"/>
                  <a:pt x="959057" y="2492404"/>
                </a:cubicBezTo>
                <a:cubicBezTo>
                  <a:pt x="990082" y="2508951"/>
                  <a:pt x="1021993" y="2519293"/>
                  <a:pt x="1056564" y="2525498"/>
                </a:cubicBezTo>
                <a:cubicBezTo>
                  <a:pt x="1089361" y="2531407"/>
                  <a:pt x="1110931" y="2565387"/>
                  <a:pt x="1105612" y="2605867"/>
                </a:cubicBezTo>
                <a:close/>
                <a:moveTo>
                  <a:pt x="1291762" y="1481880"/>
                </a:moveTo>
                <a:cubicBezTo>
                  <a:pt x="1273738" y="1488381"/>
                  <a:pt x="1252759" y="1491336"/>
                  <a:pt x="1238576" y="1502564"/>
                </a:cubicBezTo>
                <a:cubicBezTo>
                  <a:pt x="1211392" y="1524429"/>
                  <a:pt x="1183618" y="1548067"/>
                  <a:pt x="1164707" y="1576728"/>
                </a:cubicBezTo>
                <a:cubicBezTo>
                  <a:pt x="1136342" y="1620163"/>
                  <a:pt x="1133387" y="1695804"/>
                  <a:pt x="1183913" y="1738353"/>
                </a:cubicBezTo>
                <a:cubicBezTo>
                  <a:pt x="1219370" y="1768195"/>
                  <a:pt x="1256600" y="1757558"/>
                  <a:pt x="1295012" y="1750762"/>
                </a:cubicBezTo>
                <a:cubicBezTo>
                  <a:pt x="1334310" y="1743967"/>
                  <a:pt x="1365630" y="1721511"/>
                  <a:pt x="1385722" y="1690781"/>
                </a:cubicBezTo>
                <a:cubicBezTo>
                  <a:pt x="1405224" y="1660938"/>
                  <a:pt x="1419407" y="1624299"/>
                  <a:pt x="1424134" y="1589138"/>
                </a:cubicBezTo>
                <a:cubicBezTo>
                  <a:pt x="1430635" y="1542157"/>
                  <a:pt x="1358539" y="1489563"/>
                  <a:pt x="1291762" y="1481880"/>
                </a:cubicBezTo>
                <a:close/>
                <a:moveTo>
                  <a:pt x="1258668" y="1671280"/>
                </a:moveTo>
                <a:cubicBezTo>
                  <a:pt x="1269305" y="1601548"/>
                  <a:pt x="1276692" y="1592093"/>
                  <a:pt x="1327514" y="1583819"/>
                </a:cubicBezTo>
                <a:cubicBezTo>
                  <a:pt x="1315990" y="1622822"/>
                  <a:pt x="1298853" y="1652960"/>
                  <a:pt x="1258668" y="1671280"/>
                </a:cubicBezTo>
                <a:close/>
                <a:moveTo>
                  <a:pt x="1476138" y="806720"/>
                </a:moveTo>
                <a:cubicBezTo>
                  <a:pt x="1458114" y="836268"/>
                  <a:pt x="1441567" y="866997"/>
                  <a:pt x="1420293" y="894181"/>
                </a:cubicBezTo>
                <a:cubicBezTo>
                  <a:pt x="1401678" y="918114"/>
                  <a:pt x="1375676" y="933183"/>
                  <a:pt x="1343765" y="934070"/>
                </a:cubicBezTo>
                <a:cubicBezTo>
                  <a:pt x="1328991" y="934365"/>
                  <a:pt x="1313922" y="934070"/>
                  <a:pt x="1299444" y="935547"/>
                </a:cubicBezTo>
                <a:cubicBezTo>
                  <a:pt x="1262509" y="939388"/>
                  <a:pt x="1237690" y="929638"/>
                  <a:pt x="1223802" y="897136"/>
                </a:cubicBezTo>
                <a:cubicBezTo>
                  <a:pt x="1207847" y="859019"/>
                  <a:pt x="1202233" y="820608"/>
                  <a:pt x="1223211" y="779832"/>
                </a:cubicBezTo>
                <a:cubicBezTo>
                  <a:pt x="1249509" y="729010"/>
                  <a:pt x="1283193" y="692962"/>
                  <a:pt x="1345833" y="690894"/>
                </a:cubicBezTo>
                <a:cubicBezTo>
                  <a:pt x="1344061" y="697099"/>
                  <a:pt x="1342583" y="702418"/>
                  <a:pt x="1339924" y="712464"/>
                </a:cubicBezTo>
                <a:cubicBezTo>
                  <a:pt x="1391336" y="697099"/>
                  <a:pt x="1423248" y="735511"/>
                  <a:pt x="1461955" y="754126"/>
                </a:cubicBezTo>
                <a:cubicBezTo>
                  <a:pt x="1480570" y="763581"/>
                  <a:pt x="1489730" y="784560"/>
                  <a:pt x="1476138" y="806720"/>
                </a:cubicBezTo>
                <a:close/>
                <a:moveTo>
                  <a:pt x="447590" y="1012962"/>
                </a:moveTo>
                <a:cubicBezTo>
                  <a:pt x="442567" y="1032463"/>
                  <a:pt x="439021" y="1052260"/>
                  <a:pt x="434293" y="1072057"/>
                </a:cubicBezTo>
                <a:cubicBezTo>
                  <a:pt x="423656" y="1116969"/>
                  <a:pt x="379631" y="1150358"/>
                  <a:pt x="327627" y="1153903"/>
                </a:cubicBezTo>
                <a:cubicBezTo>
                  <a:pt x="283601" y="1156858"/>
                  <a:pt x="227757" y="1124651"/>
                  <a:pt x="218301" y="1084467"/>
                </a:cubicBezTo>
                <a:cubicBezTo>
                  <a:pt x="209142" y="1045759"/>
                  <a:pt x="217415" y="1007939"/>
                  <a:pt x="243712" y="975732"/>
                </a:cubicBezTo>
                <a:cubicBezTo>
                  <a:pt x="254940" y="961845"/>
                  <a:pt x="264986" y="947071"/>
                  <a:pt x="276805" y="930820"/>
                </a:cubicBezTo>
                <a:cubicBezTo>
                  <a:pt x="302807" y="925501"/>
                  <a:pt x="327332" y="920478"/>
                  <a:pt x="346833" y="916637"/>
                </a:cubicBezTo>
                <a:cubicBezTo>
                  <a:pt x="374017" y="931411"/>
                  <a:pt x="397359" y="945002"/>
                  <a:pt x="421884" y="957117"/>
                </a:cubicBezTo>
                <a:cubicBezTo>
                  <a:pt x="450545" y="971300"/>
                  <a:pt x="455863" y="981346"/>
                  <a:pt x="447590" y="1012962"/>
                </a:cubicBezTo>
                <a:close/>
                <a:moveTo>
                  <a:pt x="2338924" y="256251"/>
                </a:moveTo>
                <a:cubicBezTo>
                  <a:pt x="2379404" y="344598"/>
                  <a:pt x="2316468" y="436490"/>
                  <a:pt x="2218666" y="432945"/>
                </a:cubicBezTo>
                <a:cubicBezTo>
                  <a:pt x="2191187" y="432058"/>
                  <a:pt x="2174936" y="413148"/>
                  <a:pt x="2164594" y="391283"/>
                </a:cubicBezTo>
                <a:cubicBezTo>
                  <a:pt x="2143025" y="345779"/>
                  <a:pt x="2162526" y="272797"/>
                  <a:pt x="2201824" y="235863"/>
                </a:cubicBezTo>
                <a:cubicBezTo>
                  <a:pt x="2225758" y="213407"/>
                  <a:pt x="2246736" y="187996"/>
                  <a:pt x="2271852" y="161108"/>
                </a:cubicBezTo>
                <a:cubicBezTo>
                  <a:pt x="2310263" y="184746"/>
                  <a:pt x="2339811" y="203065"/>
                  <a:pt x="2373495" y="223748"/>
                </a:cubicBezTo>
                <a:cubicBezTo>
                  <a:pt x="2360494" y="235863"/>
                  <a:pt x="2349562" y="246204"/>
                  <a:pt x="2338924" y="256251"/>
                </a:cubicBezTo>
                <a:close/>
                <a:moveTo>
                  <a:pt x="253167" y="3031351"/>
                </a:moveTo>
                <a:cubicBezTo>
                  <a:pt x="256713" y="3062671"/>
                  <a:pt x="247849" y="3096355"/>
                  <a:pt x="238985" y="3127675"/>
                </a:cubicBezTo>
                <a:cubicBezTo>
                  <a:pt x="228052" y="3167269"/>
                  <a:pt x="189049" y="3172292"/>
                  <a:pt x="159206" y="3186179"/>
                </a:cubicBezTo>
                <a:cubicBezTo>
                  <a:pt x="116067" y="3170815"/>
                  <a:pt x="103657" y="3145108"/>
                  <a:pt x="105725" y="3099014"/>
                </a:cubicBezTo>
                <a:cubicBezTo>
                  <a:pt x="107794" y="3054398"/>
                  <a:pt x="124340" y="3026623"/>
                  <a:pt x="158615" y="3005644"/>
                </a:cubicBezTo>
                <a:cubicBezTo>
                  <a:pt x="155956" y="2993234"/>
                  <a:pt x="153888" y="2982597"/>
                  <a:pt x="151524" y="2972256"/>
                </a:cubicBezTo>
                <a:cubicBezTo>
                  <a:pt x="184617" y="2961028"/>
                  <a:pt x="249031" y="2994712"/>
                  <a:pt x="253167" y="30313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4449" y="2266037"/>
            <a:ext cx="156222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800" dirty="0"/>
              <a:t>※【</a:t>
            </a:r>
            <a:r>
              <a:rPr lang="zh-TW" altLang="en-US" sz="4800" dirty="0"/>
              <a:t>施測完畢</a:t>
            </a:r>
            <a:r>
              <a:rPr lang="en-US" altLang="zh-TW" sz="4800" dirty="0" smtClean="0"/>
              <a:t>】:</a:t>
            </a:r>
          </a:p>
          <a:p>
            <a:pPr lvl="0"/>
            <a:r>
              <a:rPr lang="zh-TW" altLang="en-US" sz="4800" dirty="0" smtClean="0"/>
              <a:t>請</a:t>
            </a:r>
            <a:r>
              <a:rPr lang="zh-TW" altLang="en-US" sz="4800" dirty="0"/>
              <a:t>輔導股長與資訊股長協助將平板電腦歸位，放回圖書館或交由下一班使用。</a:t>
            </a:r>
          </a:p>
          <a:p>
            <a:pPr lvl="0"/>
            <a:r>
              <a:rPr lang="en-US" altLang="zh-TW" sz="4800" dirty="0">
                <a:solidFill>
                  <a:srgbClr val="FF0000"/>
                </a:solidFill>
              </a:rPr>
              <a:t>※【</a:t>
            </a:r>
            <a:r>
              <a:rPr lang="zh-TW" altLang="en-US" sz="4800" dirty="0">
                <a:solidFill>
                  <a:srgbClr val="FF0000"/>
                </a:solidFill>
              </a:rPr>
              <a:t>點名條</a:t>
            </a:r>
            <a:r>
              <a:rPr lang="en-US" altLang="zh-TW" sz="4800" dirty="0" smtClean="0">
                <a:solidFill>
                  <a:srgbClr val="FF0000"/>
                </a:solidFill>
              </a:rPr>
              <a:t>】</a:t>
            </a:r>
          </a:p>
          <a:p>
            <a:pPr lvl="0"/>
            <a:r>
              <a:rPr lang="zh-TW" altLang="en-US" sz="4800" dirty="0" smtClean="0"/>
              <a:t>請</a:t>
            </a:r>
            <a:r>
              <a:rPr lang="zh-TW" altLang="en-US" sz="4800" dirty="0"/>
              <a:t>各班輔導股長註記出席狀況</a:t>
            </a:r>
            <a:r>
              <a:rPr lang="en-US" altLang="zh-TW" sz="4800" dirty="0"/>
              <a:t>(</a:t>
            </a:r>
            <a:r>
              <a:rPr lang="zh-TW" altLang="en-US" sz="4800" b="1" dirty="0">
                <a:solidFill>
                  <a:srgbClr val="FF0000"/>
                </a:solidFill>
              </a:rPr>
              <a:t>全到</a:t>
            </a:r>
            <a:r>
              <a:rPr lang="en-US" altLang="zh-TW" sz="4800" dirty="0"/>
              <a:t>)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pPr lvl="0"/>
            <a:r>
              <a:rPr lang="zh-TW" altLang="en-US" sz="4800" dirty="0" smtClean="0"/>
              <a:t>若</a:t>
            </a:r>
            <a:r>
              <a:rPr lang="zh-TW" altLang="en-US" sz="4800" dirty="0"/>
              <a:t>有</a:t>
            </a:r>
            <a:r>
              <a:rPr lang="zh-TW" altLang="en-US" sz="4800" b="1" dirty="0">
                <a:solidFill>
                  <a:srgbClr val="FF0000"/>
                </a:solidFill>
              </a:rPr>
              <a:t>未施測</a:t>
            </a:r>
            <a:r>
              <a:rPr lang="zh-TW" altLang="en-US" sz="4800" dirty="0"/>
              <a:t>同學，請</a:t>
            </a:r>
            <a:r>
              <a:rPr lang="zh-TW" altLang="en-US" sz="4800" b="1" dirty="0">
                <a:solidFill>
                  <a:srgbClr val="FF0000"/>
                </a:solidFill>
              </a:rPr>
              <a:t>劃記「</a:t>
            </a:r>
            <a:r>
              <a:rPr lang="en-US" altLang="zh-TW" sz="4800" b="1" dirty="0">
                <a:solidFill>
                  <a:srgbClr val="FF0000"/>
                </a:solidFill>
              </a:rPr>
              <a:t>X</a:t>
            </a:r>
            <a:r>
              <a:rPr lang="zh-TW" altLang="en-US" sz="4800" b="1" dirty="0">
                <a:solidFill>
                  <a:srgbClr val="FF0000"/>
                </a:solidFill>
              </a:rPr>
              <a:t>」</a:t>
            </a:r>
            <a:r>
              <a:rPr lang="en-US" altLang="zh-TW" sz="4800" b="1" dirty="0">
                <a:solidFill>
                  <a:srgbClr val="FF0000"/>
                </a:solidFill>
              </a:rPr>
              <a:t>(</a:t>
            </a:r>
            <a:r>
              <a:rPr lang="zh-TW" altLang="en-US" sz="4800" b="1" dirty="0">
                <a:solidFill>
                  <a:srgbClr val="FF0000"/>
                </a:solidFill>
              </a:rPr>
              <a:t>註記假別</a:t>
            </a:r>
            <a:r>
              <a:rPr lang="en-US" altLang="zh-TW" sz="4800" b="1" dirty="0">
                <a:solidFill>
                  <a:srgbClr val="FF0000"/>
                </a:solidFill>
              </a:rPr>
              <a:t>)</a:t>
            </a:r>
            <a:r>
              <a:rPr lang="zh-TW" altLang="en-US" sz="4800" dirty="0"/>
              <a:t>完畢後，將點名條交回輔導室。</a:t>
            </a:r>
          </a:p>
        </p:txBody>
      </p:sp>
      <p:sp>
        <p:nvSpPr>
          <p:cNvPr id="8" name="矩形 7"/>
          <p:cNvSpPr/>
          <p:nvPr/>
        </p:nvSpPr>
        <p:spPr>
          <a:xfrm>
            <a:off x="6193519" y="235004"/>
            <a:ext cx="3528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en-US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G7.G8.G9</a:t>
            </a:r>
            <a:r>
              <a:rPr lang="zh-TW" altLang="zh-TW" sz="4400" b="1" kern="100" dirty="0" smtClean="0">
                <a:solidFill>
                  <a:srgbClr val="FFF8FA">
                    <a:lumMod val="75000"/>
                  </a:srgb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24172" y="7732591"/>
            <a:ext cx="14144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TW" sz="6000" b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~~</a:t>
            </a:r>
            <a:r>
              <a:rPr lang="zh-TW" altLang="en-US" sz="6000" b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為</a:t>
            </a:r>
            <a:r>
              <a:rPr lang="zh-TW" altLang="en-US" sz="60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防個資</a:t>
            </a:r>
            <a:r>
              <a:rPr lang="zh-TW" altLang="en-US" sz="6000" b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外洩</a:t>
            </a:r>
            <a:r>
              <a:rPr lang="en-US" altLang="zh-TW" sz="6000" b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en-US" sz="6000" b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請同學關閉量表視窗</a:t>
            </a:r>
            <a:r>
              <a:rPr lang="en-US" altLang="zh-TW" sz="6000" b="1" kern="1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~~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645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3" name="Google Shape;643;p38"/>
          <p:cNvCxnSpPr/>
          <p:nvPr/>
        </p:nvCxnSpPr>
        <p:spPr>
          <a:xfrm rot="-5400000">
            <a:off x="1791979" y="5112909"/>
            <a:ext cx="10257600" cy="0"/>
          </a:xfrm>
          <a:prstGeom prst="straightConnector1">
            <a:avLst/>
          </a:prstGeom>
          <a:noFill/>
          <a:ln w="76200" cap="rnd" cmpd="sng">
            <a:solidFill>
              <a:srgbClr val="B9CBFD">
                <a:alpha val="2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46" name="Google Shape;646;p38"/>
          <p:cNvSpPr/>
          <p:nvPr/>
        </p:nvSpPr>
        <p:spPr>
          <a:xfrm>
            <a:off x="7242160" y="477869"/>
            <a:ext cx="1897494" cy="1858118"/>
          </a:xfrm>
          <a:custGeom>
            <a:avLst/>
            <a:gdLst/>
            <a:ahLst/>
            <a:cxnLst/>
            <a:rect l="l" t="t" r="r" b="b"/>
            <a:pathLst>
              <a:path w="6487160" h="6352540" extrusionOk="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8"/>
          <p:cNvSpPr/>
          <p:nvPr/>
        </p:nvSpPr>
        <p:spPr>
          <a:xfrm>
            <a:off x="7242271" y="2851776"/>
            <a:ext cx="1944413" cy="1861948"/>
          </a:xfrm>
          <a:custGeom>
            <a:avLst/>
            <a:gdLst/>
            <a:ahLst/>
            <a:cxnLst/>
            <a:rect l="l" t="t" r="r" b="b"/>
            <a:pathLst>
              <a:path w="1944413" h="1861948" extrusionOk="0">
                <a:moveTo>
                  <a:pt x="962476" y="0"/>
                </a:moveTo>
                <a:cubicBezTo>
                  <a:pt x="964705" y="4139"/>
                  <a:pt x="967571" y="8916"/>
                  <a:pt x="969800" y="13055"/>
                </a:cubicBezTo>
                <a:cubicBezTo>
                  <a:pt x="973621" y="12418"/>
                  <a:pt x="976805" y="13055"/>
                  <a:pt x="977760" y="11782"/>
                </a:cubicBezTo>
                <a:cubicBezTo>
                  <a:pt x="984766" y="637"/>
                  <a:pt x="995274" y="637"/>
                  <a:pt x="1006100" y="2229"/>
                </a:cubicBezTo>
                <a:cubicBezTo>
                  <a:pt x="1008966" y="2547"/>
                  <a:pt x="1012468" y="8279"/>
                  <a:pt x="1014060" y="7961"/>
                </a:cubicBezTo>
                <a:cubicBezTo>
                  <a:pt x="1060550" y="-9234"/>
                  <a:pt x="1108313" y="7642"/>
                  <a:pt x="1155439" y="2229"/>
                </a:cubicBezTo>
                <a:cubicBezTo>
                  <a:pt x="1179321" y="-637"/>
                  <a:pt x="1204158" y="1274"/>
                  <a:pt x="1228358" y="3184"/>
                </a:cubicBezTo>
                <a:cubicBezTo>
                  <a:pt x="1257653" y="5732"/>
                  <a:pt x="1287584" y="16876"/>
                  <a:pt x="1315924" y="13374"/>
                </a:cubicBezTo>
                <a:cubicBezTo>
                  <a:pt x="1343308" y="10189"/>
                  <a:pt x="1367508" y="16239"/>
                  <a:pt x="1390753" y="24200"/>
                </a:cubicBezTo>
                <a:cubicBezTo>
                  <a:pt x="1424187" y="35345"/>
                  <a:pt x="1459214" y="40121"/>
                  <a:pt x="1491693" y="58908"/>
                </a:cubicBezTo>
                <a:cubicBezTo>
                  <a:pt x="1517803" y="74192"/>
                  <a:pt x="1550282" y="81197"/>
                  <a:pt x="1576711" y="98392"/>
                </a:cubicBezTo>
                <a:cubicBezTo>
                  <a:pt x="1600274" y="113676"/>
                  <a:pt x="1621608" y="132463"/>
                  <a:pt x="1643261" y="150295"/>
                </a:cubicBezTo>
                <a:cubicBezTo>
                  <a:pt x="1660774" y="164624"/>
                  <a:pt x="1677969" y="179590"/>
                  <a:pt x="1694527" y="195192"/>
                </a:cubicBezTo>
                <a:cubicBezTo>
                  <a:pt x="1752161" y="249006"/>
                  <a:pt x="1788143" y="317466"/>
                  <a:pt x="1821896" y="387200"/>
                </a:cubicBezTo>
                <a:cubicBezTo>
                  <a:pt x="1839727" y="423819"/>
                  <a:pt x="1857877" y="460437"/>
                  <a:pt x="1875709" y="497056"/>
                </a:cubicBezTo>
                <a:cubicBezTo>
                  <a:pt x="1900864" y="548958"/>
                  <a:pt x="1914875" y="602772"/>
                  <a:pt x="1921880" y="661043"/>
                </a:cubicBezTo>
                <a:cubicBezTo>
                  <a:pt x="1929522" y="725045"/>
                  <a:pt x="1926019" y="788730"/>
                  <a:pt x="1930159" y="852414"/>
                </a:cubicBezTo>
                <a:cubicBezTo>
                  <a:pt x="1932388" y="887440"/>
                  <a:pt x="1936527" y="922148"/>
                  <a:pt x="1941304" y="956856"/>
                </a:cubicBezTo>
                <a:cubicBezTo>
                  <a:pt x="1947035" y="998888"/>
                  <a:pt x="1944806" y="1040919"/>
                  <a:pt x="1934935" y="1081359"/>
                </a:cubicBezTo>
                <a:cubicBezTo>
                  <a:pt x="1928885" y="1106514"/>
                  <a:pt x="1921561" y="1133262"/>
                  <a:pt x="1910735" y="1156507"/>
                </a:cubicBezTo>
                <a:cubicBezTo>
                  <a:pt x="1889401" y="1202041"/>
                  <a:pt x="1861380" y="1244709"/>
                  <a:pt x="1837180" y="1288970"/>
                </a:cubicBezTo>
                <a:cubicBezTo>
                  <a:pt x="1824443" y="1311578"/>
                  <a:pt x="1815209" y="1336415"/>
                  <a:pt x="1801198" y="1358067"/>
                </a:cubicBezTo>
                <a:cubicBezTo>
                  <a:pt x="1765853" y="1412517"/>
                  <a:pt x="1747385" y="1474928"/>
                  <a:pt x="1714588" y="1530333"/>
                </a:cubicBezTo>
                <a:cubicBezTo>
                  <a:pt x="1693253" y="1566315"/>
                  <a:pt x="1666506" y="1598475"/>
                  <a:pt x="1634345" y="1625541"/>
                </a:cubicBezTo>
                <a:cubicBezTo>
                  <a:pt x="1598045" y="1656110"/>
                  <a:pt x="1562064" y="1687633"/>
                  <a:pt x="1523216" y="1714381"/>
                </a:cubicBezTo>
                <a:cubicBezTo>
                  <a:pt x="1469085" y="1750999"/>
                  <a:pt x="1413679" y="1786026"/>
                  <a:pt x="1356045" y="1816912"/>
                </a:cubicBezTo>
                <a:cubicBezTo>
                  <a:pt x="1324840" y="1833789"/>
                  <a:pt x="1288221" y="1840794"/>
                  <a:pt x="1253832" y="1851939"/>
                </a:cubicBezTo>
                <a:cubicBezTo>
                  <a:pt x="1249692" y="1853212"/>
                  <a:pt x="1244916" y="1853212"/>
                  <a:pt x="1240458" y="1853212"/>
                </a:cubicBezTo>
                <a:cubicBezTo>
                  <a:pt x="1223263" y="1853849"/>
                  <a:pt x="1206705" y="1846207"/>
                  <a:pt x="1188237" y="1857989"/>
                </a:cubicBezTo>
                <a:cubicBezTo>
                  <a:pt x="1176455" y="1865312"/>
                  <a:pt x="1156076" y="1860536"/>
                  <a:pt x="1139518" y="1858944"/>
                </a:cubicBezTo>
                <a:cubicBezTo>
                  <a:pt x="1090482" y="1854805"/>
                  <a:pt x="1040489" y="1865949"/>
                  <a:pt x="991452" y="1851302"/>
                </a:cubicBezTo>
                <a:cubicBezTo>
                  <a:pt x="974895" y="1846207"/>
                  <a:pt x="955471" y="1850983"/>
                  <a:pt x="937639" y="1849710"/>
                </a:cubicBezTo>
                <a:cubicBezTo>
                  <a:pt x="878094" y="1844934"/>
                  <a:pt x="817913" y="1850665"/>
                  <a:pt x="759323" y="1836018"/>
                </a:cubicBezTo>
                <a:cubicBezTo>
                  <a:pt x="756139" y="1835381"/>
                  <a:pt x="752318" y="1836018"/>
                  <a:pt x="749134" y="1836654"/>
                </a:cubicBezTo>
                <a:cubicBezTo>
                  <a:pt x="686723" y="1850983"/>
                  <a:pt x="628134" y="1825828"/>
                  <a:pt x="568589" y="1816276"/>
                </a:cubicBezTo>
                <a:cubicBezTo>
                  <a:pt x="525283" y="1809270"/>
                  <a:pt x="484525" y="1786662"/>
                  <a:pt x="442494" y="1770741"/>
                </a:cubicBezTo>
                <a:cubicBezTo>
                  <a:pt x="424662" y="1764054"/>
                  <a:pt x="407467" y="1755457"/>
                  <a:pt x="389317" y="1749089"/>
                </a:cubicBezTo>
                <a:cubicBezTo>
                  <a:pt x="340281" y="1731575"/>
                  <a:pt x="308438" y="1691773"/>
                  <a:pt x="271183" y="1659294"/>
                </a:cubicBezTo>
                <a:cubicBezTo>
                  <a:pt x="205907" y="1602296"/>
                  <a:pt x="166422" y="1526512"/>
                  <a:pt x="122799" y="1453912"/>
                </a:cubicBezTo>
                <a:cubicBezTo>
                  <a:pt x="100191" y="1418886"/>
                  <a:pt x="79493" y="1382267"/>
                  <a:pt x="60388" y="1345330"/>
                </a:cubicBezTo>
                <a:cubicBezTo>
                  <a:pt x="28228" y="1283238"/>
                  <a:pt x="6893" y="1216688"/>
                  <a:pt x="2435" y="1147272"/>
                </a:cubicBezTo>
                <a:cubicBezTo>
                  <a:pt x="-2022" y="1078493"/>
                  <a:pt x="525" y="1009396"/>
                  <a:pt x="3072" y="940298"/>
                </a:cubicBezTo>
                <a:cubicBezTo>
                  <a:pt x="4983" y="890625"/>
                  <a:pt x="8485" y="840951"/>
                  <a:pt x="17083" y="792232"/>
                </a:cubicBezTo>
                <a:cubicBezTo>
                  <a:pt x="25362" y="744469"/>
                  <a:pt x="37780" y="696706"/>
                  <a:pt x="54020" y="650853"/>
                </a:cubicBezTo>
                <a:cubicBezTo>
                  <a:pt x="72170" y="599906"/>
                  <a:pt x="93186" y="549277"/>
                  <a:pt x="119933" y="502787"/>
                </a:cubicBezTo>
                <a:cubicBezTo>
                  <a:pt x="145725" y="458208"/>
                  <a:pt x="166104" y="410127"/>
                  <a:pt x="208772" y="375419"/>
                </a:cubicBezTo>
                <a:cubicBezTo>
                  <a:pt x="243162" y="347398"/>
                  <a:pt x="275323" y="316192"/>
                  <a:pt x="307483" y="285942"/>
                </a:cubicBezTo>
                <a:cubicBezTo>
                  <a:pt x="354928" y="242000"/>
                  <a:pt x="405239" y="201879"/>
                  <a:pt x="456186" y="162713"/>
                </a:cubicBezTo>
                <a:cubicBezTo>
                  <a:pt x="492486" y="134692"/>
                  <a:pt x="531970" y="109855"/>
                  <a:pt x="573047" y="89476"/>
                </a:cubicBezTo>
                <a:cubicBezTo>
                  <a:pt x="596610" y="78013"/>
                  <a:pt x="623676" y="72918"/>
                  <a:pt x="648513" y="61137"/>
                </a:cubicBezTo>
                <a:cubicBezTo>
                  <a:pt x="681310" y="45853"/>
                  <a:pt x="717610" y="36618"/>
                  <a:pt x="753273" y="27703"/>
                </a:cubicBezTo>
                <a:cubicBezTo>
                  <a:pt x="779702" y="21016"/>
                  <a:pt x="808042" y="21653"/>
                  <a:pt x="833834" y="13692"/>
                </a:cubicBezTo>
                <a:cubicBezTo>
                  <a:pt x="875865" y="955"/>
                  <a:pt x="919808" y="9553"/>
                  <a:pt x="9624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8"/>
          <p:cNvSpPr/>
          <p:nvPr/>
        </p:nvSpPr>
        <p:spPr>
          <a:xfrm rot="4655723">
            <a:off x="7268063" y="7358327"/>
            <a:ext cx="2929848" cy="2550816"/>
          </a:xfrm>
          <a:custGeom>
            <a:avLst/>
            <a:gdLst/>
            <a:ahLst/>
            <a:cxnLst/>
            <a:rect l="l" t="t" r="r" b="b"/>
            <a:pathLst>
              <a:path w="2927315" h="2548611" extrusionOk="0">
                <a:moveTo>
                  <a:pt x="405" y="1410943"/>
                </a:moveTo>
                <a:cubicBezTo>
                  <a:pt x="-2723" y="1297575"/>
                  <a:pt x="12084" y="1187975"/>
                  <a:pt x="51531" y="1080220"/>
                </a:cubicBezTo>
                <a:cubicBezTo>
                  <a:pt x="71651" y="1025251"/>
                  <a:pt x="103638" y="979662"/>
                  <a:pt x="130652" y="929892"/>
                </a:cubicBezTo>
                <a:cubicBezTo>
                  <a:pt x="166143" y="864636"/>
                  <a:pt x="219116" y="817051"/>
                  <a:pt x="267567" y="764304"/>
                </a:cubicBezTo>
                <a:cubicBezTo>
                  <a:pt x="278644" y="752248"/>
                  <a:pt x="284447" y="732732"/>
                  <a:pt x="308107" y="740191"/>
                </a:cubicBezTo>
                <a:cubicBezTo>
                  <a:pt x="310820" y="741020"/>
                  <a:pt x="317677" y="728474"/>
                  <a:pt x="322763" y="722257"/>
                </a:cubicBezTo>
                <a:cubicBezTo>
                  <a:pt x="337834" y="703721"/>
                  <a:pt x="352565" y="688349"/>
                  <a:pt x="379052" y="681416"/>
                </a:cubicBezTo>
                <a:cubicBezTo>
                  <a:pt x="409494" y="673617"/>
                  <a:pt x="434436" y="650258"/>
                  <a:pt x="463673" y="635941"/>
                </a:cubicBezTo>
                <a:cubicBezTo>
                  <a:pt x="545393" y="596004"/>
                  <a:pt x="588758" y="578673"/>
                  <a:pt x="675602" y="577580"/>
                </a:cubicBezTo>
                <a:cubicBezTo>
                  <a:pt x="691577" y="577392"/>
                  <a:pt x="693272" y="542052"/>
                  <a:pt x="715426" y="563376"/>
                </a:cubicBezTo>
                <a:cubicBezTo>
                  <a:pt x="788594" y="528149"/>
                  <a:pt x="872951" y="544124"/>
                  <a:pt x="947362" y="511232"/>
                </a:cubicBezTo>
                <a:cubicBezTo>
                  <a:pt x="993703" y="490736"/>
                  <a:pt x="1044227" y="479848"/>
                  <a:pt x="1092303" y="463044"/>
                </a:cubicBezTo>
                <a:cubicBezTo>
                  <a:pt x="1111668" y="456263"/>
                  <a:pt x="1129715" y="445487"/>
                  <a:pt x="1148026" y="435955"/>
                </a:cubicBezTo>
                <a:cubicBezTo>
                  <a:pt x="1164792" y="427214"/>
                  <a:pt x="1180239" y="414743"/>
                  <a:pt x="1197947" y="409280"/>
                </a:cubicBezTo>
                <a:cubicBezTo>
                  <a:pt x="1216785" y="403553"/>
                  <a:pt x="1232948" y="397111"/>
                  <a:pt x="1244176" y="380495"/>
                </a:cubicBezTo>
                <a:cubicBezTo>
                  <a:pt x="1247002" y="376351"/>
                  <a:pt x="1251334" y="370436"/>
                  <a:pt x="1255215" y="370210"/>
                </a:cubicBezTo>
                <a:cubicBezTo>
                  <a:pt x="1300238" y="367912"/>
                  <a:pt x="1324464" y="329331"/>
                  <a:pt x="1359051" y="309325"/>
                </a:cubicBezTo>
                <a:cubicBezTo>
                  <a:pt x="1394994" y="288490"/>
                  <a:pt x="1423553" y="254996"/>
                  <a:pt x="1455691" y="227417"/>
                </a:cubicBezTo>
                <a:cubicBezTo>
                  <a:pt x="1494309" y="194299"/>
                  <a:pt x="1530139" y="156623"/>
                  <a:pt x="1572789" y="129873"/>
                </a:cubicBezTo>
                <a:cubicBezTo>
                  <a:pt x="1638873" y="88429"/>
                  <a:pt x="1713020" y="61603"/>
                  <a:pt x="1783550" y="28335"/>
                </a:cubicBezTo>
                <a:cubicBezTo>
                  <a:pt x="1836787" y="3205"/>
                  <a:pt x="1889044" y="831"/>
                  <a:pt x="1943373" y="1321"/>
                </a:cubicBezTo>
                <a:cubicBezTo>
                  <a:pt x="2014732" y="1961"/>
                  <a:pt x="2086053" y="-789"/>
                  <a:pt x="2157300" y="228"/>
                </a:cubicBezTo>
                <a:cubicBezTo>
                  <a:pt x="2227566" y="1283"/>
                  <a:pt x="2292934" y="19707"/>
                  <a:pt x="2342177" y="75581"/>
                </a:cubicBezTo>
                <a:cubicBezTo>
                  <a:pt x="2361430" y="97471"/>
                  <a:pt x="2382528" y="117703"/>
                  <a:pt x="2402987" y="138500"/>
                </a:cubicBezTo>
                <a:cubicBezTo>
                  <a:pt x="2405364" y="140918"/>
                  <a:pt x="2408341" y="142660"/>
                  <a:pt x="2411615" y="143549"/>
                </a:cubicBezTo>
                <a:cubicBezTo>
                  <a:pt x="2495784" y="164384"/>
                  <a:pt x="2546345" y="230694"/>
                  <a:pt x="2604028" y="286719"/>
                </a:cubicBezTo>
                <a:cubicBezTo>
                  <a:pt x="2680624" y="361281"/>
                  <a:pt x="2740755" y="449292"/>
                  <a:pt x="2794896" y="540319"/>
                </a:cubicBezTo>
                <a:cubicBezTo>
                  <a:pt x="2836867" y="610811"/>
                  <a:pt x="2866104" y="687256"/>
                  <a:pt x="2885583" y="768976"/>
                </a:cubicBezTo>
                <a:cubicBezTo>
                  <a:pt x="2908106" y="860948"/>
                  <a:pt x="2921632" y="954890"/>
                  <a:pt x="2925972" y="1049476"/>
                </a:cubicBezTo>
                <a:cubicBezTo>
                  <a:pt x="2931322" y="1181344"/>
                  <a:pt x="2921036" y="1313022"/>
                  <a:pt x="2888974" y="1441574"/>
                </a:cubicBezTo>
                <a:cubicBezTo>
                  <a:pt x="2862977" y="1545862"/>
                  <a:pt x="2824434" y="1646081"/>
                  <a:pt x="2785590" y="1746413"/>
                </a:cubicBezTo>
                <a:cubicBezTo>
                  <a:pt x="2755464" y="1825225"/>
                  <a:pt x="2716024" y="1900155"/>
                  <a:pt x="2668115" y="1969608"/>
                </a:cubicBezTo>
                <a:cubicBezTo>
                  <a:pt x="2609792" y="2053249"/>
                  <a:pt x="2544424" y="2133161"/>
                  <a:pt x="2463909" y="2198266"/>
                </a:cubicBezTo>
                <a:cubicBezTo>
                  <a:pt x="2406265" y="2244871"/>
                  <a:pt x="2352124" y="2296601"/>
                  <a:pt x="2290598" y="2337253"/>
                </a:cubicBezTo>
                <a:cubicBezTo>
                  <a:pt x="2236231" y="2373235"/>
                  <a:pt x="2176288" y="2404732"/>
                  <a:pt x="2114461" y="2424587"/>
                </a:cubicBezTo>
                <a:cubicBezTo>
                  <a:pt x="2019442" y="2455369"/>
                  <a:pt x="1921935" y="2482496"/>
                  <a:pt x="1823525" y="2495984"/>
                </a:cubicBezTo>
                <a:cubicBezTo>
                  <a:pt x="1694031" y="2513692"/>
                  <a:pt x="1563972" y="2532944"/>
                  <a:pt x="1432444" y="2532907"/>
                </a:cubicBezTo>
                <a:cubicBezTo>
                  <a:pt x="1412024" y="2532907"/>
                  <a:pt x="1391641" y="2541949"/>
                  <a:pt x="1371107" y="2542514"/>
                </a:cubicBezTo>
                <a:cubicBezTo>
                  <a:pt x="1292401" y="2544662"/>
                  <a:pt x="1212151" y="2554797"/>
                  <a:pt x="1135404" y="2543004"/>
                </a:cubicBezTo>
                <a:cubicBezTo>
                  <a:pt x="1074821" y="2533736"/>
                  <a:pt x="1013710" y="2546772"/>
                  <a:pt x="953767" y="2527293"/>
                </a:cubicBezTo>
                <a:cubicBezTo>
                  <a:pt x="916090" y="2514935"/>
                  <a:pt x="873403" y="2517723"/>
                  <a:pt x="833202" y="2511469"/>
                </a:cubicBezTo>
                <a:cubicBezTo>
                  <a:pt x="802308" y="2506609"/>
                  <a:pt x="771865" y="2499186"/>
                  <a:pt x="747037" y="2477259"/>
                </a:cubicBezTo>
                <a:cubicBezTo>
                  <a:pt x="742327" y="2473152"/>
                  <a:pt x="732493" y="2474019"/>
                  <a:pt x="724996" y="2474019"/>
                </a:cubicBezTo>
                <a:cubicBezTo>
                  <a:pt x="644971" y="2474019"/>
                  <a:pt x="571239" y="2450471"/>
                  <a:pt x="498410" y="2419087"/>
                </a:cubicBezTo>
                <a:cubicBezTo>
                  <a:pt x="457192" y="2401303"/>
                  <a:pt x="412320" y="2392186"/>
                  <a:pt x="384967" y="2351872"/>
                </a:cubicBezTo>
                <a:cubicBezTo>
                  <a:pt x="277891" y="2304098"/>
                  <a:pt x="234525" y="2207835"/>
                  <a:pt x="193835" y="2107202"/>
                </a:cubicBezTo>
                <a:cubicBezTo>
                  <a:pt x="157553" y="2017532"/>
                  <a:pt x="109817" y="1932384"/>
                  <a:pt x="75531" y="1842036"/>
                </a:cubicBezTo>
                <a:cubicBezTo>
                  <a:pt x="41962" y="1753572"/>
                  <a:pt x="10803" y="1663073"/>
                  <a:pt x="7525" y="1566396"/>
                </a:cubicBezTo>
                <a:cubicBezTo>
                  <a:pt x="5604" y="1514591"/>
                  <a:pt x="2778" y="1462748"/>
                  <a:pt x="405" y="14109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8"/>
          <p:cNvSpPr/>
          <p:nvPr/>
        </p:nvSpPr>
        <p:spPr>
          <a:xfrm rot="-5339846">
            <a:off x="11819192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8"/>
          <p:cNvSpPr/>
          <p:nvPr/>
        </p:nvSpPr>
        <p:spPr>
          <a:xfrm>
            <a:off x="9465872" y="615633"/>
            <a:ext cx="4997116" cy="411639"/>
          </a:xfrm>
          <a:custGeom>
            <a:avLst/>
            <a:gdLst/>
            <a:ahLst/>
            <a:cxnLst/>
            <a:rect l="l" t="t" r="r" b="b"/>
            <a:pathLst>
              <a:path w="4997116" h="411639" extrusionOk="0">
                <a:moveTo>
                  <a:pt x="4952399" y="0"/>
                </a:moveTo>
                <a:cubicBezTo>
                  <a:pt x="4959806" y="25639"/>
                  <a:pt x="4964079" y="46434"/>
                  <a:pt x="4971770" y="66376"/>
                </a:cubicBezTo>
                <a:cubicBezTo>
                  <a:pt x="4979177" y="85747"/>
                  <a:pt x="5004816" y="97427"/>
                  <a:pt x="4994845" y="125914"/>
                </a:cubicBezTo>
                <a:cubicBezTo>
                  <a:pt x="4962370" y="134745"/>
                  <a:pt x="4931034" y="141297"/>
                  <a:pt x="4894000" y="133321"/>
                </a:cubicBezTo>
                <a:cubicBezTo>
                  <a:pt x="4852123" y="124205"/>
                  <a:pt x="4807113" y="129048"/>
                  <a:pt x="4763527" y="129333"/>
                </a:cubicBezTo>
                <a:cubicBezTo>
                  <a:pt x="4639322" y="130187"/>
                  <a:pt x="4515117" y="130187"/>
                  <a:pt x="4391197" y="133321"/>
                </a:cubicBezTo>
                <a:cubicBezTo>
                  <a:pt x="4272405" y="136455"/>
                  <a:pt x="4153897" y="143861"/>
                  <a:pt x="4035105" y="148134"/>
                </a:cubicBezTo>
                <a:cubicBezTo>
                  <a:pt x="3891528" y="153262"/>
                  <a:pt x="3748236" y="156396"/>
                  <a:pt x="3604660" y="162093"/>
                </a:cubicBezTo>
                <a:cubicBezTo>
                  <a:pt x="3496123" y="166366"/>
                  <a:pt x="3387586" y="174343"/>
                  <a:pt x="3279049" y="179186"/>
                </a:cubicBezTo>
                <a:cubicBezTo>
                  <a:pt x="3152280" y="185168"/>
                  <a:pt x="3025226" y="189441"/>
                  <a:pt x="2898172" y="194854"/>
                </a:cubicBezTo>
                <a:cubicBezTo>
                  <a:pt x="2869685" y="195993"/>
                  <a:pt x="2841197" y="198842"/>
                  <a:pt x="2812710" y="200836"/>
                </a:cubicBezTo>
                <a:cubicBezTo>
                  <a:pt x="2667424" y="210807"/>
                  <a:pt x="2522423" y="220777"/>
                  <a:pt x="2377138" y="230748"/>
                </a:cubicBezTo>
                <a:cubicBezTo>
                  <a:pt x="2267461" y="238154"/>
                  <a:pt x="2157499" y="245561"/>
                  <a:pt x="2047823" y="252968"/>
                </a:cubicBezTo>
                <a:cubicBezTo>
                  <a:pt x="1954384" y="259235"/>
                  <a:pt x="1860661" y="264933"/>
                  <a:pt x="1767222" y="271770"/>
                </a:cubicBezTo>
                <a:cubicBezTo>
                  <a:pt x="1675492" y="278322"/>
                  <a:pt x="1584048" y="286868"/>
                  <a:pt x="1492603" y="293135"/>
                </a:cubicBezTo>
                <a:cubicBezTo>
                  <a:pt x="1290343" y="307379"/>
                  <a:pt x="1087797" y="317919"/>
                  <a:pt x="885822" y="335012"/>
                </a:cubicBezTo>
                <a:cubicBezTo>
                  <a:pt x="695526" y="351249"/>
                  <a:pt x="506085" y="374324"/>
                  <a:pt x="316074" y="393126"/>
                </a:cubicBezTo>
                <a:cubicBezTo>
                  <a:pt x="234600" y="401102"/>
                  <a:pt x="152556" y="407085"/>
                  <a:pt x="70797" y="411358"/>
                </a:cubicBezTo>
                <a:cubicBezTo>
                  <a:pt x="29205" y="413637"/>
                  <a:pt x="14677" y="402242"/>
                  <a:pt x="4421" y="372330"/>
                </a:cubicBezTo>
                <a:cubicBezTo>
                  <a:pt x="-8968" y="330738"/>
                  <a:pt x="8410" y="301966"/>
                  <a:pt x="51710" y="307664"/>
                </a:cubicBezTo>
                <a:cubicBezTo>
                  <a:pt x="105552" y="315070"/>
                  <a:pt x="156829" y="305385"/>
                  <a:pt x="209246" y="299402"/>
                </a:cubicBezTo>
                <a:cubicBezTo>
                  <a:pt x="296702" y="289432"/>
                  <a:pt x="384158" y="278891"/>
                  <a:pt x="471615" y="269775"/>
                </a:cubicBezTo>
                <a:cubicBezTo>
                  <a:pt x="564199" y="260090"/>
                  <a:pt x="656213" y="241573"/>
                  <a:pt x="750222" y="241288"/>
                </a:cubicBezTo>
                <a:cubicBezTo>
                  <a:pt x="815743" y="241003"/>
                  <a:pt x="880979" y="226475"/>
                  <a:pt x="946785" y="223056"/>
                </a:cubicBezTo>
                <a:cubicBezTo>
                  <a:pt x="1011166" y="219638"/>
                  <a:pt x="1075833" y="213086"/>
                  <a:pt x="1140784" y="219068"/>
                </a:cubicBezTo>
                <a:cubicBezTo>
                  <a:pt x="1148191" y="219638"/>
                  <a:pt x="1156452" y="217074"/>
                  <a:pt x="1163859" y="214510"/>
                </a:cubicBezTo>
                <a:cubicBezTo>
                  <a:pt x="1169841" y="212516"/>
                  <a:pt x="1178102" y="204255"/>
                  <a:pt x="1180381" y="205964"/>
                </a:cubicBezTo>
                <a:cubicBezTo>
                  <a:pt x="1212002" y="227614"/>
                  <a:pt x="1240490" y="199412"/>
                  <a:pt x="1271256" y="201406"/>
                </a:cubicBezTo>
                <a:cubicBezTo>
                  <a:pt x="1302023" y="203400"/>
                  <a:pt x="1334498" y="190296"/>
                  <a:pt x="1364125" y="195708"/>
                </a:cubicBezTo>
                <a:cubicBezTo>
                  <a:pt x="1404862" y="203115"/>
                  <a:pt x="1441896" y="187447"/>
                  <a:pt x="1480354" y="187732"/>
                </a:cubicBezTo>
                <a:cubicBezTo>
                  <a:pt x="1552142" y="188302"/>
                  <a:pt x="1622506" y="170070"/>
                  <a:pt x="1693155" y="172918"/>
                </a:cubicBezTo>
                <a:cubicBezTo>
                  <a:pt x="1760385" y="175767"/>
                  <a:pt x="1827900" y="174913"/>
                  <a:pt x="1891427" y="161523"/>
                </a:cubicBezTo>
                <a:cubicBezTo>
                  <a:pt x="1967773" y="145571"/>
                  <a:pt x="2045544" y="166081"/>
                  <a:pt x="2119896" y="141867"/>
                </a:cubicBezTo>
                <a:cubicBezTo>
                  <a:pt x="2225015" y="152977"/>
                  <a:pt x="2327285" y="120786"/>
                  <a:pt x="2431548" y="119932"/>
                </a:cubicBezTo>
                <a:cubicBezTo>
                  <a:pt x="2498209" y="119362"/>
                  <a:pt x="2564585" y="117938"/>
                  <a:pt x="2631245" y="114804"/>
                </a:cubicBezTo>
                <a:cubicBezTo>
                  <a:pt x="2662581" y="113380"/>
                  <a:pt x="2693633" y="105973"/>
                  <a:pt x="2724969" y="103409"/>
                </a:cubicBezTo>
                <a:cubicBezTo>
                  <a:pt x="2750323" y="101415"/>
                  <a:pt x="2775961" y="103409"/>
                  <a:pt x="2801315" y="102270"/>
                </a:cubicBezTo>
                <a:cubicBezTo>
                  <a:pt x="2881934" y="99136"/>
                  <a:pt x="2962838" y="97142"/>
                  <a:pt x="3043173" y="91160"/>
                </a:cubicBezTo>
                <a:cubicBezTo>
                  <a:pt x="3076788" y="88596"/>
                  <a:pt x="3112967" y="108822"/>
                  <a:pt x="3144873" y="82329"/>
                </a:cubicBezTo>
                <a:cubicBezTo>
                  <a:pt x="3147152" y="80334"/>
                  <a:pt x="3155698" y="87456"/>
                  <a:pt x="3161681" y="88596"/>
                </a:cubicBezTo>
                <a:cubicBezTo>
                  <a:pt x="3177064" y="91160"/>
                  <a:pt x="3199569" y="100276"/>
                  <a:pt x="3207261" y="93439"/>
                </a:cubicBezTo>
                <a:cubicBezTo>
                  <a:pt x="3237172" y="66660"/>
                  <a:pt x="3272782" y="77201"/>
                  <a:pt x="3304972" y="74352"/>
                </a:cubicBezTo>
                <a:cubicBezTo>
                  <a:pt x="3376191" y="68085"/>
                  <a:pt x="3447979" y="67515"/>
                  <a:pt x="3519767" y="66091"/>
                </a:cubicBezTo>
                <a:cubicBezTo>
                  <a:pt x="3572754" y="65236"/>
                  <a:pt x="3625455" y="67515"/>
                  <a:pt x="3678442" y="67515"/>
                </a:cubicBezTo>
                <a:cubicBezTo>
                  <a:pt x="3689837" y="67515"/>
                  <a:pt x="3701232" y="64951"/>
                  <a:pt x="3712627" y="62672"/>
                </a:cubicBezTo>
                <a:cubicBezTo>
                  <a:pt x="3720888" y="60963"/>
                  <a:pt x="3730004" y="53841"/>
                  <a:pt x="3736556" y="56120"/>
                </a:cubicBezTo>
                <a:cubicBezTo>
                  <a:pt x="3810908" y="81474"/>
                  <a:pt x="3884406" y="43586"/>
                  <a:pt x="3959898" y="53841"/>
                </a:cubicBezTo>
                <a:cubicBezTo>
                  <a:pt x="4016873" y="61533"/>
                  <a:pt x="4076981" y="45295"/>
                  <a:pt x="4135950" y="41307"/>
                </a:cubicBezTo>
                <a:cubicBezTo>
                  <a:pt x="4151618" y="40167"/>
                  <a:pt x="4167571" y="44155"/>
                  <a:pt x="4183524" y="45865"/>
                </a:cubicBezTo>
                <a:cubicBezTo>
                  <a:pt x="4188367" y="46434"/>
                  <a:pt x="4194919" y="49568"/>
                  <a:pt x="4197768" y="47574"/>
                </a:cubicBezTo>
                <a:cubicBezTo>
                  <a:pt x="4227110" y="27633"/>
                  <a:pt x="4261295" y="32191"/>
                  <a:pt x="4293485" y="30481"/>
                </a:cubicBezTo>
                <a:cubicBezTo>
                  <a:pt x="4357582" y="27063"/>
                  <a:pt x="4421963" y="27063"/>
                  <a:pt x="4486060" y="25924"/>
                </a:cubicBezTo>
                <a:cubicBezTo>
                  <a:pt x="4495746" y="25639"/>
                  <a:pt x="4506286" y="30197"/>
                  <a:pt x="4515402" y="28487"/>
                </a:cubicBezTo>
                <a:cubicBezTo>
                  <a:pt x="4588615" y="15383"/>
                  <a:pt x="4662397" y="17092"/>
                  <a:pt x="4736180" y="17947"/>
                </a:cubicBezTo>
                <a:cubicBezTo>
                  <a:pt x="4792585" y="18802"/>
                  <a:pt x="4848990" y="17947"/>
                  <a:pt x="4905395" y="15668"/>
                </a:cubicBezTo>
                <a:cubicBezTo>
                  <a:pt x="4918784" y="15668"/>
                  <a:pt x="4932743" y="6837"/>
                  <a:pt x="49523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8"/>
          <p:cNvSpPr/>
          <p:nvPr/>
        </p:nvSpPr>
        <p:spPr>
          <a:xfrm rot="-6402778">
            <a:off x="9926211" y="1058556"/>
            <a:ext cx="505707" cy="1353148"/>
          </a:xfrm>
          <a:custGeom>
            <a:avLst/>
            <a:gdLst/>
            <a:ahLst/>
            <a:cxnLst/>
            <a:rect l="l" t="t" r="r" b="b"/>
            <a:pathLst>
              <a:path w="505843" h="1353512" extrusionOk="0">
                <a:moveTo>
                  <a:pt x="136021" y="1353512"/>
                </a:moveTo>
                <a:cubicBezTo>
                  <a:pt x="114904" y="1330619"/>
                  <a:pt x="115761" y="1313632"/>
                  <a:pt x="138436" y="1288760"/>
                </a:cubicBezTo>
                <a:cubicBezTo>
                  <a:pt x="144060" y="1282786"/>
                  <a:pt x="149336" y="1276496"/>
                  <a:pt x="154239" y="1269918"/>
                </a:cubicBezTo>
                <a:cubicBezTo>
                  <a:pt x="172535" y="1244469"/>
                  <a:pt x="191329" y="1219768"/>
                  <a:pt x="213459" y="1197093"/>
                </a:cubicBezTo>
                <a:cubicBezTo>
                  <a:pt x="232846" y="1177192"/>
                  <a:pt x="247261" y="1152382"/>
                  <a:pt x="263329" y="1129379"/>
                </a:cubicBezTo>
                <a:cubicBezTo>
                  <a:pt x="279053" y="1106954"/>
                  <a:pt x="294232" y="1084185"/>
                  <a:pt x="309458" y="1061401"/>
                </a:cubicBezTo>
                <a:cubicBezTo>
                  <a:pt x="329266" y="1031790"/>
                  <a:pt x="348637" y="1001791"/>
                  <a:pt x="368678" y="972258"/>
                </a:cubicBezTo>
                <a:cubicBezTo>
                  <a:pt x="401592" y="923667"/>
                  <a:pt x="427073" y="870961"/>
                  <a:pt x="449015" y="817008"/>
                </a:cubicBezTo>
                <a:cubicBezTo>
                  <a:pt x="462901" y="782863"/>
                  <a:pt x="472844" y="746068"/>
                  <a:pt x="474620" y="708791"/>
                </a:cubicBezTo>
                <a:cubicBezTo>
                  <a:pt x="475368" y="693206"/>
                  <a:pt x="475898" y="674973"/>
                  <a:pt x="465067" y="660962"/>
                </a:cubicBezTo>
                <a:cubicBezTo>
                  <a:pt x="435582" y="660822"/>
                  <a:pt x="413935" y="678806"/>
                  <a:pt x="391135" y="691648"/>
                </a:cubicBezTo>
                <a:cubicBezTo>
                  <a:pt x="380974" y="697367"/>
                  <a:pt x="376642" y="714292"/>
                  <a:pt x="370876" y="726681"/>
                </a:cubicBezTo>
                <a:cubicBezTo>
                  <a:pt x="359889" y="750058"/>
                  <a:pt x="350383" y="774245"/>
                  <a:pt x="339053" y="797496"/>
                </a:cubicBezTo>
                <a:cubicBezTo>
                  <a:pt x="326710" y="822821"/>
                  <a:pt x="313448" y="847724"/>
                  <a:pt x="299734" y="872301"/>
                </a:cubicBezTo>
                <a:cubicBezTo>
                  <a:pt x="286658" y="895802"/>
                  <a:pt x="275001" y="920737"/>
                  <a:pt x="258233" y="941402"/>
                </a:cubicBezTo>
                <a:cubicBezTo>
                  <a:pt x="231194" y="974736"/>
                  <a:pt x="209329" y="1012450"/>
                  <a:pt x="176135" y="1040767"/>
                </a:cubicBezTo>
                <a:cubicBezTo>
                  <a:pt x="166784" y="1048715"/>
                  <a:pt x="158649" y="1055931"/>
                  <a:pt x="144577" y="1054949"/>
                </a:cubicBezTo>
                <a:cubicBezTo>
                  <a:pt x="129164" y="1053889"/>
                  <a:pt x="124317" y="1052705"/>
                  <a:pt x="121481" y="1037588"/>
                </a:cubicBezTo>
                <a:cubicBezTo>
                  <a:pt x="119314" y="1025744"/>
                  <a:pt x="118987" y="1013541"/>
                  <a:pt x="118364" y="1001463"/>
                </a:cubicBezTo>
                <a:cubicBezTo>
                  <a:pt x="115247" y="945563"/>
                  <a:pt x="126468" y="892373"/>
                  <a:pt x="155096" y="844483"/>
                </a:cubicBezTo>
                <a:cubicBezTo>
                  <a:pt x="168514" y="822057"/>
                  <a:pt x="188072" y="802764"/>
                  <a:pt x="207147" y="784437"/>
                </a:cubicBezTo>
                <a:cubicBezTo>
                  <a:pt x="231069" y="761434"/>
                  <a:pt x="256939" y="740364"/>
                  <a:pt x="282778" y="719450"/>
                </a:cubicBezTo>
                <a:cubicBezTo>
                  <a:pt x="297240" y="707731"/>
                  <a:pt x="313526" y="698271"/>
                  <a:pt x="328611" y="687284"/>
                </a:cubicBezTo>
                <a:cubicBezTo>
                  <a:pt x="343993" y="676064"/>
                  <a:pt x="356351" y="663721"/>
                  <a:pt x="364580" y="644614"/>
                </a:cubicBezTo>
                <a:cubicBezTo>
                  <a:pt x="378606" y="611981"/>
                  <a:pt x="386819" y="578412"/>
                  <a:pt x="391837" y="543847"/>
                </a:cubicBezTo>
                <a:cubicBezTo>
                  <a:pt x="396605" y="511042"/>
                  <a:pt x="396325" y="478190"/>
                  <a:pt x="385245" y="446273"/>
                </a:cubicBezTo>
                <a:cubicBezTo>
                  <a:pt x="384157" y="443417"/>
                  <a:pt x="382778" y="440680"/>
                  <a:pt x="381130" y="438107"/>
                </a:cubicBezTo>
                <a:cubicBezTo>
                  <a:pt x="380367" y="436860"/>
                  <a:pt x="378933" y="436050"/>
                  <a:pt x="376034" y="433432"/>
                </a:cubicBezTo>
                <a:cubicBezTo>
                  <a:pt x="365764" y="449328"/>
                  <a:pt x="356149" y="465255"/>
                  <a:pt x="345505" y="480465"/>
                </a:cubicBezTo>
                <a:cubicBezTo>
                  <a:pt x="312388" y="527795"/>
                  <a:pt x="282778" y="577555"/>
                  <a:pt x="244596" y="621363"/>
                </a:cubicBezTo>
                <a:cubicBezTo>
                  <a:pt x="218103" y="651768"/>
                  <a:pt x="194103" y="684401"/>
                  <a:pt x="167953" y="715133"/>
                </a:cubicBezTo>
                <a:cubicBezTo>
                  <a:pt x="139278" y="748795"/>
                  <a:pt x="109933" y="781850"/>
                  <a:pt x="73201" y="807299"/>
                </a:cubicBezTo>
                <a:cubicBezTo>
                  <a:pt x="68806" y="810338"/>
                  <a:pt x="64629" y="813844"/>
                  <a:pt x="59860" y="816104"/>
                </a:cubicBezTo>
                <a:cubicBezTo>
                  <a:pt x="32681" y="829008"/>
                  <a:pt x="11222" y="815668"/>
                  <a:pt x="4630" y="785886"/>
                </a:cubicBezTo>
                <a:cubicBezTo>
                  <a:pt x="-3256" y="750510"/>
                  <a:pt x="-279" y="716100"/>
                  <a:pt x="7637" y="681799"/>
                </a:cubicBezTo>
                <a:cubicBezTo>
                  <a:pt x="11976" y="663364"/>
                  <a:pt x="18039" y="645378"/>
                  <a:pt x="25746" y="628080"/>
                </a:cubicBezTo>
                <a:cubicBezTo>
                  <a:pt x="35627" y="605763"/>
                  <a:pt x="45881" y="583181"/>
                  <a:pt x="59393" y="563015"/>
                </a:cubicBezTo>
                <a:cubicBezTo>
                  <a:pt x="77346" y="536226"/>
                  <a:pt x="99195" y="512086"/>
                  <a:pt x="118301" y="486029"/>
                </a:cubicBezTo>
                <a:cubicBezTo>
                  <a:pt x="140540" y="455686"/>
                  <a:pt x="173407" y="438512"/>
                  <a:pt x="202379" y="416616"/>
                </a:cubicBezTo>
                <a:cubicBezTo>
                  <a:pt x="209049" y="411567"/>
                  <a:pt x="219973" y="412440"/>
                  <a:pt x="228576" y="409494"/>
                </a:cubicBezTo>
                <a:cubicBezTo>
                  <a:pt x="234669" y="407406"/>
                  <a:pt x="240077" y="403370"/>
                  <a:pt x="245921" y="400440"/>
                </a:cubicBezTo>
                <a:cubicBezTo>
                  <a:pt x="252685" y="397058"/>
                  <a:pt x="259401" y="391666"/>
                  <a:pt x="266446" y="391089"/>
                </a:cubicBezTo>
                <a:cubicBezTo>
                  <a:pt x="295012" y="388830"/>
                  <a:pt x="323842" y="386165"/>
                  <a:pt x="352159" y="397183"/>
                </a:cubicBezTo>
                <a:cubicBezTo>
                  <a:pt x="374413" y="367121"/>
                  <a:pt x="390247" y="333614"/>
                  <a:pt x="404024" y="299329"/>
                </a:cubicBezTo>
                <a:cubicBezTo>
                  <a:pt x="419608" y="260446"/>
                  <a:pt x="435301" y="221408"/>
                  <a:pt x="447130" y="181247"/>
                </a:cubicBezTo>
                <a:cubicBezTo>
                  <a:pt x="457711" y="145403"/>
                  <a:pt x="463353" y="108110"/>
                  <a:pt x="454735" y="70162"/>
                </a:cubicBezTo>
                <a:cubicBezTo>
                  <a:pt x="449280" y="45819"/>
                  <a:pt x="431639" y="31809"/>
                  <a:pt x="405816" y="33321"/>
                </a:cubicBezTo>
                <a:cubicBezTo>
                  <a:pt x="379681" y="34879"/>
                  <a:pt x="357879" y="47206"/>
                  <a:pt x="336248" y="60204"/>
                </a:cubicBezTo>
                <a:cubicBezTo>
                  <a:pt x="289152" y="88489"/>
                  <a:pt x="251983" y="127668"/>
                  <a:pt x="218664" y="170416"/>
                </a:cubicBezTo>
                <a:cubicBezTo>
                  <a:pt x="195833" y="199714"/>
                  <a:pt x="174639" y="230400"/>
                  <a:pt x="154410" y="261553"/>
                </a:cubicBezTo>
                <a:cubicBezTo>
                  <a:pt x="143828" y="277838"/>
                  <a:pt x="136925" y="296508"/>
                  <a:pt x="128166" y="314539"/>
                </a:cubicBezTo>
                <a:lnTo>
                  <a:pt x="104494" y="311983"/>
                </a:lnTo>
                <a:cubicBezTo>
                  <a:pt x="100442" y="299656"/>
                  <a:pt x="99554" y="290165"/>
                  <a:pt x="103652" y="276763"/>
                </a:cubicBezTo>
                <a:cubicBezTo>
                  <a:pt x="116229" y="235574"/>
                  <a:pt x="143891" y="203984"/>
                  <a:pt x="166644" y="169637"/>
                </a:cubicBezTo>
                <a:cubicBezTo>
                  <a:pt x="187374" y="138595"/>
                  <a:pt x="211365" y="109861"/>
                  <a:pt x="238207" y="83923"/>
                </a:cubicBezTo>
                <a:cubicBezTo>
                  <a:pt x="267287" y="55684"/>
                  <a:pt x="297115" y="26386"/>
                  <a:pt x="335811" y="11347"/>
                </a:cubicBezTo>
                <a:cubicBezTo>
                  <a:pt x="349837" y="5924"/>
                  <a:pt x="364408" y="-372"/>
                  <a:pt x="381177" y="17"/>
                </a:cubicBezTo>
                <a:cubicBezTo>
                  <a:pt x="409416" y="687"/>
                  <a:pt x="416398" y="189"/>
                  <a:pt x="433151" y="8012"/>
                </a:cubicBezTo>
                <a:cubicBezTo>
                  <a:pt x="436486" y="9570"/>
                  <a:pt x="440943" y="10646"/>
                  <a:pt x="442704" y="13342"/>
                </a:cubicBezTo>
                <a:cubicBezTo>
                  <a:pt x="456932" y="34879"/>
                  <a:pt x="476911" y="53627"/>
                  <a:pt x="482506" y="79544"/>
                </a:cubicBezTo>
                <a:cubicBezTo>
                  <a:pt x="488942" y="109450"/>
                  <a:pt x="490875" y="139762"/>
                  <a:pt x="483955" y="170572"/>
                </a:cubicBezTo>
                <a:cubicBezTo>
                  <a:pt x="469478" y="235106"/>
                  <a:pt x="444995" y="295854"/>
                  <a:pt x="417068" y="355355"/>
                </a:cubicBezTo>
                <a:cubicBezTo>
                  <a:pt x="407187" y="376440"/>
                  <a:pt x="394564" y="396248"/>
                  <a:pt x="382782" y="417473"/>
                </a:cubicBezTo>
                <a:cubicBezTo>
                  <a:pt x="387302" y="422944"/>
                  <a:pt x="391322" y="428382"/>
                  <a:pt x="395951" y="433307"/>
                </a:cubicBezTo>
                <a:cubicBezTo>
                  <a:pt x="414777" y="453255"/>
                  <a:pt x="421322" y="477831"/>
                  <a:pt x="423473" y="504262"/>
                </a:cubicBezTo>
                <a:cubicBezTo>
                  <a:pt x="426976" y="544813"/>
                  <a:pt x="421735" y="585644"/>
                  <a:pt x="408107" y="623996"/>
                </a:cubicBezTo>
                <a:cubicBezTo>
                  <a:pt x="406999" y="627648"/>
                  <a:pt x="406165" y="631379"/>
                  <a:pt x="405613" y="635155"/>
                </a:cubicBezTo>
                <a:cubicBezTo>
                  <a:pt x="405504" y="635731"/>
                  <a:pt x="406190" y="636464"/>
                  <a:pt x="407312" y="638833"/>
                </a:cubicBezTo>
                <a:cubicBezTo>
                  <a:pt x="410382" y="637831"/>
                  <a:pt x="413380" y="636623"/>
                  <a:pt x="416288" y="635217"/>
                </a:cubicBezTo>
                <a:cubicBezTo>
                  <a:pt x="435145" y="624604"/>
                  <a:pt x="459426" y="629700"/>
                  <a:pt x="476896" y="642698"/>
                </a:cubicBezTo>
                <a:cubicBezTo>
                  <a:pt x="504667" y="663347"/>
                  <a:pt x="508719" y="690214"/>
                  <a:pt x="504340" y="721336"/>
                </a:cubicBezTo>
                <a:cubicBezTo>
                  <a:pt x="501940" y="738479"/>
                  <a:pt x="502859" y="756151"/>
                  <a:pt x="499041" y="772858"/>
                </a:cubicBezTo>
                <a:cubicBezTo>
                  <a:pt x="492979" y="799507"/>
                  <a:pt x="484922" y="825766"/>
                  <a:pt x="476444" y="851776"/>
                </a:cubicBezTo>
                <a:cubicBezTo>
                  <a:pt x="462215" y="895412"/>
                  <a:pt x="443997" y="937100"/>
                  <a:pt x="418782" y="975812"/>
                </a:cubicBezTo>
                <a:cubicBezTo>
                  <a:pt x="401156" y="1002866"/>
                  <a:pt x="386647" y="1031915"/>
                  <a:pt x="369395" y="1059266"/>
                </a:cubicBezTo>
                <a:cubicBezTo>
                  <a:pt x="355182" y="1081800"/>
                  <a:pt x="339474" y="1103431"/>
                  <a:pt x="323609" y="1124844"/>
                </a:cubicBezTo>
                <a:cubicBezTo>
                  <a:pt x="299173" y="1157774"/>
                  <a:pt x="280923" y="1194849"/>
                  <a:pt x="252186" y="1224958"/>
                </a:cubicBezTo>
                <a:cubicBezTo>
                  <a:pt x="239454" y="1238267"/>
                  <a:pt x="231755" y="1256329"/>
                  <a:pt x="221251" y="1271882"/>
                </a:cubicBezTo>
                <a:cubicBezTo>
                  <a:pt x="214020" y="1282620"/>
                  <a:pt x="205901" y="1292749"/>
                  <a:pt x="198155" y="1303051"/>
                </a:cubicBezTo>
                <a:cubicBezTo>
                  <a:pt x="186841" y="1318167"/>
                  <a:pt x="175496" y="1333269"/>
                  <a:pt x="163527" y="1349242"/>
                </a:cubicBezTo>
                <a:close/>
                <a:moveTo>
                  <a:pt x="339458" y="417255"/>
                </a:moveTo>
                <a:cubicBezTo>
                  <a:pt x="328144" y="417255"/>
                  <a:pt x="321131" y="416211"/>
                  <a:pt x="314523" y="417442"/>
                </a:cubicBezTo>
                <a:cubicBezTo>
                  <a:pt x="286752" y="422663"/>
                  <a:pt x="259355" y="429286"/>
                  <a:pt x="234498" y="443515"/>
                </a:cubicBezTo>
                <a:cubicBezTo>
                  <a:pt x="159008" y="486746"/>
                  <a:pt x="104992" y="549582"/>
                  <a:pt x="67388" y="627254"/>
                </a:cubicBezTo>
                <a:cubicBezTo>
                  <a:pt x="60718" y="641014"/>
                  <a:pt x="55341" y="655399"/>
                  <a:pt x="49185" y="669331"/>
                </a:cubicBezTo>
                <a:cubicBezTo>
                  <a:pt x="33850" y="704443"/>
                  <a:pt x="29565" y="740847"/>
                  <a:pt x="34489" y="781476"/>
                </a:cubicBezTo>
                <a:cubicBezTo>
                  <a:pt x="41377" y="778951"/>
                  <a:pt x="47518" y="778125"/>
                  <a:pt x="51772" y="774852"/>
                </a:cubicBezTo>
                <a:cubicBezTo>
                  <a:pt x="61409" y="767445"/>
                  <a:pt x="70512" y="759368"/>
                  <a:pt x="79013" y="750681"/>
                </a:cubicBezTo>
                <a:cubicBezTo>
                  <a:pt x="96904" y="732416"/>
                  <a:pt x="114748" y="714042"/>
                  <a:pt x="131673" y="694889"/>
                </a:cubicBezTo>
                <a:cubicBezTo>
                  <a:pt x="157418" y="665809"/>
                  <a:pt x="181807" y="635513"/>
                  <a:pt x="207849" y="606714"/>
                </a:cubicBezTo>
                <a:cubicBezTo>
                  <a:pt x="224025" y="588807"/>
                  <a:pt x="239843" y="570994"/>
                  <a:pt x="250908" y="549332"/>
                </a:cubicBezTo>
                <a:cubicBezTo>
                  <a:pt x="253956" y="543151"/>
                  <a:pt x="258005" y="537516"/>
                  <a:pt x="262892" y="532657"/>
                </a:cubicBezTo>
                <a:cubicBezTo>
                  <a:pt x="291536" y="505307"/>
                  <a:pt x="306778" y="468839"/>
                  <a:pt x="328658" y="436892"/>
                </a:cubicBezTo>
                <a:cubicBezTo>
                  <a:pt x="331977" y="432060"/>
                  <a:pt x="334377" y="426590"/>
                  <a:pt x="339458" y="417255"/>
                </a:cubicBezTo>
                <a:close/>
                <a:moveTo>
                  <a:pt x="158369" y="986004"/>
                </a:moveTo>
                <a:cubicBezTo>
                  <a:pt x="178472" y="965744"/>
                  <a:pt x="199979" y="950721"/>
                  <a:pt x="211542" y="930134"/>
                </a:cubicBezTo>
                <a:cubicBezTo>
                  <a:pt x="220098" y="914908"/>
                  <a:pt x="230461" y="901350"/>
                  <a:pt x="239594" y="886763"/>
                </a:cubicBezTo>
                <a:cubicBezTo>
                  <a:pt x="259339" y="855127"/>
                  <a:pt x="278960" y="823413"/>
                  <a:pt x="297599" y="791138"/>
                </a:cubicBezTo>
                <a:cubicBezTo>
                  <a:pt x="306014" y="776582"/>
                  <a:pt x="311967" y="760624"/>
                  <a:pt x="319043" y="745305"/>
                </a:cubicBezTo>
                <a:cubicBezTo>
                  <a:pt x="310962" y="746967"/>
                  <a:pt x="303447" y="750687"/>
                  <a:pt x="297225" y="756104"/>
                </a:cubicBezTo>
                <a:cubicBezTo>
                  <a:pt x="284071" y="767543"/>
                  <a:pt x="271900" y="780120"/>
                  <a:pt x="258529" y="791278"/>
                </a:cubicBezTo>
                <a:cubicBezTo>
                  <a:pt x="228919" y="815995"/>
                  <a:pt x="203516" y="843938"/>
                  <a:pt x="185189" y="878161"/>
                </a:cubicBezTo>
                <a:cubicBezTo>
                  <a:pt x="167704" y="910685"/>
                  <a:pt x="157589" y="944783"/>
                  <a:pt x="158369" y="9860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8"/>
          <p:cNvSpPr/>
          <p:nvPr/>
        </p:nvSpPr>
        <p:spPr>
          <a:xfrm>
            <a:off x="14786562" y="615704"/>
            <a:ext cx="2687276" cy="1428350"/>
          </a:xfrm>
          <a:custGeom>
            <a:avLst/>
            <a:gdLst/>
            <a:ahLst/>
            <a:cxnLst/>
            <a:rect l="l" t="t" r="r" b="b"/>
            <a:pathLst>
              <a:path w="2687276" h="1428350" extrusionOk="0">
                <a:moveTo>
                  <a:pt x="0" y="41824"/>
                </a:moveTo>
                <a:cubicBezTo>
                  <a:pt x="35139" y="-4576"/>
                  <a:pt x="77034" y="-6829"/>
                  <a:pt x="124787" y="8488"/>
                </a:cubicBezTo>
                <a:cubicBezTo>
                  <a:pt x="143257" y="14344"/>
                  <a:pt x="164881" y="11191"/>
                  <a:pt x="184702" y="12993"/>
                </a:cubicBezTo>
                <a:cubicBezTo>
                  <a:pt x="254979" y="18849"/>
                  <a:pt x="325257" y="25156"/>
                  <a:pt x="395534" y="30562"/>
                </a:cubicBezTo>
                <a:cubicBezTo>
                  <a:pt x="455449" y="35067"/>
                  <a:pt x="515815" y="39572"/>
                  <a:pt x="575731" y="42725"/>
                </a:cubicBezTo>
                <a:cubicBezTo>
                  <a:pt x="664929" y="47681"/>
                  <a:pt x="754577" y="52186"/>
                  <a:pt x="843775" y="56240"/>
                </a:cubicBezTo>
                <a:cubicBezTo>
                  <a:pt x="943334" y="60295"/>
                  <a:pt x="1042893" y="63899"/>
                  <a:pt x="1142452" y="67052"/>
                </a:cubicBezTo>
                <a:cubicBezTo>
                  <a:pt x="1241561" y="69755"/>
                  <a:pt x="1341120" y="72458"/>
                  <a:pt x="1440679" y="73359"/>
                </a:cubicBezTo>
                <a:cubicBezTo>
                  <a:pt x="1479422" y="73810"/>
                  <a:pt x="1518615" y="70206"/>
                  <a:pt x="1557357" y="69305"/>
                </a:cubicBezTo>
                <a:cubicBezTo>
                  <a:pt x="1607812" y="67953"/>
                  <a:pt x="1658268" y="66602"/>
                  <a:pt x="1708723" y="66151"/>
                </a:cubicBezTo>
                <a:cubicBezTo>
                  <a:pt x="1824049" y="66151"/>
                  <a:pt x="1939376" y="67953"/>
                  <a:pt x="2055153" y="66602"/>
                </a:cubicBezTo>
                <a:cubicBezTo>
                  <a:pt x="2122727" y="65701"/>
                  <a:pt x="2190751" y="58493"/>
                  <a:pt x="2258326" y="54889"/>
                </a:cubicBezTo>
                <a:cubicBezTo>
                  <a:pt x="2381761" y="48582"/>
                  <a:pt x="2505647" y="42725"/>
                  <a:pt x="2629082" y="37770"/>
                </a:cubicBezTo>
                <a:cubicBezTo>
                  <a:pt x="2666022" y="36419"/>
                  <a:pt x="2675032" y="44527"/>
                  <a:pt x="2684943" y="72909"/>
                </a:cubicBezTo>
                <a:cubicBezTo>
                  <a:pt x="2692151" y="93181"/>
                  <a:pt x="2681339" y="107146"/>
                  <a:pt x="2670527" y="120210"/>
                </a:cubicBezTo>
                <a:cubicBezTo>
                  <a:pt x="2636740" y="161656"/>
                  <a:pt x="2602052" y="202200"/>
                  <a:pt x="2566463" y="241844"/>
                </a:cubicBezTo>
                <a:cubicBezTo>
                  <a:pt x="2522315" y="291398"/>
                  <a:pt x="2474563" y="337799"/>
                  <a:pt x="2432667" y="389155"/>
                </a:cubicBezTo>
                <a:cubicBezTo>
                  <a:pt x="2305627" y="544575"/>
                  <a:pt x="2181291" y="702248"/>
                  <a:pt x="2053801" y="857218"/>
                </a:cubicBezTo>
                <a:cubicBezTo>
                  <a:pt x="2007400" y="913980"/>
                  <a:pt x="1955143" y="966238"/>
                  <a:pt x="1906490" y="1021198"/>
                </a:cubicBezTo>
                <a:cubicBezTo>
                  <a:pt x="1865495" y="1067599"/>
                  <a:pt x="1825851" y="1115801"/>
                  <a:pt x="1786208" y="1163103"/>
                </a:cubicBezTo>
                <a:cubicBezTo>
                  <a:pt x="1725842" y="1234732"/>
                  <a:pt x="1665926" y="1306360"/>
                  <a:pt x="1605560" y="1377538"/>
                </a:cubicBezTo>
                <a:cubicBezTo>
                  <a:pt x="1598352" y="1386098"/>
                  <a:pt x="1590243" y="1395108"/>
                  <a:pt x="1581684" y="1402315"/>
                </a:cubicBezTo>
                <a:cubicBezTo>
                  <a:pt x="1541139" y="1436553"/>
                  <a:pt x="1537535" y="1436102"/>
                  <a:pt x="1493387" y="1406370"/>
                </a:cubicBezTo>
                <a:cubicBezTo>
                  <a:pt x="1473115" y="1392855"/>
                  <a:pt x="1450140" y="1382494"/>
                  <a:pt x="1429417" y="1369880"/>
                </a:cubicBezTo>
                <a:cubicBezTo>
                  <a:pt x="1413199" y="1360420"/>
                  <a:pt x="1397432" y="1350509"/>
                  <a:pt x="1382566" y="1338796"/>
                </a:cubicBezTo>
                <a:cubicBezTo>
                  <a:pt x="1340670" y="1305910"/>
                  <a:pt x="1299675" y="1272123"/>
                  <a:pt x="1257779" y="1238786"/>
                </a:cubicBezTo>
                <a:cubicBezTo>
                  <a:pt x="1211828" y="1201846"/>
                  <a:pt x="1165428" y="1165356"/>
                  <a:pt x="1119027" y="1128866"/>
                </a:cubicBezTo>
                <a:cubicBezTo>
                  <a:pt x="1108665" y="1120757"/>
                  <a:pt x="1097403" y="1114000"/>
                  <a:pt x="1088393" y="1104990"/>
                </a:cubicBezTo>
                <a:cubicBezTo>
                  <a:pt x="1073977" y="1091024"/>
                  <a:pt x="1060012" y="1091024"/>
                  <a:pt x="1041091" y="1097782"/>
                </a:cubicBezTo>
                <a:cubicBezTo>
                  <a:pt x="959552" y="1127514"/>
                  <a:pt x="877562" y="1154994"/>
                  <a:pt x="796023" y="1184276"/>
                </a:cubicBezTo>
                <a:cubicBezTo>
                  <a:pt x="747369" y="1201846"/>
                  <a:pt x="699166" y="1221668"/>
                  <a:pt x="650513" y="1240588"/>
                </a:cubicBezTo>
                <a:cubicBezTo>
                  <a:pt x="624835" y="1250499"/>
                  <a:pt x="600058" y="1262662"/>
                  <a:pt x="574380" y="1271222"/>
                </a:cubicBezTo>
                <a:cubicBezTo>
                  <a:pt x="562667" y="1275276"/>
                  <a:pt x="548701" y="1275276"/>
                  <a:pt x="536088" y="1273925"/>
                </a:cubicBezTo>
                <a:cubicBezTo>
                  <a:pt x="506355" y="1270771"/>
                  <a:pt x="497796" y="1260860"/>
                  <a:pt x="500048" y="1231578"/>
                </a:cubicBezTo>
                <a:cubicBezTo>
                  <a:pt x="502301" y="1201395"/>
                  <a:pt x="506806" y="1171212"/>
                  <a:pt x="509959" y="1141029"/>
                </a:cubicBezTo>
                <a:cubicBezTo>
                  <a:pt x="518518" y="1057688"/>
                  <a:pt x="528429" y="974346"/>
                  <a:pt x="534736" y="891005"/>
                </a:cubicBezTo>
                <a:cubicBezTo>
                  <a:pt x="542395" y="790545"/>
                  <a:pt x="545548" y="689634"/>
                  <a:pt x="554107" y="589174"/>
                </a:cubicBezTo>
                <a:cubicBezTo>
                  <a:pt x="557261" y="550432"/>
                  <a:pt x="540142" y="526105"/>
                  <a:pt x="514013" y="504481"/>
                </a:cubicBezTo>
                <a:cubicBezTo>
                  <a:pt x="475271" y="472046"/>
                  <a:pt x="435177" y="441412"/>
                  <a:pt x="396435" y="408526"/>
                </a:cubicBezTo>
                <a:cubicBezTo>
                  <a:pt x="342375" y="362125"/>
                  <a:pt x="289217" y="315725"/>
                  <a:pt x="236960" y="267972"/>
                </a:cubicBezTo>
                <a:cubicBezTo>
                  <a:pt x="184702" y="220670"/>
                  <a:pt x="133346" y="172017"/>
                  <a:pt x="81990" y="123364"/>
                </a:cubicBezTo>
                <a:cubicBezTo>
                  <a:pt x="54059" y="96334"/>
                  <a:pt x="27030" y="68404"/>
                  <a:pt x="0" y="41824"/>
                </a:cubicBezTo>
                <a:close/>
                <a:moveTo>
                  <a:pt x="2496637" y="205354"/>
                </a:moveTo>
                <a:cubicBezTo>
                  <a:pt x="2495285" y="203101"/>
                  <a:pt x="2493934" y="200398"/>
                  <a:pt x="2492582" y="198146"/>
                </a:cubicBezTo>
                <a:cubicBezTo>
                  <a:pt x="2474112" y="203552"/>
                  <a:pt x="2454741" y="208057"/>
                  <a:pt x="2436721" y="215265"/>
                </a:cubicBezTo>
                <a:cubicBezTo>
                  <a:pt x="2412845" y="225175"/>
                  <a:pt x="2390320" y="238240"/>
                  <a:pt x="2366444" y="248601"/>
                </a:cubicBezTo>
                <a:cubicBezTo>
                  <a:pt x="2186697" y="324284"/>
                  <a:pt x="2007400" y="399516"/>
                  <a:pt x="1827203" y="474298"/>
                </a:cubicBezTo>
                <a:cubicBezTo>
                  <a:pt x="1721787" y="517996"/>
                  <a:pt x="1617273" y="563496"/>
                  <a:pt x="1510956" y="603590"/>
                </a:cubicBezTo>
                <a:cubicBezTo>
                  <a:pt x="1308234" y="680625"/>
                  <a:pt x="1104611" y="754506"/>
                  <a:pt x="901438" y="830188"/>
                </a:cubicBezTo>
                <a:cubicBezTo>
                  <a:pt x="878913" y="838297"/>
                  <a:pt x="857290" y="847758"/>
                  <a:pt x="828909" y="859020"/>
                </a:cubicBezTo>
                <a:cubicBezTo>
                  <a:pt x="866750" y="885149"/>
                  <a:pt x="899186" y="906322"/>
                  <a:pt x="930720" y="929297"/>
                </a:cubicBezTo>
                <a:cubicBezTo>
                  <a:pt x="1041992" y="1009935"/>
                  <a:pt x="1152814" y="1090574"/>
                  <a:pt x="1263185" y="1172113"/>
                </a:cubicBezTo>
                <a:cubicBezTo>
                  <a:pt x="1296972" y="1196890"/>
                  <a:pt x="1328056" y="1224821"/>
                  <a:pt x="1361843" y="1250049"/>
                </a:cubicBezTo>
                <a:cubicBezTo>
                  <a:pt x="1413650" y="1288791"/>
                  <a:pt x="1465907" y="1326182"/>
                  <a:pt x="1520867" y="1365826"/>
                </a:cubicBezTo>
                <a:cubicBezTo>
                  <a:pt x="1555555" y="1327534"/>
                  <a:pt x="1588441" y="1293747"/>
                  <a:pt x="1618624" y="1257257"/>
                </a:cubicBezTo>
                <a:cubicBezTo>
                  <a:pt x="1654213" y="1214460"/>
                  <a:pt x="1686198" y="1168059"/>
                  <a:pt x="1722238" y="1125712"/>
                </a:cubicBezTo>
                <a:cubicBezTo>
                  <a:pt x="1763233" y="1077509"/>
                  <a:pt x="1808733" y="1032911"/>
                  <a:pt x="1849277" y="984708"/>
                </a:cubicBezTo>
                <a:cubicBezTo>
                  <a:pt x="1895678" y="929748"/>
                  <a:pt x="1938475" y="871634"/>
                  <a:pt x="1983524" y="815322"/>
                </a:cubicBezTo>
                <a:cubicBezTo>
                  <a:pt x="2085336" y="688283"/>
                  <a:pt x="2187148" y="561244"/>
                  <a:pt x="2290311" y="435105"/>
                </a:cubicBezTo>
                <a:cubicBezTo>
                  <a:pt x="2338964" y="376091"/>
                  <a:pt x="2390320" y="319329"/>
                  <a:pt x="2441226" y="262566"/>
                </a:cubicBezTo>
                <a:cubicBezTo>
                  <a:pt x="2458795" y="242745"/>
                  <a:pt x="2478166" y="224274"/>
                  <a:pt x="2496637" y="205354"/>
                </a:cubicBezTo>
                <a:close/>
                <a:moveTo>
                  <a:pt x="145059" y="87324"/>
                </a:moveTo>
                <a:cubicBezTo>
                  <a:pt x="152717" y="96785"/>
                  <a:pt x="157222" y="103993"/>
                  <a:pt x="163079" y="109399"/>
                </a:cubicBezTo>
                <a:cubicBezTo>
                  <a:pt x="216237" y="158052"/>
                  <a:pt x="270296" y="206255"/>
                  <a:pt x="323004" y="254908"/>
                </a:cubicBezTo>
                <a:cubicBezTo>
                  <a:pt x="403642" y="329239"/>
                  <a:pt x="485632" y="402219"/>
                  <a:pt x="564018" y="478803"/>
                </a:cubicBezTo>
                <a:cubicBezTo>
                  <a:pt x="586092" y="500427"/>
                  <a:pt x="603211" y="504932"/>
                  <a:pt x="631592" y="497274"/>
                </a:cubicBezTo>
                <a:cubicBezTo>
                  <a:pt x="824404" y="445917"/>
                  <a:pt x="1016765" y="393210"/>
                  <a:pt x="1210927" y="346809"/>
                </a:cubicBezTo>
                <a:cubicBezTo>
                  <a:pt x="1392026" y="303561"/>
                  <a:pt x="1574476" y="267071"/>
                  <a:pt x="1756926" y="227878"/>
                </a:cubicBezTo>
                <a:cubicBezTo>
                  <a:pt x="1803327" y="217968"/>
                  <a:pt x="1850178" y="209859"/>
                  <a:pt x="1897029" y="201299"/>
                </a:cubicBezTo>
                <a:cubicBezTo>
                  <a:pt x="1974965" y="186433"/>
                  <a:pt x="2052900" y="171567"/>
                  <a:pt x="2130836" y="157151"/>
                </a:cubicBezTo>
                <a:cubicBezTo>
                  <a:pt x="2173633" y="149042"/>
                  <a:pt x="2216430" y="141384"/>
                  <a:pt x="2258776" y="133725"/>
                </a:cubicBezTo>
                <a:cubicBezTo>
                  <a:pt x="2258326" y="130572"/>
                  <a:pt x="2257875" y="127418"/>
                  <a:pt x="2257425" y="124265"/>
                </a:cubicBezTo>
                <a:cubicBezTo>
                  <a:pt x="2238053" y="126067"/>
                  <a:pt x="2218232" y="130121"/>
                  <a:pt x="2198860" y="129671"/>
                </a:cubicBezTo>
                <a:cubicBezTo>
                  <a:pt x="2088039" y="127418"/>
                  <a:pt x="1978118" y="142735"/>
                  <a:pt x="1866846" y="135527"/>
                </a:cubicBezTo>
                <a:cubicBezTo>
                  <a:pt x="1787559" y="130572"/>
                  <a:pt x="1706921" y="141384"/>
                  <a:pt x="1627184" y="144087"/>
                </a:cubicBezTo>
                <a:cubicBezTo>
                  <a:pt x="1587090" y="145438"/>
                  <a:pt x="1546545" y="144087"/>
                  <a:pt x="1506001" y="145438"/>
                </a:cubicBezTo>
                <a:cubicBezTo>
                  <a:pt x="1437075" y="147240"/>
                  <a:pt x="1368600" y="151294"/>
                  <a:pt x="1299675" y="152195"/>
                </a:cubicBezTo>
                <a:cubicBezTo>
                  <a:pt x="1241110" y="152646"/>
                  <a:pt x="1182546" y="150844"/>
                  <a:pt x="1123982" y="148591"/>
                </a:cubicBezTo>
                <a:cubicBezTo>
                  <a:pt x="1014512" y="144537"/>
                  <a:pt x="905042" y="139582"/>
                  <a:pt x="796023" y="134626"/>
                </a:cubicBezTo>
                <a:cubicBezTo>
                  <a:pt x="747369" y="132374"/>
                  <a:pt x="698716" y="129220"/>
                  <a:pt x="649612" y="126968"/>
                </a:cubicBezTo>
                <a:cubicBezTo>
                  <a:pt x="554107" y="122463"/>
                  <a:pt x="458152" y="120661"/>
                  <a:pt x="362648" y="113453"/>
                </a:cubicBezTo>
                <a:cubicBezTo>
                  <a:pt x="302732" y="108948"/>
                  <a:pt x="242816" y="96334"/>
                  <a:pt x="183351" y="87775"/>
                </a:cubicBezTo>
                <a:cubicBezTo>
                  <a:pt x="172089" y="85973"/>
                  <a:pt x="160826" y="87324"/>
                  <a:pt x="145059" y="87324"/>
                </a:cubicBezTo>
                <a:close/>
                <a:moveTo>
                  <a:pt x="623934" y="547729"/>
                </a:moveTo>
                <a:cubicBezTo>
                  <a:pt x="619429" y="608095"/>
                  <a:pt x="618078" y="668912"/>
                  <a:pt x="609068" y="728377"/>
                </a:cubicBezTo>
                <a:cubicBezTo>
                  <a:pt x="590597" y="853614"/>
                  <a:pt x="567622" y="978851"/>
                  <a:pt x="547350" y="1103638"/>
                </a:cubicBezTo>
                <a:cubicBezTo>
                  <a:pt x="544647" y="1119405"/>
                  <a:pt x="539692" y="1135623"/>
                  <a:pt x="548251" y="1155895"/>
                </a:cubicBezTo>
                <a:cubicBezTo>
                  <a:pt x="561766" y="1135173"/>
                  <a:pt x="572127" y="1119856"/>
                  <a:pt x="582038" y="1104089"/>
                </a:cubicBezTo>
                <a:cubicBezTo>
                  <a:pt x="638800" y="1010836"/>
                  <a:pt x="712231" y="927946"/>
                  <a:pt x="759533" y="828386"/>
                </a:cubicBezTo>
                <a:cubicBezTo>
                  <a:pt x="763587" y="820278"/>
                  <a:pt x="773047" y="812619"/>
                  <a:pt x="781607" y="809015"/>
                </a:cubicBezTo>
                <a:cubicBezTo>
                  <a:pt x="843775" y="781986"/>
                  <a:pt x="905943" y="754055"/>
                  <a:pt x="969463" y="730629"/>
                </a:cubicBezTo>
                <a:cubicBezTo>
                  <a:pt x="1057309" y="698194"/>
                  <a:pt x="1146507" y="670714"/>
                  <a:pt x="1234353" y="638729"/>
                </a:cubicBezTo>
                <a:cubicBezTo>
                  <a:pt x="1349680" y="596833"/>
                  <a:pt x="1464105" y="553135"/>
                  <a:pt x="1578080" y="508085"/>
                </a:cubicBezTo>
                <a:cubicBezTo>
                  <a:pt x="1672233" y="471145"/>
                  <a:pt x="1765485" y="432403"/>
                  <a:pt x="1858287" y="393210"/>
                </a:cubicBezTo>
                <a:cubicBezTo>
                  <a:pt x="1929015" y="363477"/>
                  <a:pt x="1998391" y="331041"/>
                  <a:pt x="2068668" y="300858"/>
                </a:cubicBezTo>
                <a:cubicBezTo>
                  <a:pt x="2154712" y="263918"/>
                  <a:pt x="2241207" y="227878"/>
                  <a:pt x="2327251" y="190938"/>
                </a:cubicBezTo>
                <a:cubicBezTo>
                  <a:pt x="2329503" y="190037"/>
                  <a:pt x="2329954" y="186433"/>
                  <a:pt x="2334909" y="178775"/>
                </a:cubicBezTo>
                <a:cubicBezTo>
                  <a:pt x="1755574" y="272928"/>
                  <a:pt x="1188403" y="401769"/>
                  <a:pt x="623934" y="547729"/>
                </a:cubicBezTo>
                <a:close/>
                <a:moveTo>
                  <a:pt x="588795" y="1198692"/>
                </a:moveTo>
                <a:cubicBezTo>
                  <a:pt x="591048" y="1200945"/>
                  <a:pt x="593300" y="1203648"/>
                  <a:pt x="595553" y="1205900"/>
                </a:cubicBezTo>
                <a:cubicBezTo>
                  <a:pt x="739711" y="1159499"/>
                  <a:pt x="884770" y="1115351"/>
                  <a:pt x="1037037" y="1063544"/>
                </a:cubicBezTo>
                <a:cubicBezTo>
                  <a:pt x="949641" y="1000025"/>
                  <a:pt x="877111" y="932451"/>
                  <a:pt x="791968" y="881094"/>
                </a:cubicBezTo>
                <a:cubicBezTo>
                  <a:pt x="722142" y="990564"/>
                  <a:pt x="655469" y="1094628"/>
                  <a:pt x="588795" y="11986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8"/>
          <p:cNvSpPr/>
          <p:nvPr/>
        </p:nvSpPr>
        <p:spPr>
          <a:xfrm>
            <a:off x="9671691" y="2755769"/>
            <a:ext cx="1933614" cy="1776900"/>
          </a:xfrm>
          <a:custGeom>
            <a:avLst/>
            <a:gdLst/>
            <a:ahLst/>
            <a:cxnLst/>
            <a:rect l="l" t="t" r="r" b="b"/>
            <a:pathLst>
              <a:path w="1933614" h="1776900" extrusionOk="0">
                <a:moveTo>
                  <a:pt x="244926" y="783163"/>
                </a:moveTo>
                <a:cubicBezTo>
                  <a:pt x="213874" y="742458"/>
                  <a:pt x="183225" y="705379"/>
                  <a:pt x="156608" y="665480"/>
                </a:cubicBezTo>
                <a:cubicBezTo>
                  <a:pt x="129992" y="625580"/>
                  <a:pt x="127976" y="582859"/>
                  <a:pt x="131605" y="532884"/>
                </a:cubicBezTo>
                <a:cubicBezTo>
                  <a:pt x="138461" y="441800"/>
                  <a:pt x="179192" y="371270"/>
                  <a:pt x="242909" y="315250"/>
                </a:cubicBezTo>
                <a:cubicBezTo>
                  <a:pt x="324774" y="243511"/>
                  <a:pt x="419141" y="189102"/>
                  <a:pt x="532865" y="188699"/>
                </a:cubicBezTo>
                <a:cubicBezTo>
                  <a:pt x="578435" y="188296"/>
                  <a:pt x="624409" y="199581"/>
                  <a:pt x="669575" y="209254"/>
                </a:cubicBezTo>
                <a:cubicBezTo>
                  <a:pt x="711113" y="217717"/>
                  <a:pt x="751844" y="231017"/>
                  <a:pt x="797817" y="243511"/>
                </a:cubicBezTo>
                <a:cubicBezTo>
                  <a:pt x="802657" y="236256"/>
                  <a:pt x="810319" y="224166"/>
                  <a:pt x="818384" y="212478"/>
                </a:cubicBezTo>
                <a:cubicBezTo>
                  <a:pt x="853469" y="164518"/>
                  <a:pt x="886135" y="114945"/>
                  <a:pt x="924446" y="69806"/>
                </a:cubicBezTo>
                <a:cubicBezTo>
                  <a:pt x="951465" y="37564"/>
                  <a:pt x="989777" y="20637"/>
                  <a:pt x="1032927" y="18219"/>
                </a:cubicBezTo>
                <a:cubicBezTo>
                  <a:pt x="1042203" y="17816"/>
                  <a:pt x="1052284" y="17413"/>
                  <a:pt x="1060350" y="13786"/>
                </a:cubicBezTo>
                <a:cubicBezTo>
                  <a:pt x="1107937" y="-8381"/>
                  <a:pt x="1154313" y="-1126"/>
                  <a:pt x="1201093" y="16607"/>
                </a:cubicBezTo>
                <a:cubicBezTo>
                  <a:pt x="1249890" y="35146"/>
                  <a:pt x="1285781" y="69403"/>
                  <a:pt x="1318043" y="108900"/>
                </a:cubicBezTo>
                <a:cubicBezTo>
                  <a:pt x="1385390" y="191117"/>
                  <a:pt x="1422089" y="284620"/>
                  <a:pt x="1425718" y="397467"/>
                </a:cubicBezTo>
                <a:cubicBezTo>
                  <a:pt x="1447495" y="397467"/>
                  <a:pt x="1467255" y="397064"/>
                  <a:pt x="1487016" y="397467"/>
                </a:cubicBezTo>
                <a:cubicBezTo>
                  <a:pt x="1578963" y="399079"/>
                  <a:pt x="1669297" y="407946"/>
                  <a:pt x="1753581" y="449054"/>
                </a:cubicBezTo>
                <a:cubicBezTo>
                  <a:pt x="1858837" y="500239"/>
                  <a:pt x="1954010" y="617923"/>
                  <a:pt x="1929813" y="739637"/>
                </a:cubicBezTo>
                <a:cubicBezTo>
                  <a:pt x="1912069" y="829511"/>
                  <a:pt x="1874161" y="912132"/>
                  <a:pt x="1791893" y="966137"/>
                </a:cubicBezTo>
                <a:cubicBezTo>
                  <a:pt x="1733014" y="1004828"/>
                  <a:pt x="1668490" y="1014501"/>
                  <a:pt x="1600337" y="1012082"/>
                </a:cubicBezTo>
                <a:cubicBezTo>
                  <a:pt x="1582189" y="1011276"/>
                  <a:pt x="1564042" y="1010470"/>
                  <a:pt x="1540652" y="1009261"/>
                </a:cubicBezTo>
                <a:cubicBezTo>
                  <a:pt x="1556783" y="1056818"/>
                  <a:pt x="1571301" y="1098733"/>
                  <a:pt x="1585415" y="1140245"/>
                </a:cubicBezTo>
                <a:cubicBezTo>
                  <a:pt x="1637438" y="1293395"/>
                  <a:pt x="1618484" y="1442918"/>
                  <a:pt x="1553557" y="1585992"/>
                </a:cubicBezTo>
                <a:cubicBezTo>
                  <a:pt x="1528150" y="1642013"/>
                  <a:pt x="1490242" y="1693600"/>
                  <a:pt x="1436606" y="1731485"/>
                </a:cubicBezTo>
                <a:cubicBezTo>
                  <a:pt x="1388213" y="1765742"/>
                  <a:pt x="1336594" y="1779042"/>
                  <a:pt x="1278522" y="1776624"/>
                </a:cubicBezTo>
                <a:cubicBezTo>
                  <a:pt x="1170848" y="1772191"/>
                  <a:pt x="1077288" y="1729067"/>
                  <a:pt x="985744" y="1676673"/>
                </a:cubicBezTo>
                <a:cubicBezTo>
                  <a:pt x="894603" y="1624683"/>
                  <a:pt x="821611" y="1554556"/>
                  <a:pt x="764345" y="1467099"/>
                </a:cubicBezTo>
                <a:cubicBezTo>
                  <a:pt x="758296" y="1457830"/>
                  <a:pt x="750634" y="1450172"/>
                  <a:pt x="739745" y="1436873"/>
                </a:cubicBezTo>
                <a:cubicBezTo>
                  <a:pt x="718372" y="1458636"/>
                  <a:pt x="701031" y="1479996"/>
                  <a:pt x="680061" y="1496923"/>
                </a:cubicBezTo>
                <a:cubicBezTo>
                  <a:pt x="605858" y="1556974"/>
                  <a:pt x="523186" y="1603725"/>
                  <a:pt x="430836" y="1628713"/>
                </a:cubicBezTo>
                <a:cubicBezTo>
                  <a:pt x="296948" y="1664986"/>
                  <a:pt x="136848" y="1590023"/>
                  <a:pt x="62242" y="1464278"/>
                </a:cubicBezTo>
                <a:cubicBezTo>
                  <a:pt x="34012" y="1415915"/>
                  <a:pt x="9816" y="1365134"/>
                  <a:pt x="3767" y="1309113"/>
                </a:cubicBezTo>
                <a:cubicBezTo>
                  <a:pt x="-1073" y="1263571"/>
                  <a:pt x="-2686" y="1214805"/>
                  <a:pt x="7799" y="1170472"/>
                </a:cubicBezTo>
                <a:cubicBezTo>
                  <a:pt x="37239" y="1049564"/>
                  <a:pt x="88051" y="938732"/>
                  <a:pt x="180402" y="850872"/>
                </a:cubicBezTo>
                <a:cubicBezTo>
                  <a:pt x="202985" y="829511"/>
                  <a:pt x="223955" y="805733"/>
                  <a:pt x="244926" y="783163"/>
                </a:cubicBezTo>
                <a:close/>
                <a:moveTo>
                  <a:pt x="387282" y="806136"/>
                </a:moveTo>
                <a:cubicBezTo>
                  <a:pt x="336469" y="851275"/>
                  <a:pt x="284447" y="884726"/>
                  <a:pt x="249765" y="930671"/>
                </a:cubicBezTo>
                <a:cubicBezTo>
                  <a:pt x="174352" y="1029816"/>
                  <a:pt x="124346" y="1143066"/>
                  <a:pt x="111441" y="1268407"/>
                </a:cubicBezTo>
                <a:cubicBezTo>
                  <a:pt x="99746" y="1380449"/>
                  <a:pt x="182821" y="1496117"/>
                  <a:pt x="286866" y="1517075"/>
                </a:cubicBezTo>
                <a:cubicBezTo>
                  <a:pt x="356633" y="1531181"/>
                  <a:pt x="426803" y="1518687"/>
                  <a:pt x="487698" y="1488460"/>
                </a:cubicBezTo>
                <a:cubicBezTo>
                  <a:pt x="574402" y="1445739"/>
                  <a:pt x="650218" y="1385688"/>
                  <a:pt x="706274" y="1304277"/>
                </a:cubicBezTo>
                <a:cubicBezTo>
                  <a:pt x="718372" y="1286544"/>
                  <a:pt x="733293" y="1281707"/>
                  <a:pt x="754263" y="1290977"/>
                </a:cubicBezTo>
                <a:cubicBezTo>
                  <a:pt x="782896" y="1303471"/>
                  <a:pt x="805883" y="1319995"/>
                  <a:pt x="817981" y="1350222"/>
                </a:cubicBezTo>
                <a:cubicBezTo>
                  <a:pt x="822820" y="1362313"/>
                  <a:pt x="829273" y="1373597"/>
                  <a:pt x="835725" y="1384882"/>
                </a:cubicBezTo>
                <a:cubicBezTo>
                  <a:pt x="875246" y="1452591"/>
                  <a:pt x="936141" y="1498536"/>
                  <a:pt x="996632" y="1545690"/>
                </a:cubicBezTo>
                <a:cubicBezTo>
                  <a:pt x="1063173" y="1597680"/>
                  <a:pt x="1140199" y="1624683"/>
                  <a:pt x="1218434" y="1649670"/>
                </a:cubicBezTo>
                <a:cubicBezTo>
                  <a:pt x="1239808" y="1656522"/>
                  <a:pt x="1267634" y="1653701"/>
                  <a:pt x="1289814" y="1646849"/>
                </a:cubicBezTo>
                <a:cubicBezTo>
                  <a:pt x="1371679" y="1622265"/>
                  <a:pt x="1436606" y="1575917"/>
                  <a:pt x="1464433" y="1490475"/>
                </a:cubicBezTo>
                <a:cubicBezTo>
                  <a:pt x="1497501" y="1388509"/>
                  <a:pt x="1524924" y="1287350"/>
                  <a:pt x="1486613" y="1178936"/>
                </a:cubicBezTo>
                <a:cubicBezTo>
                  <a:pt x="1463626" y="1114048"/>
                  <a:pt x="1451124" y="1045937"/>
                  <a:pt x="1434187" y="979034"/>
                </a:cubicBezTo>
                <a:cubicBezTo>
                  <a:pt x="1425315" y="943568"/>
                  <a:pt x="1436203" y="919789"/>
                  <a:pt x="1464029" y="920595"/>
                </a:cubicBezTo>
                <a:cubicBezTo>
                  <a:pt x="1523714" y="922611"/>
                  <a:pt x="1576947" y="882711"/>
                  <a:pt x="1637841" y="895608"/>
                </a:cubicBezTo>
                <a:cubicBezTo>
                  <a:pt x="1726562" y="864172"/>
                  <a:pt x="1803184" y="822257"/>
                  <a:pt x="1827381" y="718679"/>
                </a:cubicBezTo>
                <a:cubicBezTo>
                  <a:pt x="1840286" y="663465"/>
                  <a:pt x="1824155" y="622356"/>
                  <a:pt x="1785037" y="588905"/>
                </a:cubicBezTo>
                <a:cubicBezTo>
                  <a:pt x="1765680" y="572381"/>
                  <a:pt x="1740677" y="558678"/>
                  <a:pt x="1716077" y="553841"/>
                </a:cubicBezTo>
                <a:cubicBezTo>
                  <a:pt x="1617274" y="535302"/>
                  <a:pt x="1517665" y="520793"/>
                  <a:pt x="1418056" y="505075"/>
                </a:cubicBezTo>
                <a:cubicBezTo>
                  <a:pt x="1412813" y="504269"/>
                  <a:pt x="1407167" y="506687"/>
                  <a:pt x="1401925" y="507090"/>
                </a:cubicBezTo>
                <a:cubicBezTo>
                  <a:pt x="1362404" y="511524"/>
                  <a:pt x="1347079" y="502254"/>
                  <a:pt x="1341433" y="463160"/>
                </a:cubicBezTo>
                <a:cubicBezTo>
                  <a:pt x="1337401" y="435755"/>
                  <a:pt x="1339417" y="407140"/>
                  <a:pt x="1339417" y="379331"/>
                </a:cubicBezTo>
                <a:cubicBezTo>
                  <a:pt x="1340224" y="285829"/>
                  <a:pt x="1303929" y="208045"/>
                  <a:pt x="1234162" y="147591"/>
                </a:cubicBezTo>
                <a:cubicBezTo>
                  <a:pt x="1188189" y="107691"/>
                  <a:pt x="1127294" y="96406"/>
                  <a:pt x="1076884" y="120991"/>
                </a:cubicBezTo>
                <a:cubicBezTo>
                  <a:pt x="1014780" y="151621"/>
                  <a:pt x="956708" y="195551"/>
                  <a:pt x="929689" y="267692"/>
                </a:cubicBezTo>
                <a:cubicBezTo>
                  <a:pt x="917993" y="298725"/>
                  <a:pt x="900653" y="328549"/>
                  <a:pt x="882102" y="356358"/>
                </a:cubicBezTo>
                <a:cubicBezTo>
                  <a:pt x="859922" y="389406"/>
                  <a:pt x="837742" y="389810"/>
                  <a:pt x="807093" y="366837"/>
                </a:cubicBezTo>
                <a:cubicBezTo>
                  <a:pt x="791365" y="354746"/>
                  <a:pt x="774024" y="343864"/>
                  <a:pt x="755473" y="337013"/>
                </a:cubicBezTo>
                <a:cubicBezTo>
                  <a:pt x="682480" y="308801"/>
                  <a:pt x="605051" y="311219"/>
                  <a:pt x="529639" y="312831"/>
                </a:cubicBezTo>
                <a:cubicBezTo>
                  <a:pt x="471970" y="314041"/>
                  <a:pt x="414302" y="331774"/>
                  <a:pt x="367925" y="368046"/>
                </a:cubicBezTo>
                <a:cubicBezTo>
                  <a:pt x="302191" y="419633"/>
                  <a:pt x="252991" y="484118"/>
                  <a:pt x="227182" y="565529"/>
                </a:cubicBezTo>
                <a:cubicBezTo>
                  <a:pt x="217503" y="595756"/>
                  <a:pt x="220729" y="621147"/>
                  <a:pt x="242103" y="642507"/>
                </a:cubicBezTo>
                <a:cubicBezTo>
                  <a:pt x="276785" y="676361"/>
                  <a:pt x="312676" y="709007"/>
                  <a:pt x="348971" y="740846"/>
                </a:cubicBezTo>
                <a:cubicBezTo>
                  <a:pt x="370345" y="759788"/>
                  <a:pt x="391315" y="777924"/>
                  <a:pt x="387282" y="806136"/>
                </a:cubicBezTo>
                <a:close/>
                <a:moveTo>
                  <a:pt x="1317237" y="790821"/>
                </a:moveTo>
                <a:cubicBezTo>
                  <a:pt x="1313204" y="878681"/>
                  <a:pt x="1295460" y="939538"/>
                  <a:pt x="1254326" y="997574"/>
                </a:cubicBezTo>
                <a:cubicBezTo>
                  <a:pt x="1195447" y="1081000"/>
                  <a:pt x="1119632" y="1123721"/>
                  <a:pt x="1020022" y="1125333"/>
                </a:cubicBezTo>
                <a:cubicBezTo>
                  <a:pt x="962354" y="1126139"/>
                  <a:pt x="909525" y="1104376"/>
                  <a:pt x="863955" y="1071327"/>
                </a:cubicBezTo>
                <a:cubicBezTo>
                  <a:pt x="792171" y="1018934"/>
                  <a:pt x="733696" y="955659"/>
                  <a:pt x="704660" y="867799"/>
                </a:cubicBezTo>
                <a:cubicBezTo>
                  <a:pt x="668769" y="760191"/>
                  <a:pt x="730873" y="643313"/>
                  <a:pt x="813948" y="593741"/>
                </a:cubicBezTo>
                <a:cubicBezTo>
                  <a:pt x="903072" y="540944"/>
                  <a:pt x="995826" y="530466"/>
                  <a:pt x="1093015" y="560693"/>
                </a:cubicBezTo>
                <a:cubicBezTo>
                  <a:pt x="1169638" y="584471"/>
                  <a:pt x="1234968" y="630013"/>
                  <a:pt x="1281748" y="694498"/>
                </a:cubicBezTo>
                <a:cubicBezTo>
                  <a:pt x="1304735" y="725934"/>
                  <a:pt x="1309978" y="769864"/>
                  <a:pt x="1317237" y="790821"/>
                </a:cubicBezTo>
                <a:close/>
                <a:moveTo>
                  <a:pt x="1036960" y="655001"/>
                </a:moveTo>
                <a:cubicBezTo>
                  <a:pt x="954288" y="655404"/>
                  <a:pt x="921220" y="668301"/>
                  <a:pt x="869197" y="719485"/>
                </a:cubicBezTo>
                <a:cubicBezTo>
                  <a:pt x="811125" y="776715"/>
                  <a:pt x="787735" y="840796"/>
                  <a:pt x="854276" y="914550"/>
                </a:cubicBezTo>
                <a:cubicBezTo>
                  <a:pt x="931302" y="999589"/>
                  <a:pt x="1025668" y="1023367"/>
                  <a:pt x="1129714" y="940747"/>
                </a:cubicBezTo>
                <a:cubicBezTo>
                  <a:pt x="1187382" y="895205"/>
                  <a:pt x="1204320" y="826690"/>
                  <a:pt x="1222064" y="760594"/>
                </a:cubicBezTo>
                <a:cubicBezTo>
                  <a:pt x="1224887" y="750115"/>
                  <a:pt x="1213998" y="732785"/>
                  <a:pt x="1205126" y="723112"/>
                </a:cubicBezTo>
                <a:cubicBezTo>
                  <a:pt x="1158346" y="671122"/>
                  <a:pt x="1099065" y="648956"/>
                  <a:pt x="1036960" y="655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8"/>
          <p:cNvSpPr/>
          <p:nvPr/>
        </p:nvSpPr>
        <p:spPr>
          <a:xfrm>
            <a:off x="12330846" y="3314700"/>
            <a:ext cx="958341" cy="1228115"/>
          </a:xfrm>
          <a:custGeom>
            <a:avLst/>
            <a:gdLst/>
            <a:ahLst/>
            <a:cxnLst/>
            <a:rect l="l" t="t" r="r" b="b"/>
            <a:pathLst>
              <a:path w="958341" h="1228115" extrusionOk="0">
                <a:moveTo>
                  <a:pt x="439599" y="1053208"/>
                </a:moveTo>
                <a:cubicBezTo>
                  <a:pt x="413205" y="1053808"/>
                  <a:pt x="400009" y="1044504"/>
                  <a:pt x="390711" y="1023193"/>
                </a:cubicBezTo>
                <a:cubicBezTo>
                  <a:pt x="377515" y="994079"/>
                  <a:pt x="359519" y="967367"/>
                  <a:pt x="344523" y="939153"/>
                </a:cubicBezTo>
                <a:cubicBezTo>
                  <a:pt x="338824" y="928348"/>
                  <a:pt x="335225" y="916642"/>
                  <a:pt x="329227" y="901935"/>
                </a:cubicBezTo>
                <a:cubicBezTo>
                  <a:pt x="323528" y="910639"/>
                  <a:pt x="318430" y="917543"/>
                  <a:pt x="314231" y="924746"/>
                </a:cubicBezTo>
                <a:cubicBezTo>
                  <a:pt x="277640" y="985675"/>
                  <a:pt x="240450" y="1046305"/>
                  <a:pt x="204459" y="1107834"/>
                </a:cubicBezTo>
                <a:cubicBezTo>
                  <a:pt x="189463" y="1133647"/>
                  <a:pt x="176266" y="1160660"/>
                  <a:pt x="163070" y="1187673"/>
                </a:cubicBezTo>
                <a:cubicBezTo>
                  <a:pt x="141175" y="1231794"/>
                  <a:pt x="137576" y="1234796"/>
                  <a:pt x="92588" y="1220389"/>
                </a:cubicBezTo>
                <a:cubicBezTo>
                  <a:pt x="69194" y="1212885"/>
                  <a:pt x="45800" y="1202980"/>
                  <a:pt x="24505" y="1190974"/>
                </a:cubicBezTo>
                <a:cubicBezTo>
                  <a:pt x="-2488" y="1175967"/>
                  <a:pt x="-6387" y="1152556"/>
                  <a:pt x="8909" y="1125243"/>
                </a:cubicBezTo>
                <a:cubicBezTo>
                  <a:pt x="33503" y="1081121"/>
                  <a:pt x="56897" y="1036400"/>
                  <a:pt x="81490" y="992279"/>
                </a:cubicBezTo>
                <a:cubicBezTo>
                  <a:pt x="94387" y="968867"/>
                  <a:pt x="109083" y="946056"/>
                  <a:pt x="121980" y="922645"/>
                </a:cubicBezTo>
                <a:cubicBezTo>
                  <a:pt x="142975" y="885127"/>
                  <a:pt x="163669" y="847309"/>
                  <a:pt x="185264" y="807990"/>
                </a:cubicBezTo>
                <a:cubicBezTo>
                  <a:pt x="159470" y="794183"/>
                  <a:pt x="135177" y="801086"/>
                  <a:pt x="112083" y="797785"/>
                </a:cubicBezTo>
                <a:cubicBezTo>
                  <a:pt x="87489" y="794483"/>
                  <a:pt x="62895" y="791782"/>
                  <a:pt x="38302" y="789381"/>
                </a:cubicBezTo>
                <a:cubicBezTo>
                  <a:pt x="18207" y="787580"/>
                  <a:pt x="9509" y="773773"/>
                  <a:pt x="4710" y="757565"/>
                </a:cubicBezTo>
                <a:cubicBezTo>
                  <a:pt x="211" y="742258"/>
                  <a:pt x="11308" y="732053"/>
                  <a:pt x="22106" y="724249"/>
                </a:cubicBezTo>
                <a:cubicBezTo>
                  <a:pt x="56297" y="699337"/>
                  <a:pt x="91388" y="675626"/>
                  <a:pt x="125579" y="650414"/>
                </a:cubicBezTo>
                <a:cubicBezTo>
                  <a:pt x="175366" y="613796"/>
                  <a:pt x="223954" y="575678"/>
                  <a:pt x="273741" y="539360"/>
                </a:cubicBezTo>
                <a:cubicBezTo>
                  <a:pt x="317830" y="507245"/>
                  <a:pt x="362818" y="475729"/>
                  <a:pt x="407807" y="444815"/>
                </a:cubicBezTo>
                <a:cubicBezTo>
                  <a:pt x="436599" y="425005"/>
                  <a:pt x="465692" y="405496"/>
                  <a:pt x="496284" y="388687"/>
                </a:cubicBezTo>
                <a:cubicBezTo>
                  <a:pt x="520578" y="375481"/>
                  <a:pt x="546671" y="364976"/>
                  <a:pt x="572765" y="356272"/>
                </a:cubicBezTo>
                <a:cubicBezTo>
                  <a:pt x="596159" y="348468"/>
                  <a:pt x="610255" y="361374"/>
                  <a:pt x="606956" y="385986"/>
                </a:cubicBezTo>
                <a:cubicBezTo>
                  <a:pt x="604856" y="403395"/>
                  <a:pt x="600058" y="420503"/>
                  <a:pt x="596159" y="437611"/>
                </a:cubicBezTo>
                <a:cubicBezTo>
                  <a:pt x="575164" y="532457"/>
                  <a:pt x="555669" y="627603"/>
                  <a:pt x="532575" y="721848"/>
                </a:cubicBezTo>
                <a:cubicBezTo>
                  <a:pt x="517879" y="781877"/>
                  <a:pt x="498084" y="840705"/>
                  <a:pt x="481588" y="900434"/>
                </a:cubicBezTo>
                <a:cubicBezTo>
                  <a:pt x="469591" y="943055"/>
                  <a:pt x="459094" y="986276"/>
                  <a:pt x="447697" y="1029196"/>
                </a:cubicBezTo>
                <a:cubicBezTo>
                  <a:pt x="446197" y="1037600"/>
                  <a:pt x="442898" y="1044804"/>
                  <a:pt x="439599" y="1053208"/>
                </a:cubicBezTo>
                <a:close/>
                <a:moveTo>
                  <a:pt x="866089" y="389288"/>
                </a:moveTo>
                <a:cubicBezTo>
                  <a:pt x="841496" y="390488"/>
                  <a:pt x="816902" y="391389"/>
                  <a:pt x="792608" y="393190"/>
                </a:cubicBezTo>
                <a:cubicBezTo>
                  <a:pt x="768914" y="394690"/>
                  <a:pt x="760216" y="409998"/>
                  <a:pt x="769814" y="431608"/>
                </a:cubicBezTo>
                <a:cubicBezTo>
                  <a:pt x="775813" y="445115"/>
                  <a:pt x="786310" y="452918"/>
                  <a:pt x="800406" y="454719"/>
                </a:cubicBezTo>
                <a:cubicBezTo>
                  <a:pt x="843595" y="460122"/>
                  <a:pt x="886784" y="460722"/>
                  <a:pt x="929373" y="450517"/>
                </a:cubicBezTo>
                <a:cubicBezTo>
                  <a:pt x="942570" y="447516"/>
                  <a:pt x="956066" y="443914"/>
                  <a:pt x="958166" y="427106"/>
                </a:cubicBezTo>
                <a:cubicBezTo>
                  <a:pt x="959665" y="413900"/>
                  <a:pt x="951567" y="402794"/>
                  <a:pt x="933572" y="395891"/>
                </a:cubicBezTo>
                <a:cubicBezTo>
                  <a:pt x="925174" y="392589"/>
                  <a:pt x="915577" y="390788"/>
                  <a:pt x="906579" y="390188"/>
                </a:cubicBezTo>
                <a:cubicBezTo>
                  <a:pt x="893382" y="389288"/>
                  <a:pt x="879886" y="389888"/>
                  <a:pt x="866389" y="389888"/>
                </a:cubicBezTo>
                <a:cubicBezTo>
                  <a:pt x="866089" y="389588"/>
                  <a:pt x="866089" y="389288"/>
                  <a:pt x="866089" y="389288"/>
                </a:cubicBezTo>
                <a:close/>
                <a:moveTo>
                  <a:pt x="464192" y="35117"/>
                </a:moveTo>
                <a:cubicBezTo>
                  <a:pt x="462693" y="72035"/>
                  <a:pt x="460593" y="109253"/>
                  <a:pt x="462993" y="146171"/>
                </a:cubicBezTo>
                <a:cubicBezTo>
                  <a:pt x="464492" y="167181"/>
                  <a:pt x="473190" y="187891"/>
                  <a:pt x="480688" y="207700"/>
                </a:cubicBezTo>
                <a:cubicBezTo>
                  <a:pt x="483088" y="213703"/>
                  <a:pt x="493585" y="220306"/>
                  <a:pt x="499283" y="219406"/>
                </a:cubicBezTo>
                <a:cubicBezTo>
                  <a:pt x="504682" y="218806"/>
                  <a:pt x="511580" y="209501"/>
                  <a:pt x="513380" y="202898"/>
                </a:cubicBezTo>
                <a:cubicBezTo>
                  <a:pt x="516679" y="189992"/>
                  <a:pt x="518179" y="176485"/>
                  <a:pt x="517879" y="163279"/>
                </a:cubicBezTo>
                <a:cubicBezTo>
                  <a:pt x="517279" y="128162"/>
                  <a:pt x="515479" y="93345"/>
                  <a:pt x="513680" y="58528"/>
                </a:cubicBezTo>
                <a:cubicBezTo>
                  <a:pt x="513080" y="48323"/>
                  <a:pt x="511280" y="38118"/>
                  <a:pt x="508581" y="28214"/>
                </a:cubicBezTo>
                <a:cubicBezTo>
                  <a:pt x="504982" y="14707"/>
                  <a:pt x="498084" y="3302"/>
                  <a:pt x="481288" y="0"/>
                </a:cubicBezTo>
                <a:cubicBezTo>
                  <a:pt x="466292" y="8104"/>
                  <a:pt x="464792" y="22511"/>
                  <a:pt x="464192" y="35117"/>
                </a:cubicBezTo>
                <a:close/>
                <a:moveTo>
                  <a:pt x="783910" y="59129"/>
                </a:moveTo>
                <a:cubicBezTo>
                  <a:pt x="762016" y="86742"/>
                  <a:pt x="740122" y="114055"/>
                  <a:pt x="719727" y="142569"/>
                </a:cubicBezTo>
                <a:cubicBezTo>
                  <a:pt x="714028" y="150673"/>
                  <a:pt x="711329" y="161478"/>
                  <a:pt x="708930" y="171383"/>
                </a:cubicBezTo>
                <a:cubicBezTo>
                  <a:pt x="704731" y="188491"/>
                  <a:pt x="711029" y="207700"/>
                  <a:pt x="722426" y="212803"/>
                </a:cubicBezTo>
                <a:cubicBezTo>
                  <a:pt x="740422" y="220907"/>
                  <a:pt x="750919" y="207400"/>
                  <a:pt x="757817" y="195995"/>
                </a:cubicBezTo>
                <a:cubicBezTo>
                  <a:pt x="779412" y="159677"/>
                  <a:pt x="799806" y="122459"/>
                  <a:pt x="818102" y="84641"/>
                </a:cubicBezTo>
                <a:cubicBezTo>
                  <a:pt x="826500" y="67533"/>
                  <a:pt x="822001" y="62430"/>
                  <a:pt x="799207" y="46823"/>
                </a:cubicBezTo>
                <a:cubicBezTo>
                  <a:pt x="793208" y="51325"/>
                  <a:pt x="787510" y="54326"/>
                  <a:pt x="783910" y="591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5" name="Google Shape;655;p38"/>
          <p:cNvGrpSpPr/>
          <p:nvPr/>
        </p:nvGrpSpPr>
        <p:grpSpPr>
          <a:xfrm rot="5400000">
            <a:off x="14458197" y="6670232"/>
            <a:ext cx="2842710" cy="3673543"/>
            <a:chOff x="-59690" y="0"/>
            <a:chExt cx="3432810" cy="4436110"/>
          </a:xfrm>
        </p:grpSpPr>
        <p:sp>
          <p:nvSpPr>
            <p:cNvPr id="656" name="Google Shape;656;p38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 extrusionOk="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 extrusionOk="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 extrusionOk="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8"/>
          <p:cNvSpPr/>
          <p:nvPr/>
        </p:nvSpPr>
        <p:spPr>
          <a:xfrm rot="948463">
            <a:off x="13783296" y="3335562"/>
            <a:ext cx="1389688" cy="1495179"/>
          </a:xfrm>
          <a:custGeom>
            <a:avLst/>
            <a:gdLst/>
            <a:ahLst/>
            <a:cxnLst/>
            <a:rect l="l" t="t" r="r" b="b"/>
            <a:pathLst>
              <a:path w="1389228" h="1494684" extrusionOk="0">
                <a:moveTo>
                  <a:pt x="568963" y="465548"/>
                </a:moveTo>
                <a:cubicBezTo>
                  <a:pt x="582871" y="424719"/>
                  <a:pt x="593191" y="390171"/>
                  <a:pt x="607099" y="356969"/>
                </a:cubicBezTo>
                <a:cubicBezTo>
                  <a:pt x="620559" y="323768"/>
                  <a:pt x="638057" y="292361"/>
                  <a:pt x="653311" y="260056"/>
                </a:cubicBezTo>
                <a:cubicBezTo>
                  <a:pt x="659593" y="247045"/>
                  <a:pt x="662733" y="232687"/>
                  <a:pt x="670360" y="221022"/>
                </a:cubicBezTo>
                <a:cubicBezTo>
                  <a:pt x="701318" y="174360"/>
                  <a:pt x="738557" y="133082"/>
                  <a:pt x="785666" y="102572"/>
                </a:cubicBezTo>
                <a:cubicBezTo>
                  <a:pt x="830084" y="73857"/>
                  <a:pt x="875399" y="45142"/>
                  <a:pt x="924752" y="26298"/>
                </a:cubicBezTo>
                <a:cubicBezTo>
                  <a:pt x="966926" y="10146"/>
                  <a:pt x="1014484" y="3865"/>
                  <a:pt x="1060247" y="724"/>
                </a:cubicBezTo>
                <a:cubicBezTo>
                  <a:pt x="1170169" y="-6904"/>
                  <a:pt x="1255415" y="46488"/>
                  <a:pt x="1323163" y="125903"/>
                </a:cubicBezTo>
                <a:cubicBezTo>
                  <a:pt x="1346942" y="154170"/>
                  <a:pt x="1360851" y="194102"/>
                  <a:pt x="1369824" y="231341"/>
                </a:cubicBezTo>
                <a:cubicBezTo>
                  <a:pt x="1394052" y="333190"/>
                  <a:pt x="1394949" y="436833"/>
                  <a:pt x="1376105" y="540028"/>
                </a:cubicBezTo>
                <a:cubicBezTo>
                  <a:pt x="1358607" y="637838"/>
                  <a:pt x="1342904" y="736546"/>
                  <a:pt x="1307011" y="830319"/>
                </a:cubicBezTo>
                <a:cubicBezTo>
                  <a:pt x="1277400" y="907490"/>
                  <a:pt x="1247339" y="984662"/>
                  <a:pt x="1205165" y="1056449"/>
                </a:cubicBezTo>
                <a:cubicBezTo>
                  <a:pt x="1162991" y="1128237"/>
                  <a:pt x="1122611" y="1201819"/>
                  <a:pt x="1084475" y="1275850"/>
                </a:cubicBezTo>
                <a:cubicBezTo>
                  <a:pt x="1067875" y="1307706"/>
                  <a:pt x="1055761" y="1340907"/>
                  <a:pt x="1027046" y="1366482"/>
                </a:cubicBezTo>
                <a:cubicBezTo>
                  <a:pt x="1014484" y="1377699"/>
                  <a:pt x="1011792" y="1401030"/>
                  <a:pt x="1005062" y="1418976"/>
                </a:cubicBezTo>
                <a:cubicBezTo>
                  <a:pt x="983526" y="1477752"/>
                  <a:pt x="926995" y="1505570"/>
                  <a:pt x="863285" y="1490764"/>
                </a:cubicBezTo>
                <a:cubicBezTo>
                  <a:pt x="753363" y="1465190"/>
                  <a:pt x="647030" y="1429744"/>
                  <a:pt x="552362" y="1364687"/>
                </a:cubicBezTo>
                <a:cubicBezTo>
                  <a:pt x="511983" y="1336869"/>
                  <a:pt x="469809" y="1311295"/>
                  <a:pt x="428980" y="1283926"/>
                </a:cubicBezTo>
                <a:cubicBezTo>
                  <a:pt x="357643" y="1235918"/>
                  <a:pt x="297074" y="1176245"/>
                  <a:pt x="242786" y="1108944"/>
                </a:cubicBezTo>
                <a:cubicBezTo>
                  <a:pt x="214520" y="1073948"/>
                  <a:pt x="183563" y="1040746"/>
                  <a:pt x="161129" y="1000814"/>
                </a:cubicBezTo>
                <a:cubicBezTo>
                  <a:pt x="137350" y="958190"/>
                  <a:pt x="108636" y="917810"/>
                  <a:pt x="86652" y="873840"/>
                </a:cubicBezTo>
                <a:cubicBezTo>
                  <a:pt x="27428" y="756736"/>
                  <a:pt x="-6221" y="632903"/>
                  <a:pt x="957" y="500545"/>
                </a:cubicBezTo>
                <a:cubicBezTo>
                  <a:pt x="2303" y="474522"/>
                  <a:pt x="957" y="448947"/>
                  <a:pt x="2303" y="422924"/>
                </a:cubicBezTo>
                <a:cubicBezTo>
                  <a:pt x="4995" y="356072"/>
                  <a:pt x="36402" y="304475"/>
                  <a:pt x="88446" y="264992"/>
                </a:cubicBezTo>
                <a:cubicBezTo>
                  <a:pt x="96074" y="259159"/>
                  <a:pt x="107290" y="256467"/>
                  <a:pt x="117161" y="254224"/>
                </a:cubicBezTo>
                <a:cubicBezTo>
                  <a:pt x="164270" y="242558"/>
                  <a:pt x="210931" y="241212"/>
                  <a:pt x="257143" y="258710"/>
                </a:cubicBezTo>
                <a:cubicBezTo>
                  <a:pt x="275987" y="265889"/>
                  <a:pt x="297074" y="268132"/>
                  <a:pt x="316366" y="273516"/>
                </a:cubicBezTo>
                <a:cubicBezTo>
                  <a:pt x="393088" y="294604"/>
                  <a:pt x="450068" y="344855"/>
                  <a:pt x="504356" y="399593"/>
                </a:cubicBezTo>
                <a:cubicBezTo>
                  <a:pt x="524545" y="420232"/>
                  <a:pt x="544287" y="440422"/>
                  <a:pt x="568963" y="465548"/>
                </a:cubicBezTo>
                <a:close/>
                <a:moveTo>
                  <a:pt x="634467" y="518940"/>
                </a:moveTo>
                <a:cubicBezTo>
                  <a:pt x="645684" y="550796"/>
                  <a:pt x="656901" y="572781"/>
                  <a:pt x="660939" y="596112"/>
                </a:cubicBezTo>
                <a:cubicBezTo>
                  <a:pt x="665425" y="622135"/>
                  <a:pt x="649722" y="634697"/>
                  <a:pt x="623700" y="630659"/>
                </a:cubicBezTo>
                <a:cubicBezTo>
                  <a:pt x="596331" y="626621"/>
                  <a:pt x="572104" y="615853"/>
                  <a:pt x="564476" y="587587"/>
                </a:cubicBezTo>
                <a:cubicBezTo>
                  <a:pt x="558195" y="563359"/>
                  <a:pt x="543389" y="546309"/>
                  <a:pt x="527686" y="529260"/>
                </a:cubicBezTo>
                <a:cubicBezTo>
                  <a:pt x="510637" y="509967"/>
                  <a:pt x="493139" y="490674"/>
                  <a:pt x="475193" y="471830"/>
                </a:cubicBezTo>
                <a:cubicBezTo>
                  <a:pt x="424494" y="416194"/>
                  <a:pt x="371552" y="365494"/>
                  <a:pt x="295728" y="341266"/>
                </a:cubicBezTo>
                <a:cubicBezTo>
                  <a:pt x="238299" y="322870"/>
                  <a:pt x="182217" y="321973"/>
                  <a:pt x="124788" y="332293"/>
                </a:cubicBezTo>
                <a:cubicBezTo>
                  <a:pt x="118058" y="333639"/>
                  <a:pt x="109085" y="338574"/>
                  <a:pt x="106393" y="344407"/>
                </a:cubicBezTo>
                <a:cubicBezTo>
                  <a:pt x="93382" y="373570"/>
                  <a:pt x="75435" y="403183"/>
                  <a:pt x="71397" y="434141"/>
                </a:cubicBezTo>
                <a:cubicBezTo>
                  <a:pt x="66013" y="477214"/>
                  <a:pt x="68257" y="521632"/>
                  <a:pt x="72294" y="565153"/>
                </a:cubicBezTo>
                <a:cubicBezTo>
                  <a:pt x="77230" y="616302"/>
                  <a:pt x="83062" y="668797"/>
                  <a:pt x="97868" y="717702"/>
                </a:cubicBezTo>
                <a:cubicBezTo>
                  <a:pt x="112225" y="767056"/>
                  <a:pt x="137350" y="813269"/>
                  <a:pt x="159335" y="859931"/>
                </a:cubicBezTo>
                <a:cubicBezTo>
                  <a:pt x="211828" y="971650"/>
                  <a:pt x="286755" y="1066769"/>
                  <a:pt x="377384" y="1149324"/>
                </a:cubicBezTo>
                <a:cubicBezTo>
                  <a:pt x="433018" y="1200024"/>
                  <a:pt x="493139" y="1244892"/>
                  <a:pt x="559092" y="1280785"/>
                </a:cubicBezTo>
                <a:cubicBezTo>
                  <a:pt x="597677" y="1301873"/>
                  <a:pt x="635365" y="1324755"/>
                  <a:pt x="675296" y="1342253"/>
                </a:cubicBezTo>
                <a:cubicBezTo>
                  <a:pt x="710740" y="1357508"/>
                  <a:pt x="748876" y="1366033"/>
                  <a:pt x="785666" y="1378147"/>
                </a:cubicBezTo>
                <a:cubicBezTo>
                  <a:pt x="818419" y="1388915"/>
                  <a:pt x="851620" y="1390261"/>
                  <a:pt x="882577" y="1386672"/>
                </a:cubicBezTo>
                <a:cubicBezTo>
                  <a:pt x="899178" y="1365136"/>
                  <a:pt x="910394" y="1340010"/>
                  <a:pt x="929687" y="1327447"/>
                </a:cubicBezTo>
                <a:cubicBezTo>
                  <a:pt x="955709" y="1310846"/>
                  <a:pt x="943595" y="1281683"/>
                  <a:pt x="960196" y="1263287"/>
                </a:cubicBezTo>
                <a:cubicBezTo>
                  <a:pt x="972310" y="1250276"/>
                  <a:pt x="980386" y="1233226"/>
                  <a:pt x="990256" y="1217971"/>
                </a:cubicBezTo>
                <a:cubicBezTo>
                  <a:pt x="992499" y="1214831"/>
                  <a:pt x="994743" y="1211690"/>
                  <a:pt x="996537" y="1208549"/>
                </a:cubicBezTo>
                <a:cubicBezTo>
                  <a:pt x="1044993" y="1118366"/>
                  <a:pt x="1093897" y="1028632"/>
                  <a:pt x="1141006" y="938449"/>
                </a:cubicBezTo>
                <a:cubicBezTo>
                  <a:pt x="1206960" y="811923"/>
                  <a:pt x="1258107" y="679565"/>
                  <a:pt x="1289065" y="540028"/>
                </a:cubicBezTo>
                <a:cubicBezTo>
                  <a:pt x="1307909" y="453883"/>
                  <a:pt x="1324060" y="367738"/>
                  <a:pt x="1307909" y="278452"/>
                </a:cubicBezTo>
                <a:cubicBezTo>
                  <a:pt x="1297141" y="218330"/>
                  <a:pt x="1274708" y="167181"/>
                  <a:pt x="1222663" y="132185"/>
                </a:cubicBezTo>
                <a:cubicBezTo>
                  <a:pt x="1184975" y="107059"/>
                  <a:pt x="1141455" y="97637"/>
                  <a:pt x="1097486" y="95394"/>
                </a:cubicBezTo>
                <a:cubicBezTo>
                  <a:pt x="1062939" y="93599"/>
                  <a:pt x="1025252" y="90458"/>
                  <a:pt x="993845" y="101226"/>
                </a:cubicBezTo>
                <a:cubicBezTo>
                  <a:pt x="906356" y="131287"/>
                  <a:pt x="828289" y="179295"/>
                  <a:pt x="764579" y="247942"/>
                </a:cubicBezTo>
                <a:cubicBezTo>
                  <a:pt x="747082" y="266786"/>
                  <a:pt x="727789" y="286079"/>
                  <a:pt x="717470" y="308962"/>
                </a:cubicBezTo>
                <a:cubicBezTo>
                  <a:pt x="687410" y="380749"/>
                  <a:pt x="660041" y="454780"/>
                  <a:pt x="634467" y="5189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8"/>
          <p:cNvSpPr/>
          <p:nvPr/>
        </p:nvSpPr>
        <p:spPr>
          <a:xfrm>
            <a:off x="14317883" y="1442064"/>
            <a:ext cx="669133" cy="899276"/>
          </a:xfrm>
          <a:custGeom>
            <a:avLst/>
            <a:gdLst/>
            <a:ahLst/>
            <a:cxnLst/>
            <a:rect l="l" t="t" r="r" b="b"/>
            <a:pathLst>
              <a:path w="669133" h="899276" extrusionOk="0">
                <a:moveTo>
                  <a:pt x="442319" y="805580"/>
                </a:moveTo>
                <a:cubicBezTo>
                  <a:pt x="436753" y="809751"/>
                  <a:pt x="431466" y="812531"/>
                  <a:pt x="427569" y="816702"/>
                </a:cubicBezTo>
                <a:cubicBezTo>
                  <a:pt x="410871" y="834499"/>
                  <a:pt x="401688" y="836446"/>
                  <a:pt x="384711" y="821708"/>
                </a:cubicBezTo>
                <a:cubicBezTo>
                  <a:pt x="368292" y="807248"/>
                  <a:pt x="354098" y="790842"/>
                  <a:pt x="347698" y="768874"/>
                </a:cubicBezTo>
                <a:cubicBezTo>
                  <a:pt x="334061" y="722435"/>
                  <a:pt x="321259" y="675719"/>
                  <a:pt x="306509" y="629837"/>
                </a:cubicBezTo>
                <a:cubicBezTo>
                  <a:pt x="300108" y="609259"/>
                  <a:pt x="290090" y="589794"/>
                  <a:pt x="281184" y="568383"/>
                </a:cubicBezTo>
                <a:cubicBezTo>
                  <a:pt x="258642" y="583955"/>
                  <a:pt x="247510" y="608425"/>
                  <a:pt x="233038" y="629559"/>
                </a:cubicBezTo>
                <a:cubicBezTo>
                  <a:pt x="202982" y="673494"/>
                  <a:pt x="173761" y="717986"/>
                  <a:pt x="145652" y="763034"/>
                </a:cubicBezTo>
                <a:cubicBezTo>
                  <a:pt x="128119" y="791398"/>
                  <a:pt x="113370" y="821430"/>
                  <a:pt x="96950" y="850627"/>
                </a:cubicBezTo>
                <a:cubicBezTo>
                  <a:pt x="90549" y="861750"/>
                  <a:pt x="83592" y="872595"/>
                  <a:pt x="75521" y="882606"/>
                </a:cubicBezTo>
                <a:cubicBezTo>
                  <a:pt x="59101" y="902905"/>
                  <a:pt x="58823" y="902627"/>
                  <a:pt x="36837" y="892617"/>
                </a:cubicBezTo>
                <a:cubicBezTo>
                  <a:pt x="21253" y="885665"/>
                  <a:pt x="14295" y="872595"/>
                  <a:pt x="19026" y="854242"/>
                </a:cubicBezTo>
                <a:cubicBezTo>
                  <a:pt x="22922" y="839226"/>
                  <a:pt x="28488" y="823932"/>
                  <a:pt x="36281" y="810585"/>
                </a:cubicBezTo>
                <a:cubicBezTo>
                  <a:pt x="49361" y="788617"/>
                  <a:pt x="65502" y="768596"/>
                  <a:pt x="78861" y="746906"/>
                </a:cubicBezTo>
                <a:cubicBezTo>
                  <a:pt x="100290" y="712147"/>
                  <a:pt x="119214" y="675997"/>
                  <a:pt x="141200" y="641516"/>
                </a:cubicBezTo>
                <a:cubicBezTo>
                  <a:pt x="155671" y="618714"/>
                  <a:pt x="169864" y="595912"/>
                  <a:pt x="189067" y="576169"/>
                </a:cubicBezTo>
                <a:cubicBezTo>
                  <a:pt x="198807" y="566436"/>
                  <a:pt x="202982" y="551142"/>
                  <a:pt x="211609" y="534736"/>
                </a:cubicBezTo>
                <a:cubicBezTo>
                  <a:pt x="202147" y="534736"/>
                  <a:pt x="194633" y="532789"/>
                  <a:pt x="188789" y="535014"/>
                </a:cubicBezTo>
                <a:cubicBezTo>
                  <a:pt x="148714" y="551142"/>
                  <a:pt x="106690" y="556425"/>
                  <a:pt x="64389" y="557816"/>
                </a:cubicBezTo>
                <a:cubicBezTo>
                  <a:pt x="47691" y="558372"/>
                  <a:pt x="29880" y="551142"/>
                  <a:pt x="13739" y="544190"/>
                </a:cubicBezTo>
                <a:cubicBezTo>
                  <a:pt x="1215" y="538907"/>
                  <a:pt x="-6299" y="528062"/>
                  <a:pt x="7059" y="509987"/>
                </a:cubicBezTo>
                <a:cubicBezTo>
                  <a:pt x="85540" y="503591"/>
                  <a:pt x="165133" y="478009"/>
                  <a:pt x="245005" y="456319"/>
                </a:cubicBezTo>
                <a:cubicBezTo>
                  <a:pt x="224411" y="379571"/>
                  <a:pt x="202982" y="305603"/>
                  <a:pt x="185449" y="231079"/>
                </a:cubicBezTo>
                <a:cubicBezTo>
                  <a:pt x="167916" y="155999"/>
                  <a:pt x="154001" y="80641"/>
                  <a:pt x="137303" y="0"/>
                </a:cubicBezTo>
                <a:cubicBezTo>
                  <a:pt x="157897" y="3893"/>
                  <a:pt x="173761" y="6674"/>
                  <a:pt x="188232" y="9455"/>
                </a:cubicBezTo>
                <a:cubicBezTo>
                  <a:pt x="203260" y="60620"/>
                  <a:pt x="218288" y="109839"/>
                  <a:pt x="231925" y="159336"/>
                </a:cubicBezTo>
                <a:cubicBezTo>
                  <a:pt x="239996" y="188812"/>
                  <a:pt x="245840" y="218844"/>
                  <a:pt x="253076" y="248876"/>
                </a:cubicBezTo>
                <a:cubicBezTo>
                  <a:pt x="256415" y="262224"/>
                  <a:pt x="260033" y="275849"/>
                  <a:pt x="263929" y="289197"/>
                </a:cubicBezTo>
                <a:cubicBezTo>
                  <a:pt x="273948" y="323122"/>
                  <a:pt x="283689" y="357325"/>
                  <a:pt x="294264" y="391250"/>
                </a:cubicBezTo>
                <a:cubicBezTo>
                  <a:pt x="300108" y="409881"/>
                  <a:pt x="307622" y="411549"/>
                  <a:pt x="320424" y="397645"/>
                </a:cubicBezTo>
                <a:cubicBezTo>
                  <a:pt x="324320" y="393474"/>
                  <a:pt x="326825" y="387635"/>
                  <a:pt x="330165" y="382907"/>
                </a:cubicBezTo>
                <a:cubicBezTo>
                  <a:pt x="337679" y="372897"/>
                  <a:pt x="345193" y="362608"/>
                  <a:pt x="352707" y="352876"/>
                </a:cubicBezTo>
                <a:cubicBezTo>
                  <a:pt x="356325" y="348426"/>
                  <a:pt x="362447" y="344533"/>
                  <a:pt x="363561" y="339528"/>
                </a:cubicBezTo>
                <a:cubicBezTo>
                  <a:pt x="366622" y="325624"/>
                  <a:pt x="375806" y="318116"/>
                  <a:pt x="386381" y="309774"/>
                </a:cubicBezTo>
                <a:cubicBezTo>
                  <a:pt x="395008" y="303100"/>
                  <a:pt x="400018" y="291421"/>
                  <a:pt x="407254" y="282523"/>
                </a:cubicBezTo>
                <a:cubicBezTo>
                  <a:pt x="425621" y="260277"/>
                  <a:pt x="445381" y="238865"/>
                  <a:pt x="463192" y="216341"/>
                </a:cubicBezTo>
                <a:cubicBezTo>
                  <a:pt x="474602" y="201603"/>
                  <a:pt x="480446" y="181304"/>
                  <a:pt x="494083" y="169903"/>
                </a:cubicBezTo>
                <a:cubicBezTo>
                  <a:pt x="522191" y="146823"/>
                  <a:pt x="531653" y="108449"/>
                  <a:pt x="564493" y="90096"/>
                </a:cubicBezTo>
                <a:cubicBezTo>
                  <a:pt x="565884" y="89262"/>
                  <a:pt x="566441" y="87315"/>
                  <a:pt x="567554" y="85925"/>
                </a:cubicBezTo>
                <a:cubicBezTo>
                  <a:pt x="578129" y="68962"/>
                  <a:pt x="588705" y="51722"/>
                  <a:pt x="599280" y="34759"/>
                </a:cubicBezTo>
                <a:cubicBezTo>
                  <a:pt x="623214" y="39208"/>
                  <a:pt x="643530" y="42823"/>
                  <a:pt x="669133" y="47551"/>
                </a:cubicBezTo>
                <a:cubicBezTo>
                  <a:pt x="579242" y="171571"/>
                  <a:pt x="487404" y="288641"/>
                  <a:pt x="393339" y="409046"/>
                </a:cubicBezTo>
                <a:cubicBezTo>
                  <a:pt x="427013" y="414052"/>
                  <a:pt x="454008" y="407100"/>
                  <a:pt x="480446" y="401260"/>
                </a:cubicBezTo>
                <a:cubicBezTo>
                  <a:pt x="510781" y="394587"/>
                  <a:pt x="540837" y="388469"/>
                  <a:pt x="571450" y="382629"/>
                </a:cubicBezTo>
                <a:cubicBezTo>
                  <a:pt x="573398" y="382351"/>
                  <a:pt x="576181" y="380683"/>
                  <a:pt x="577016" y="381239"/>
                </a:cubicBezTo>
                <a:cubicBezTo>
                  <a:pt x="599558" y="398480"/>
                  <a:pt x="626832" y="387913"/>
                  <a:pt x="651322" y="393474"/>
                </a:cubicBezTo>
                <a:cubicBezTo>
                  <a:pt x="651879" y="397367"/>
                  <a:pt x="653548" y="402373"/>
                  <a:pt x="652435" y="402929"/>
                </a:cubicBezTo>
                <a:cubicBezTo>
                  <a:pt x="635737" y="412661"/>
                  <a:pt x="628780" y="433795"/>
                  <a:pt x="606794" y="438244"/>
                </a:cubicBezTo>
                <a:cubicBezTo>
                  <a:pt x="553082" y="449367"/>
                  <a:pt x="499649" y="462715"/>
                  <a:pt x="446215" y="475228"/>
                </a:cubicBezTo>
                <a:cubicBezTo>
                  <a:pt x="440371" y="476618"/>
                  <a:pt x="434527" y="478843"/>
                  <a:pt x="428683" y="478565"/>
                </a:cubicBezTo>
                <a:cubicBezTo>
                  <a:pt x="396400" y="476340"/>
                  <a:pt x="369127" y="489688"/>
                  <a:pt x="339627" y="505538"/>
                </a:cubicBezTo>
                <a:cubicBezTo>
                  <a:pt x="366065" y="607313"/>
                  <a:pt x="412263" y="703248"/>
                  <a:pt x="442319" y="8055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8"/>
          <p:cNvSpPr/>
          <p:nvPr/>
        </p:nvSpPr>
        <p:spPr>
          <a:xfrm rot="249423">
            <a:off x="15862492" y="3488540"/>
            <a:ext cx="2100814" cy="3462864"/>
          </a:xfrm>
          <a:custGeom>
            <a:avLst/>
            <a:gdLst/>
            <a:ahLst/>
            <a:cxnLst/>
            <a:rect l="l" t="t" r="r" b="b"/>
            <a:pathLst>
              <a:path w="2100538" h="3462410" extrusionOk="0">
                <a:moveTo>
                  <a:pt x="1619033" y="1242695"/>
                </a:moveTo>
                <a:cubicBezTo>
                  <a:pt x="1677342" y="1356456"/>
                  <a:pt x="1697350" y="1469073"/>
                  <a:pt x="1697922" y="1583405"/>
                </a:cubicBezTo>
                <a:cubicBezTo>
                  <a:pt x="1698494" y="1676014"/>
                  <a:pt x="1683630" y="1767480"/>
                  <a:pt x="1631609" y="1849227"/>
                </a:cubicBezTo>
                <a:cubicBezTo>
                  <a:pt x="1611601" y="1881240"/>
                  <a:pt x="1600168" y="1918970"/>
                  <a:pt x="1577873" y="1949268"/>
                </a:cubicBezTo>
                <a:cubicBezTo>
                  <a:pt x="1498984" y="2059027"/>
                  <a:pt x="1286326" y="2139059"/>
                  <a:pt x="1121688" y="2043592"/>
                </a:cubicBezTo>
                <a:cubicBezTo>
                  <a:pt x="1028507" y="1989284"/>
                  <a:pt x="942186" y="1929831"/>
                  <a:pt x="879304" y="1840652"/>
                </a:cubicBezTo>
                <a:cubicBezTo>
                  <a:pt x="874731" y="1834364"/>
                  <a:pt x="869586" y="1828647"/>
                  <a:pt x="864441" y="1822931"/>
                </a:cubicBezTo>
                <a:cubicBezTo>
                  <a:pt x="863297" y="1821787"/>
                  <a:pt x="861011" y="1822359"/>
                  <a:pt x="855294" y="1821216"/>
                </a:cubicBezTo>
                <a:cubicBezTo>
                  <a:pt x="855294" y="1834364"/>
                  <a:pt x="853007" y="1846940"/>
                  <a:pt x="855866" y="1858945"/>
                </a:cubicBezTo>
                <a:cubicBezTo>
                  <a:pt x="901027" y="2072746"/>
                  <a:pt x="933612" y="2288834"/>
                  <a:pt x="959908" y="2505493"/>
                </a:cubicBezTo>
                <a:cubicBezTo>
                  <a:pt x="967340" y="2568376"/>
                  <a:pt x="985061" y="2630115"/>
                  <a:pt x="997066" y="2692998"/>
                </a:cubicBezTo>
                <a:cubicBezTo>
                  <a:pt x="1022219" y="2823337"/>
                  <a:pt x="1045085" y="2954247"/>
                  <a:pt x="1071382" y="3084585"/>
                </a:cubicBezTo>
                <a:cubicBezTo>
                  <a:pt x="1083387" y="3144610"/>
                  <a:pt x="1100536" y="3202919"/>
                  <a:pt x="1119401" y="3276092"/>
                </a:cubicBezTo>
                <a:cubicBezTo>
                  <a:pt x="1143411" y="3239506"/>
                  <a:pt x="1161133" y="3213209"/>
                  <a:pt x="1178854" y="3186913"/>
                </a:cubicBezTo>
                <a:cubicBezTo>
                  <a:pt x="1191430" y="3167476"/>
                  <a:pt x="1200577" y="3144610"/>
                  <a:pt x="1216584" y="3129175"/>
                </a:cubicBezTo>
                <a:cubicBezTo>
                  <a:pt x="1246882" y="3100592"/>
                  <a:pt x="1244023" y="3070866"/>
                  <a:pt x="1224015" y="3041139"/>
                </a:cubicBezTo>
                <a:cubicBezTo>
                  <a:pt x="1189716" y="2988547"/>
                  <a:pt x="1178854" y="2931952"/>
                  <a:pt x="1179426" y="2870213"/>
                </a:cubicBezTo>
                <a:cubicBezTo>
                  <a:pt x="1179997" y="2801042"/>
                  <a:pt x="1173709" y="2731871"/>
                  <a:pt x="1192002" y="2662700"/>
                </a:cubicBezTo>
                <a:cubicBezTo>
                  <a:pt x="1221729" y="2553513"/>
                  <a:pt x="1275465" y="2460332"/>
                  <a:pt x="1361214" y="2386016"/>
                </a:cubicBezTo>
                <a:cubicBezTo>
                  <a:pt x="1374362" y="2374583"/>
                  <a:pt x="1386938" y="2362578"/>
                  <a:pt x="1398372" y="2349430"/>
                </a:cubicBezTo>
                <a:cubicBezTo>
                  <a:pt x="1440675" y="2300267"/>
                  <a:pt x="1498984" y="2270541"/>
                  <a:pt x="1555578" y="2246531"/>
                </a:cubicBezTo>
                <a:cubicBezTo>
                  <a:pt x="1623606" y="2217377"/>
                  <a:pt x="1697350" y="2220807"/>
                  <a:pt x="1765378" y="2263109"/>
                </a:cubicBezTo>
                <a:cubicBezTo>
                  <a:pt x="1903720" y="2350002"/>
                  <a:pt x="1924299" y="2521500"/>
                  <a:pt x="1884283" y="2638119"/>
                </a:cubicBezTo>
                <a:cubicBezTo>
                  <a:pt x="1850555" y="2735873"/>
                  <a:pt x="1795676" y="2822193"/>
                  <a:pt x="1734508" y="2905084"/>
                </a:cubicBezTo>
                <a:cubicBezTo>
                  <a:pt x="1708783" y="2940527"/>
                  <a:pt x="1679057" y="2973684"/>
                  <a:pt x="1651046" y="3007411"/>
                </a:cubicBezTo>
                <a:cubicBezTo>
                  <a:pt x="1599025" y="3069151"/>
                  <a:pt x="1524709" y="3086301"/>
                  <a:pt x="1451536" y="3104594"/>
                </a:cubicBezTo>
                <a:cubicBezTo>
                  <a:pt x="1429241" y="3110310"/>
                  <a:pt x="1405803" y="3120028"/>
                  <a:pt x="1383508" y="3118314"/>
                </a:cubicBezTo>
                <a:cubicBezTo>
                  <a:pt x="1339491" y="3114884"/>
                  <a:pt x="1323484" y="3142895"/>
                  <a:pt x="1305763" y="3173765"/>
                </a:cubicBezTo>
                <a:cubicBezTo>
                  <a:pt x="1260030" y="3254369"/>
                  <a:pt x="1214297" y="3334973"/>
                  <a:pt x="1164562" y="3413290"/>
                </a:cubicBezTo>
                <a:cubicBezTo>
                  <a:pt x="1130835" y="3465883"/>
                  <a:pt x="1071953" y="3477888"/>
                  <a:pt x="1030794" y="3441302"/>
                </a:cubicBezTo>
                <a:cubicBezTo>
                  <a:pt x="1011929" y="3424724"/>
                  <a:pt x="998209" y="3398427"/>
                  <a:pt x="990206" y="3373846"/>
                </a:cubicBezTo>
                <a:cubicBezTo>
                  <a:pt x="974199" y="3322396"/>
                  <a:pt x="961623" y="3269804"/>
                  <a:pt x="951333" y="3216639"/>
                </a:cubicBezTo>
                <a:cubicBezTo>
                  <a:pt x="926180" y="3092017"/>
                  <a:pt x="901027" y="2967395"/>
                  <a:pt x="879875" y="2842202"/>
                </a:cubicBezTo>
                <a:cubicBezTo>
                  <a:pt x="851292" y="2673562"/>
                  <a:pt x="823853" y="2504350"/>
                  <a:pt x="799843" y="2335139"/>
                </a:cubicBezTo>
                <a:cubicBezTo>
                  <a:pt x="782122" y="2210517"/>
                  <a:pt x="771260" y="2085323"/>
                  <a:pt x="758112" y="1960701"/>
                </a:cubicBezTo>
                <a:cubicBezTo>
                  <a:pt x="749537" y="1880668"/>
                  <a:pt x="740962" y="1800064"/>
                  <a:pt x="731815" y="1710314"/>
                </a:cubicBezTo>
                <a:cubicBezTo>
                  <a:pt x="699231" y="1737753"/>
                  <a:pt x="671219" y="1760048"/>
                  <a:pt x="644351" y="1783486"/>
                </a:cubicBezTo>
                <a:cubicBezTo>
                  <a:pt x="525446" y="1887528"/>
                  <a:pt x="391677" y="1916683"/>
                  <a:pt x="240187" y="1868092"/>
                </a:cubicBezTo>
                <a:cubicBezTo>
                  <a:pt x="176733" y="1847512"/>
                  <a:pt x="120710" y="1818929"/>
                  <a:pt x="77264" y="1764050"/>
                </a:cubicBezTo>
                <a:cubicBezTo>
                  <a:pt x="29244" y="1701739"/>
                  <a:pt x="17240" y="1634283"/>
                  <a:pt x="25814" y="1561682"/>
                </a:cubicBezTo>
                <a:cubicBezTo>
                  <a:pt x="38963" y="1444491"/>
                  <a:pt x="78979" y="1336448"/>
                  <a:pt x="153866" y="1244410"/>
                </a:cubicBezTo>
                <a:cubicBezTo>
                  <a:pt x="180163" y="1211826"/>
                  <a:pt x="211033" y="1182099"/>
                  <a:pt x="239616" y="1151229"/>
                </a:cubicBezTo>
                <a:cubicBezTo>
                  <a:pt x="251049" y="1138653"/>
                  <a:pt x="260767" y="1125505"/>
                  <a:pt x="271057" y="1112357"/>
                </a:cubicBezTo>
                <a:cubicBezTo>
                  <a:pt x="226467" y="1086060"/>
                  <a:pt x="185879" y="1063765"/>
                  <a:pt x="147007" y="1038612"/>
                </a:cubicBezTo>
                <a:cubicBezTo>
                  <a:pt x="57256" y="980303"/>
                  <a:pt x="2376" y="897412"/>
                  <a:pt x="90" y="789940"/>
                </a:cubicBezTo>
                <a:cubicBezTo>
                  <a:pt x="-1054" y="741921"/>
                  <a:pt x="8665" y="686469"/>
                  <a:pt x="32674" y="645882"/>
                </a:cubicBezTo>
                <a:cubicBezTo>
                  <a:pt x="113850" y="510398"/>
                  <a:pt x="234471" y="427507"/>
                  <a:pt x="394536" y="406927"/>
                </a:cubicBezTo>
                <a:cubicBezTo>
                  <a:pt x="477426" y="396066"/>
                  <a:pt x="559746" y="392064"/>
                  <a:pt x="641493" y="414931"/>
                </a:cubicBezTo>
                <a:cubicBezTo>
                  <a:pt x="653498" y="418361"/>
                  <a:pt x="667789" y="415502"/>
                  <a:pt x="683224" y="415502"/>
                </a:cubicBezTo>
                <a:cubicBezTo>
                  <a:pt x="704947" y="335470"/>
                  <a:pt x="736389" y="261154"/>
                  <a:pt x="786695" y="197128"/>
                </a:cubicBezTo>
                <a:cubicBezTo>
                  <a:pt x="861011" y="102804"/>
                  <a:pt x="947331" y="26201"/>
                  <a:pt x="1071382" y="3907"/>
                </a:cubicBezTo>
                <a:cubicBezTo>
                  <a:pt x="1152558" y="-10956"/>
                  <a:pt x="1224015" y="19342"/>
                  <a:pt x="1295473" y="48496"/>
                </a:cubicBezTo>
                <a:cubicBezTo>
                  <a:pt x="1402373" y="91942"/>
                  <a:pt x="1470401" y="172547"/>
                  <a:pt x="1506987" y="281162"/>
                </a:cubicBezTo>
                <a:cubicBezTo>
                  <a:pt x="1529854" y="348618"/>
                  <a:pt x="1553863" y="416074"/>
                  <a:pt x="1578445" y="486388"/>
                </a:cubicBezTo>
                <a:cubicBezTo>
                  <a:pt x="1619604" y="496106"/>
                  <a:pt x="1664766" y="504110"/>
                  <a:pt x="1708212" y="518401"/>
                </a:cubicBezTo>
                <a:cubicBezTo>
                  <a:pt x="1813969" y="552701"/>
                  <a:pt x="1911723" y="601292"/>
                  <a:pt x="1995757" y="675608"/>
                </a:cubicBezTo>
                <a:cubicBezTo>
                  <a:pt x="2049493" y="723056"/>
                  <a:pt x="2096369" y="777363"/>
                  <a:pt x="2099799" y="850536"/>
                </a:cubicBezTo>
                <a:cubicBezTo>
                  <a:pt x="2104944" y="963725"/>
                  <a:pt x="2084936" y="1071197"/>
                  <a:pt x="1985467" y="1144941"/>
                </a:cubicBezTo>
                <a:cubicBezTo>
                  <a:pt x="1959742" y="1164378"/>
                  <a:pt x="1929444" y="1181528"/>
                  <a:pt x="1899146" y="1190674"/>
                </a:cubicBezTo>
                <a:cubicBezTo>
                  <a:pt x="1829404" y="1211254"/>
                  <a:pt x="1760233" y="1239265"/>
                  <a:pt x="1685345" y="1237550"/>
                </a:cubicBezTo>
                <a:cubicBezTo>
                  <a:pt x="1667052" y="1236979"/>
                  <a:pt x="1648187" y="1240409"/>
                  <a:pt x="1619033" y="1242695"/>
                </a:cubicBezTo>
                <a:close/>
                <a:moveTo>
                  <a:pt x="1589306" y="1100923"/>
                </a:moveTo>
                <a:cubicBezTo>
                  <a:pt x="1589306" y="1102638"/>
                  <a:pt x="1589878" y="1104925"/>
                  <a:pt x="1589878" y="1106640"/>
                </a:cubicBezTo>
                <a:cubicBezTo>
                  <a:pt x="1637326" y="1100923"/>
                  <a:pt x="1685345" y="1097493"/>
                  <a:pt x="1732221" y="1088919"/>
                </a:cubicBezTo>
                <a:cubicBezTo>
                  <a:pt x="1841409" y="1068339"/>
                  <a:pt x="1935161" y="1024893"/>
                  <a:pt x="1972891" y="908845"/>
                </a:cubicBezTo>
                <a:cubicBezTo>
                  <a:pt x="1985467" y="870544"/>
                  <a:pt x="2000330" y="829956"/>
                  <a:pt x="1969461" y="793370"/>
                </a:cubicBezTo>
                <a:cubicBezTo>
                  <a:pt x="1926586" y="742492"/>
                  <a:pt x="1872850" y="702476"/>
                  <a:pt x="1812254" y="678466"/>
                </a:cubicBezTo>
                <a:cubicBezTo>
                  <a:pt x="1731650" y="647025"/>
                  <a:pt x="1647616" y="623587"/>
                  <a:pt x="1563582" y="600149"/>
                </a:cubicBezTo>
                <a:cubicBezTo>
                  <a:pt x="1512704" y="585857"/>
                  <a:pt x="1480691" y="560132"/>
                  <a:pt x="1465828" y="505825"/>
                </a:cubicBezTo>
                <a:cubicBezTo>
                  <a:pt x="1443533" y="421791"/>
                  <a:pt x="1412663" y="340043"/>
                  <a:pt x="1385223" y="257724"/>
                </a:cubicBezTo>
                <a:cubicBezTo>
                  <a:pt x="1382365" y="248577"/>
                  <a:pt x="1377792" y="240003"/>
                  <a:pt x="1373790" y="231428"/>
                </a:cubicBezTo>
                <a:cubicBezTo>
                  <a:pt x="1316053" y="114809"/>
                  <a:pt x="1143983" y="67933"/>
                  <a:pt x="1019361" y="135960"/>
                </a:cubicBezTo>
                <a:cubicBezTo>
                  <a:pt x="986204" y="154253"/>
                  <a:pt x="955335" y="179407"/>
                  <a:pt x="927895" y="206275"/>
                </a:cubicBezTo>
                <a:cubicBezTo>
                  <a:pt x="861582" y="269729"/>
                  <a:pt x="807846" y="341758"/>
                  <a:pt x="792983" y="435510"/>
                </a:cubicBezTo>
                <a:cubicBezTo>
                  <a:pt x="791268" y="446944"/>
                  <a:pt x="788410" y="458377"/>
                  <a:pt x="785551" y="469810"/>
                </a:cubicBezTo>
                <a:cubicBezTo>
                  <a:pt x="771832" y="522403"/>
                  <a:pt x="759827" y="528119"/>
                  <a:pt x="707806" y="514400"/>
                </a:cubicBezTo>
                <a:cubicBezTo>
                  <a:pt x="678651" y="506968"/>
                  <a:pt x="647781" y="504681"/>
                  <a:pt x="617483" y="502966"/>
                </a:cubicBezTo>
                <a:cubicBezTo>
                  <a:pt x="594617" y="501823"/>
                  <a:pt x="571179" y="506968"/>
                  <a:pt x="548312" y="506396"/>
                </a:cubicBezTo>
                <a:cubicBezTo>
                  <a:pt x="451130" y="502966"/>
                  <a:pt x="361379" y="526404"/>
                  <a:pt x="273915" y="568707"/>
                </a:cubicBezTo>
                <a:cubicBezTo>
                  <a:pt x="205316" y="601864"/>
                  <a:pt x="154438" y="649883"/>
                  <a:pt x="121853" y="719626"/>
                </a:cubicBezTo>
                <a:cubicBezTo>
                  <a:pt x="86411" y="795657"/>
                  <a:pt x="99559" y="878547"/>
                  <a:pt x="159011" y="938572"/>
                </a:cubicBezTo>
                <a:cubicBezTo>
                  <a:pt x="205888" y="985448"/>
                  <a:pt x="266484" y="1006028"/>
                  <a:pt x="325936" y="1029466"/>
                </a:cubicBezTo>
                <a:cubicBezTo>
                  <a:pt x="343658" y="1036326"/>
                  <a:pt x="363666" y="1039756"/>
                  <a:pt x="380816" y="1048331"/>
                </a:cubicBezTo>
                <a:cubicBezTo>
                  <a:pt x="431694" y="1073484"/>
                  <a:pt x="436838" y="1112928"/>
                  <a:pt x="397394" y="1152944"/>
                </a:cubicBezTo>
                <a:cubicBezTo>
                  <a:pt x="363666" y="1187244"/>
                  <a:pt x="327651" y="1220400"/>
                  <a:pt x="300212" y="1259845"/>
                </a:cubicBezTo>
                <a:cubicBezTo>
                  <a:pt x="256765" y="1322728"/>
                  <a:pt x="203601" y="1383324"/>
                  <a:pt x="192739" y="1462213"/>
                </a:cubicBezTo>
                <a:cubicBezTo>
                  <a:pt x="183021" y="1530812"/>
                  <a:pt x="179591" y="1599983"/>
                  <a:pt x="178448" y="1669154"/>
                </a:cubicBezTo>
                <a:cubicBezTo>
                  <a:pt x="177876" y="1687447"/>
                  <a:pt x="189881" y="1713172"/>
                  <a:pt x="204744" y="1723462"/>
                </a:cubicBezTo>
                <a:cubicBezTo>
                  <a:pt x="291065" y="1784630"/>
                  <a:pt x="382531" y="1801779"/>
                  <a:pt x="482000" y="1750901"/>
                </a:cubicBezTo>
                <a:cubicBezTo>
                  <a:pt x="548884" y="1716602"/>
                  <a:pt x="601477" y="1667439"/>
                  <a:pt x="648353" y="1610273"/>
                </a:cubicBezTo>
                <a:cubicBezTo>
                  <a:pt x="676364" y="1575973"/>
                  <a:pt x="703804" y="1540530"/>
                  <a:pt x="733530" y="1507946"/>
                </a:cubicBezTo>
                <a:cubicBezTo>
                  <a:pt x="768973" y="1469644"/>
                  <a:pt x="804416" y="1480506"/>
                  <a:pt x="824996" y="1528525"/>
                </a:cubicBezTo>
                <a:cubicBezTo>
                  <a:pt x="865012" y="1621135"/>
                  <a:pt x="914747" y="1708027"/>
                  <a:pt x="983346" y="1782914"/>
                </a:cubicBezTo>
                <a:cubicBezTo>
                  <a:pt x="1014787" y="1817214"/>
                  <a:pt x="1046229" y="1851514"/>
                  <a:pt x="1080528" y="1882955"/>
                </a:cubicBezTo>
                <a:cubicBezTo>
                  <a:pt x="1147984" y="1945266"/>
                  <a:pt x="1274893" y="2007577"/>
                  <a:pt x="1388082" y="1933261"/>
                </a:cubicBezTo>
                <a:cubicBezTo>
                  <a:pt x="1442390" y="1897818"/>
                  <a:pt x="1489266" y="1851514"/>
                  <a:pt x="1516134" y="1796634"/>
                </a:cubicBezTo>
                <a:cubicBezTo>
                  <a:pt x="1540143" y="1746900"/>
                  <a:pt x="1560152" y="1689734"/>
                  <a:pt x="1557293" y="1629709"/>
                </a:cubicBezTo>
                <a:cubicBezTo>
                  <a:pt x="1555578" y="1601126"/>
                  <a:pt x="1560723" y="1571972"/>
                  <a:pt x="1560723" y="1543389"/>
                </a:cubicBezTo>
                <a:cubicBezTo>
                  <a:pt x="1560723" y="1443920"/>
                  <a:pt x="1553292" y="1346166"/>
                  <a:pt x="1506416" y="1255843"/>
                </a:cubicBezTo>
                <a:cubicBezTo>
                  <a:pt x="1493267" y="1230119"/>
                  <a:pt x="1483549" y="1202679"/>
                  <a:pt x="1474402" y="1174668"/>
                </a:cubicBezTo>
                <a:cubicBezTo>
                  <a:pt x="1466399" y="1148943"/>
                  <a:pt x="1475546" y="1126076"/>
                  <a:pt x="1500699" y="1118073"/>
                </a:cubicBezTo>
                <a:cubicBezTo>
                  <a:pt x="1528139" y="1107783"/>
                  <a:pt x="1559008" y="1106068"/>
                  <a:pt x="1589306" y="1100923"/>
                </a:cubicBezTo>
                <a:close/>
                <a:moveTo>
                  <a:pt x="1285754" y="2993692"/>
                </a:moveTo>
                <a:cubicBezTo>
                  <a:pt x="1298331" y="2973112"/>
                  <a:pt x="1308049" y="2959392"/>
                  <a:pt x="1316053" y="2945101"/>
                </a:cubicBezTo>
                <a:cubicBezTo>
                  <a:pt x="1341777" y="2899939"/>
                  <a:pt x="1365787" y="2853635"/>
                  <a:pt x="1393227" y="2809045"/>
                </a:cubicBezTo>
                <a:cubicBezTo>
                  <a:pt x="1434386" y="2742161"/>
                  <a:pt x="1477832" y="2676420"/>
                  <a:pt x="1518992" y="2608964"/>
                </a:cubicBezTo>
                <a:cubicBezTo>
                  <a:pt x="1541859" y="2571234"/>
                  <a:pt x="1561867" y="2531218"/>
                  <a:pt x="1581303" y="2491774"/>
                </a:cubicBezTo>
                <a:cubicBezTo>
                  <a:pt x="1604170" y="2444898"/>
                  <a:pt x="1625893" y="2397450"/>
                  <a:pt x="1648759" y="2348287"/>
                </a:cubicBezTo>
                <a:cubicBezTo>
                  <a:pt x="1577873" y="2352860"/>
                  <a:pt x="1532712" y="2396878"/>
                  <a:pt x="1486407" y="2435179"/>
                </a:cubicBezTo>
                <a:cubicBezTo>
                  <a:pt x="1453823" y="2461476"/>
                  <a:pt x="1429813" y="2498062"/>
                  <a:pt x="1400658" y="2528360"/>
                </a:cubicBezTo>
                <a:cubicBezTo>
                  <a:pt x="1340062" y="2591814"/>
                  <a:pt x="1304048" y="2666702"/>
                  <a:pt x="1288613" y="2752451"/>
                </a:cubicBezTo>
                <a:cubicBezTo>
                  <a:pt x="1283468" y="2782749"/>
                  <a:pt x="1274893" y="2812475"/>
                  <a:pt x="1270891" y="2842773"/>
                </a:cubicBezTo>
                <a:cubicBezTo>
                  <a:pt x="1263460" y="2891364"/>
                  <a:pt x="1266318" y="2938812"/>
                  <a:pt x="1285754" y="2993692"/>
                </a:cubicBezTo>
                <a:close/>
                <a:moveTo>
                  <a:pt x="1430956" y="2991977"/>
                </a:moveTo>
                <a:cubicBezTo>
                  <a:pt x="1492696" y="2966252"/>
                  <a:pt x="1552720" y="2942814"/>
                  <a:pt x="1596738" y="2890793"/>
                </a:cubicBezTo>
                <a:cubicBezTo>
                  <a:pt x="1661907" y="2813619"/>
                  <a:pt x="1712213" y="2727298"/>
                  <a:pt x="1758518" y="2638690"/>
                </a:cubicBezTo>
                <a:cubicBezTo>
                  <a:pt x="1776239" y="2604962"/>
                  <a:pt x="1791674" y="2568376"/>
                  <a:pt x="1801964" y="2531790"/>
                </a:cubicBezTo>
                <a:cubicBezTo>
                  <a:pt x="1814541" y="2486057"/>
                  <a:pt x="1811111" y="2440324"/>
                  <a:pt x="1777954" y="2400880"/>
                </a:cubicBezTo>
                <a:cubicBezTo>
                  <a:pt x="1771094" y="2404310"/>
                  <a:pt x="1763091" y="2404881"/>
                  <a:pt x="1761376" y="2408883"/>
                </a:cubicBezTo>
                <a:cubicBezTo>
                  <a:pt x="1661907" y="2608964"/>
                  <a:pt x="1543573" y="2797612"/>
                  <a:pt x="1430956" y="2991977"/>
                </a:cubicBezTo>
                <a:close/>
                <a:moveTo>
                  <a:pt x="1057090" y="752782"/>
                </a:moveTo>
                <a:cubicBezTo>
                  <a:pt x="1098821" y="740206"/>
                  <a:pt x="1138838" y="760785"/>
                  <a:pt x="1177711" y="777935"/>
                </a:cubicBezTo>
                <a:cubicBezTo>
                  <a:pt x="1275465" y="820238"/>
                  <a:pt x="1323484" y="903701"/>
                  <a:pt x="1310908" y="1009458"/>
                </a:cubicBezTo>
                <a:cubicBezTo>
                  <a:pt x="1299474" y="1105497"/>
                  <a:pt x="1262316" y="1186101"/>
                  <a:pt x="1170279" y="1234692"/>
                </a:cubicBezTo>
                <a:cubicBezTo>
                  <a:pt x="1123403" y="1259273"/>
                  <a:pt x="1074812" y="1264418"/>
                  <a:pt x="1026792" y="1256415"/>
                </a:cubicBezTo>
                <a:cubicBezTo>
                  <a:pt x="949046" y="1243267"/>
                  <a:pt x="883305" y="1204394"/>
                  <a:pt x="829569" y="1144941"/>
                </a:cubicBezTo>
                <a:cubicBezTo>
                  <a:pt x="771260" y="1080344"/>
                  <a:pt x="767830" y="1006028"/>
                  <a:pt x="795270" y="929425"/>
                </a:cubicBezTo>
                <a:cubicBezTo>
                  <a:pt x="820994" y="857968"/>
                  <a:pt x="871872" y="806518"/>
                  <a:pt x="938185" y="770504"/>
                </a:cubicBezTo>
                <a:cubicBezTo>
                  <a:pt x="970770" y="752210"/>
                  <a:pt x="990778" y="749924"/>
                  <a:pt x="1057090" y="752782"/>
                </a:cubicBezTo>
                <a:close/>
                <a:moveTo>
                  <a:pt x="1101680" y="862541"/>
                </a:moveTo>
                <a:cubicBezTo>
                  <a:pt x="1103966" y="862541"/>
                  <a:pt x="1095963" y="861969"/>
                  <a:pt x="1088532" y="863684"/>
                </a:cubicBezTo>
                <a:cubicBezTo>
                  <a:pt x="1005069" y="882549"/>
                  <a:pt x="948475" y="932855"/>
                  <a:pt x="918177" y="1011173"/>
                </a:cubicBezTo>
                <a:cubicBezTo>
                  <a:pt x="898169" y="1062622"/>
                  <a:pt x="917033" y="1103782"/>
                  <a:pt x="964481" y="1128935"/>
                </a:cubicBezTo>
                <a:cubicBezTo>
                  <a:pt x="1021076" y="1158089"/>
                  <a:pt x="1117686" y="1135223"/>
                  <a:pt x="1143411" y="1082059"/>
                </a:cubicBezTo>
                <a:cubicBezTo>
                  <a:pt x="1163991" y="1040327"/>
                  <a:pt x="1182284" y="995166"/>
                  <a:pt x="1190287" y="949433"/>
                </a:cubicBezTo>
                <a:cubicBezTo>
                  <a:pt x="1200005" y="895697"/>
                  <a:pt x="1167992" y="865399"/>
                  <a:pt x="1101680" y="8625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8"/>
          <p:cNvSpPr/>
          <p:nvPr/>
        </p:nvSpPr>
        <p:spPr>
          <a:xfrm rot="396560">
            <a:off x="12169848" y="5294490"/>
            <a:ext cx="3372722" cy="1762357"/>
          </a:xfrm>
          <a:custGeom>
            <a:avLst/>
            <a:gdLst/>
            <a:ahLst/>
            <a:cxnLst/>
            <a:rect l="l" t="t" r="r" b="b"/>
            <a:pathLst>
              <a:path w="3375624" h="1763873" extrusionOk="0">
                <a:moveTo>
                  <a:pt x="0" y="740195"/>
                </a:moveTo>
                <a:cubicBezTo>
                  <a:pt x="1753" y="712885"/>
                  <a:pt x="-1466" y="662663"/>
                  <a:pt x="10166" y="616169"/>
                </a:cubicBezTo>
                <a:cubicBezTo>
                  <a:pt x="18738" y="581944"/>
                  <a:pt x="13639" y="543544"/>
                  <a:pt x="37762" y="512569"/>
                </a:cubicBezTo>
                <a:cubicBezTo>
                  <a:pt x="60069" y="484112"/>
                  <a:pt x="79189" y="454157"/>
                  <a:pt x="107870" y="430480"/>
                </a:cubicBezTo>
                <a:cubicBezTo>
                  <a:pt x="141712" y="402628"/>
                  <a:pt x="176543" y="374904"/>
                  <a:pt x="200762" y="336600"/>
                </a:cubicBezTo>
                <a:cubicBezTo>
                  <a:pt x="209270" y="323216"/>
                  <a:pt x="223068" y="313879"/>
                  <a:pt x="240595" y="308366"/>
                </a:cubicBezTo>
                <a:cubicBezTo>
                  <a:pt x="271156" y="298806"/>
                  <a:pt x="299485" y="281980"/>
                  <a:pt x="329982" y="271974"/>
                </a:cubicBezTo>
                <a:cubicBezTo>
                  <a:pt x="349676" y="265601"/>
                  <a:pt x="371409" y="263625"/>
                  <a:pt x="392505" y="263402"/>
                </a:cubicBezTo>
                <a:cubicBezTo>
                  <a:pt x="437119" y="262956"/>
                  <a:pt x="474180" y="241987"/>
                  <a:pt x="512356" y="223090"/>
                </a:cubicBezTo>
                <a:cubicBezTo>
                  <a:pt x="539571" y="209610"/>
                  <a:pt x="567008" y="195971"/>
                  <a:pt x="595625" y="186061"/>
                </a:cubicBezTo>
                <a:cubicBezTo>
                  <a:pt x="631475" y="173664"/>
                  <a:pt x="667485" y="161842"/>
                  <a:pt x="703176" y="148999"/>
                </a:cubicBezTo>
                <a:cubicBezTo>
                  <a:pt x="739504" y="135902"/>
                  <a:pt x="774589" y="113946"/>
                  <a:pt x="815857" y="116336"/>
                </a:cubicBezTo>
                <a:cubicBezTo>
                  <a:pt x="820000" y="116559"/>
                  <a:pt x="824365" y="114137"/>
                  <a:pt x="828604" y="112735"/>
                </a:cubicBezTo>
                <a:cubicBezTo>
                  <a:pt x="854097" y="104099"/>
                  <a:pt x="879591" y="95304"/>
                  <a:pt x="905084" y="86763"/>
                </a:cubicBezTo>
                <a:cubicBezTo>
                  <a:pt x="981565" y="61270"/>
                  <a:pt x="1061232" y="50658"/>
                  <a:pt x="1139147" y="31952"/>
                </a:cubicBezTo>
                <a:cubicBezTo>
                  <a:pt x="1176495" y="23030"/>
                  <a:pt x="1214130" y="19078"/>
                  <a:pt x="1251478" y="13597"/>
                </a:cubicBezTo>
                <a:cubicBezTo>
                  <a:pt x="1329423" y="2280"/>
                  <a:pt x="1408231" y="-1987"/>
                  <a:pt x="1486943" y="850"/>
                </a:cubicBezTo>
                <a:cubicBezTo>
                  <a:pt x="1523653" y="2284"/>
                  <a:pt x="1560396" y="3336"/>
                  <a:pt x="1596979" y="6522"/>
                </a:cubicBezTo>
                <a:cubicBezTo>
                  <a:pt x="1609949" y="7638"/>
                  <a:pt x="1621230" y="16720"/>
                  <a:pt x="1634741" y="3941"/>
                </a:cubicBezTo>
                <a:cubicBezTo>
                  <a:pt x="1639330" y="-425"/>
                  <a:pt x="1653861" y="6395"/>
                  <a:pt x="1663804" y="6841"/>
                </a:cubicBezTo>
                <a:cubicBezTo>
                  <a:pt x="1689584" y="7988"/>
                  <a:pt x="1715874" y="5694"/>
                  <a:pt x="1741081" y="10028"/>
                </a:cubicBezTo>
                <a:cubicBezTo>
                  <a:pt x="1762528" y="13661"/>
                  <a:pt x="1785695" y="1073"/>
                  <a:pt x="1805644" y="16975"/>
                </a:cubicBezTo>
                <a:cubicBezTo>
                  <a:pt x="1808575" y="19301"/>
                  <a:pt x="1814439" y="18696"/>
                  <a:pt x="1818837" y="18313"/>
                </a:cubicBezTo>
                <a:cubicBezTo>
                  <a:pt x="1842769" y="16178"/>
                  <a:pt x="1866637" y="11653"/>
                  <a:pt x="1890569" y="11940"/>
                </a:cubicBezTo>
                <a:cubicBezTo>
                  <a:pt x="1912876" y="12259"/>
                  <a:pt x="1936075" y="7702"/>
                  <a:pt x="1957649" y="18696"/>
                </a:cubicBezTo>
                <a:cubicBezTo>
                  <a:pt x="1961059" y="20416"/>
                  <a:pt x="1966635" y="18855"/>
                  <a:pt x="1970937" y="17771"/>
                </a:cubicBezTo>
                <a:cubicBezTo>
                  <a:pt x="2012906" y="7096"/>
                  <a:pt x="2054461" y="19875"/>
                  <a:pt x="2096047" y="19429"/>
                </a:cubicBezTo>
                <a:cubicBezTo>
                  <a:pt x="2142573" y="18887"/>
                  <a:pt x="2185274" y="41353"/>
                  <a:pt x="2232119" y="37688"/>
                </a:cubicBezTo>
                <a:cubicBezTo>
                  <a:pt x="2242284" y="36892"/>
                  <a:pt x="2259811" y="35617"/>
                  <a:pt x="2267937" y="51805"/>
                </a:cubicBezTo>
                <a:cubicBezTo>
                  <a:pt x="2270231" y="56394"/>
                  <a:pt x="2280110" y="60091"/>
                  <a:pt x="2285974" y="59453"/>
                </a:cubicBezTo>
                <a:cubicBezTo>
                  <a:pt x="2336005" y="54100"/>
                  <a:pt x="2376794" y="81760"/>
                  <a:pt x="2420548" y="97343"/>
                </a:cubicBezTo>
                <a:cubicBezTo>
                  <a:pt x="2453052" y="109070"/>
                  <a:pt x="2483389" y="126820"/>
                  <a:pt x="2514906" y="141383"/>
                </a:cubicBezTo>
                <a:cubicBezTo>
                  <a:pt x="2521630" y="144570"/>
                  <a:pt x="2529851" y="144570"/>
                  <a:pt x="2536480" y="147757"/>
                </a:cubicBezTo>
                <a:cubicBezTo>
                  <a:pt x="2580169" y="168884"/>
                  <a:pt x="2623923" y="190012"/>
                  <a:pt x="2667134" y="211491"/>
                </a:cubicBezTo>
                <a:cubicBezTo>
                  <a:pt x="2693870" y="224779"/>
                  <a:pt x="2719778" y="241669"/>
                  <a:pt x="2746355" y="256455"/>
                </a:cubicBezTo>
                <a:cubicBezTo>
                  <a:pt x="2785265" y="278124"/>
                  <a:pt x="2822135" y="302980"/>
                  <a:pt x="2859292" y="327486"/>
                </a:cubicBezTo>
                <a:cubicBezTo>
                  <a:pt x="2910820" y="361456"/>
                  <a:pt x="2950048" y="408619"/>
                  <a:pt x="2999825" y="443800"/>
                </a:cubicBezTo>
                <a:cubicBezTo>
                  <a:pt x="3013782" y="453679"/>
                  <a:pt x="3021335" y="472481"/>
                  <a:pt x="3032010" y="487203"/>
                </a:cubicBezTo>
                <a:cubicBezTo>
                  <a:pt x="3040551" y="498866"/>
                  <a:pt x="3049983" y="509892"/>
                  <a:pt x="3057982" y="521938"/>
                </a:cubicBezTo>
                <a:cubicBezTo>
                  <a:pt x="3095181" y="577918"/>
                  <a:pt x="3132189" y="634067"/>
                  <a:pt x="3169006" y="690387"/>
                </a:cubicBezTo>
                <a:cubicBezTo>
                  <a:pt x="3200682" y="738538"/>
                  <a:pt x="3232740" y="786465"/>
                  <a:pt x="3263683" y="835031"/>
                </a:cubicBezTo>
                <a:cubicBezTo>
                  <a:pt x="3272096" y="848192"/>
                  <a:pt x="3276430" y="863966"/>
                  <a:pt x="3284428" y="877350"/>
                </a:cubicBezTo>
                <a:cubicBezTo>
                  <a:pt x="3334109" y="959439"/>
                  <a:pt x="3358614" y="1050260"/>
                  <a:pt x="3372126" y="1143726"/>
                </a:cubicBezTo>
                <a:cubicBezTo>
                  <a:pt x="3379099" y="1192761"/>
                  <a:pt x="3375624" y="1242716"/>
                  <a:pt x="3361928" y="1290314"/>
                </a:cubicBezTo>
                <a:cubicBezTo>
                  <a:pt x="3342554" y="1357457"/>
                  <a:pt x="3318335" y="1424888"/>
                  <a:pt x="3275059" y="1479826"/>
                </a:cubicBezTo>
                <a:cubicBezTo>
                  <a:pt x="3239126" y="1525993"/>
                  <a:pt x="3194623" y="1564794"/>
                  <a:pt x="3143991" y="1594101"/>
                </a:cubicBezTo>
                <a:cubicBezTo>
                  <a:pt x="3101321" y="1618798"/>
                  <a:pt x="3056643" y="1637249"/>
                  <a:pt x="3010691" y="1653851"/>
                </a:cubicBezTo>
                <a:cubicBezTo>
                  <a:pt x="2962572" y="1671091"/>
                  <a:pt x="2913880" y="1685209"/>
                  <a:pt x="2862351" y="1689224"/>
                </a:cubicBezTo>
                <a:cubicBezTo>
                  <a:pt x="2841382" y="1690881"/>
                  <a:pt x="2821147" y="1701429"/>
                  <a:pt x="2800115" y="1703851"/>
                </a:cubicBezTo>
                <a:cubicBezTo>
                  <a:pt x="2732971" y="1711626"/>
                  <a:pt x="2667102" y="1726890"/>
                  <a:pt x="2599066" y="1730906"/>
                </a:cubicBezTo>
                <a:cubicBezTo>
                  <a:pt x="2557034" y="1733391"/>
                  <a:pt x="2514651" y="1743652"/>
                  <a:pt x="2471981" y="1747158"/>
                </a:cubicBezTo>
                <a:cubicBezTo>
                  <a:pt x="2418795" y="1751651"/>
                  <a:pt x="2365705" y="1757610"/>
                  <a:pt x="2312455" y="1760128"/>
                </a:cubicBezTo>
                <a:cubicBezTo>
                  <a:pt x="2250570" y="1763059"/>
                  <a:pt x="2188610" y="1764270"/>
                  <a:pt x="2126575" y="1763760"/>
                </a:cubicBezTo>
                <a:cubicBezTo>
                  <a:pt x="2067685" y="1763314"/>
                  <a:pt x="2008668" y="1760319"/>
                  <a:pt x="1949937" y="1757387"/>
                </a:cubicBezTo>
                <a:cubicBezTo>
                  <a:pt x="1932315" y="1756463"/>
                  <a:pt x="1914883" y="1751173"/>
                  <a:pt x="1897420" y="1748624"/>
                </a:cubicBezTo>
                <a:cubicBezTo>
                  <a:pt x="1883303" y="1746552"/>
                  <a:pt x="1868740" y="1747445"/>
                  <a:pt x="1854942" y="1743844"/>
                </a:cubicBezTo>
                <a:cubicBezTo>
                  <a:pt x="1819569" y="1734507"/>
                  <a:pt x="1782221" y="1742856"/>
                  <a:pt x="1746881" y="1726922"/>
                </a:cubicBezTo>
                <a:cubicBezTo>
                  <a:pt x="1725371" y="1717203"/>
                  <a:pt x="1698475" y="1719943"/>
                  <a:pt x="1674384" y="1715100"/>
                </a:cubicBezTo>
                <a:cubicBezTo>
                  <a:pt x="1658100" y="1711913"/>
                  <a:pt x="1642517" y="1705062"/>
                  <a:pt x="1626583" y="1700027"/>
                </a:cubicBezTo>
                <a:cubicBezTo>
                  <a:pt x="1619095" y="1697637"/>
                  <a:pt x="1610650" y="1692538"/>
                  <a:pt x="1604053" y="1694099"/>
                </a:cubicBezTo>
                <a:cubicBezTo>
                  <a:pt x="1576998" y="1700473"/>
                  <a:pt x="1553353" y="1689829"/>
                  <a:pt x="1529644" y="1680811"/>
                </a:cubicBezTo>
                <a:cubicBezTo>
                  <a:pt x="1513711" y="1674788"/>
                  <a:pt x="1499530" y="1664877"/>
                  <a:pt x="1481111" y="1669721"/>
                </a:cubicBezTo>
                <a:cubicBezTo>
                  <a:pt x="1477382" y="1670709"/>
                  <a:pt x="1472347" y="1668160"/>
                  <a:pt x="1468364" y="1666343"/>
                </a:cubicBezTo>
                <a:cubicBezTo>
                  <a:pt x="1416644" y="1643080"/>
                  <a:pt x="1362183" y="1630748"/>
                  <a:pt x="1306161" y="1623004"/>
                </a:cubicBezTo>
                <a:cubicBezTo>
                  <a:pt x="1280668" y="1619499"/>
                  <a:pt x="1256258" y="1609301"/>
                  <a:pt x="1230924" y="1604298"/>
                </a:cubicBezTo>
                <a:cubicBezTo>
                  <a:pt x="1203136" y="1598817"/>
                  <a:pt x="1176336" y="1589002"/>
                  <a:pt x="1146413" y="1592508"/>
                </a:cubicBezTo>
                <a:cubicBezTo>
                  <a:pt x="1124584" y="1595057"/>
                  <a:pt x="1101799" y="1589321"/>
                  <a:pt x="1079333" y="1587122"/>
                </a:cubicBezTo>
                <a:cubicBezTo>
                  <a:pt x="1042590" y="1583362"/>
                  <a:pt x="1006039" y="1578136"/>
                  <a:pt x="969137" y="1575714"/>
                </a:cubicBezTo>
                <a:cubicBezTo>
                  <a:pt x="911521" y="1571890"/>
                  <a:pt x="853715" y="1570264"/>
                  <a:pt x="796068" y="1566823"/>
                </a:cubicBezTo>
                <a:cubicBezTo>
                  <a:pt x="779170" y="1565792"/>
                  <a:pt x="762408" y="1563167"/>
                  <a:pt x="746005" y="1558984"/>
                </a:cubicBezTo>
                <a:cubicBezTo>
                  <a:pt x="705119" y="1548595"/>
                  <a:pt x="663151" y="1545121"/>
                  <a:pt x="622393" y="1531546"/>
                </a:cubicBezTo>
                <a:cubicBezTo>
                  <a:pt x="577779" y="1516760"/>
                  <a:pt x="536065" y="1493688"/>
                  <a:pt x="491930" y="1481897"/>
                </a:cubicBezTo>
                <a:cubicBezTo>
                  <a:pt x="426411" y="1464339"/>
                  <a:pt x="374309" y="1425270"/>
                  <a:pt x="319848" y="1390886"/>
                </a:cubicBezTo>
                <a:cubicBezTo>
                  <a:pt x="275713" y="1362970"/>
                  <a:pt x="238683" y="1322690"/>
                  <a:pt x="201941" y="1284577"/>
                </a:cubicBezTo>
                <a:cubicBezTo>
                  <a:pt x="168929" y="1250802"/>
                  <a:pt x="138904" y="1214231"/>
                  <a:pt x="112203" y="1175274"/>
                </a:cubicBezTo>
                <a:cubicBezTo>
                  <a:pt x="88972" y="1140858"/>
                  <a:pt x="71254" y="1102299"/>
                  <a:pt x="54397" y="1064090"/>
                </a:cubicBezTo>
                <a:cubicBezTo>
                  <a:pt x="12078" y="967693"/>
                  <a:pt x="0" y="865655"/>
                  <a:pt x="0" y="7401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8"/>
          <p:cNvSpPr/>
          <p:nvPr/>
        </p:nvSpPr>
        <p:spPr>
          <a:xfrm rot="560680">
            <a:off x="15219910" y="2199211"/>
            <a:ext cx="2725061" cy="1114163"/>
          </a:xfrm>
          <a:custGeom>
            <a:avLst/>
            <a:gdLst/>
            <a:ahLst/>
            <a:cxnLst/>
            <a:rect l="l" t="t" r="r" b="b"/>
            <a:pathLst>
              <a:path w="2722935" h="1113294" extrusionOk="0">
                <a:moveTo>
                  <a:pt x="2464867" y="78787"/>
                </a:moveTo>
                <a:cubicBezTo>
                  <a:pt x="2442251" y="96220"/>
                  <a:pt x="2415395" y="89859"/>
                  <a:pt x="2389952" y="88446"/>
                </a:cubicBezTo>
                <a:cubicBezTo>
                  <a:pt x="2325167" y="84912"/>
                  <a:pt x="2260853" y="73604"/>
                  <a:pt x="2195597" y="76667"/>
                </a:cubicBezTo>
                <a:cubicBezTo>
                  <a:pt x="2151778" y="78787"/>
                  <a:pt x="2107960" y="78551"/>
                  <a:pt x="2063906" y="83970"/>
                </a:cubicBezTo>
                <a:cubicBezTo>
                  <a:pt x="2097359" y="97398"/>
                  <a:pt x="2131283" y="110355"/>
                  <a:pt x="2164500" y="124490"/>
                </a:cubicBezTo>
                <a:cubicBezTo>
                  <a:pt x="2182404" y="132029"/>
                  <a:pt x="2199130" y="142159"/>
                  <a:pt x="2216799" y="150404"/>
                </a:cubicBezTo>
                <a:cubicBezTo>
                  <a:pt x="2241300" y="161712"/>
                  <a:pt x="2262031" y="180087"/>
                  <a:pt x="2291479" y="182443"/>
                </a:cubicBezTo>
                <a:cubicBezTo>
                  <a:pt x="2306320" y="183621"/>
                  <a:pt x="2323282" y="193280"/>
                  <a:pt x="2333648" y="204352"/>
                </a:cubicBezTo>
                <a:cubicBezTo>
                  <a:pt x="2348725" y="220136"/>
                  <a:pt x="2366158" y="227204"/>
                  <a:pt x="2385476" y="234507"/>
                </a:cubicBezTo>
                <a:cubicBezTo>
                  <a:pt x="2398669" y="239454"/>
                  <a:pt x="2409741" y="249820"/>
                  <a:pt x="2422462" y="256887"/>
                </a:cubicBezTo>
                <a:cubicBezTo>
                  <a:pt x="2452381" y="273849"/>
                  <a:pt x="2483007" y="289398"/>
                  <a:pt x="2512219" y="307302"/>
                </a:cubicBezTo>
                <a:cubicBezTo>
                  <a:pt x="2534128" y="320966"/>
                  <a:pt x="2555095" y="336514"/>
                  <a:pt x="2575120" y="353005"/>
                </a:cubicBezTo>
                <a:cubicBezTo>
                  <a:pt x="2611164" y="382688"/>
                  <a:pt x="2645559" y="414256"/>
                  <a:pt x="2671708" y="453363"/>
                </a:cubicBezTo>
                <a:cubicBezTo>
                  <a:pt x="2675242" y="458546"/>
                  <a:pt x="2683252" y="463022"/>
                  <a:pt x="2683252" y="467498"/>
                </a:cubicBezTo>
                <a:cubicBezTo>
                  <a:pt x="2682545" y="494354"/>
                  <a:pt x="2702570" y="513907"/>
                  <a:pt x="2707517" y="538408"/>
                </a:cubicBezTo>
                <a:cubicBezTo>
                  <a:pt x="2712464" y="564086"/>
                  <a:pt x="2720710" y="589529"/>
                  <a:pt x="2722358" y="615443"/>
                </a:cubicBezTo>
                <a:cubicBezTo>
                  <a:pt x="2725657" y="664680"/>
                  <a:pt x="2715527" y="707792"/>
                  <a:pt x="2673829" y="743365"/>
                </a:cubicBezTo>
                <a:cubicBezTo>
                  <a:pt x="2629303" y="781058"/>
                  <a:pt x="2578889" y="803674"/>
                  <a:pt x="2525176" y="821813"/>
                </a:cubicBezTo>
                <a:cubicBezTo>
                  <a:pt x="2478766" y="837362"/>
                  <a:pt x="2432357" y="853381"/>
                  <a:pt x="2384769" y="865396"/>
                </a:cubicBezTo>
                <a:cubicBezTo>
                  <a:pt x="2333177" y="878353"/>
                  <a:pt x="2280877" y="888483"/>
                  <a:pt x="2227871" y="895551"/>
                </a:cubicBezTo>
                <a:cubicBezTo>
                  <a:pt x="2188294" y="900733"/>
                  <a:pt x="2150129" y="914868"/>
                  <a:pt x="2110787" y="922643"/>
                </a:cubicBezTo>
                <a:cubicBezTo>
                  <a:pt x="2034458" y="937956"/>
                  <a:pt x="1957894" y="951619"/>
                  <a:pt x="1881330" y="965754"/>
                </a:cubicBezTo>
                <a:cubicBezTo>
                  <a:pt x="1844343" y="972586"/>
                  <a:pt x="1807121" y="978947"/>
                  <a:pt x="1769899" y="984836"/>
                </a:cubicBezTo>
                <a:cubicBezTo>
                  <a:pt x="1727966" y="991433"/>
                  <a:pt x="1685796" y="996851"/>
                  <a:pt x="1643627" y="1003447"/>
                </a:cubicBezTo>
                <a:cubicBezTo>
                  <a:pt x="1585438" y="1012635"/>
                  <a:pt x="1527485" y="1023707"/>
                  <a:pt x="1469061" y="1031717"/>
                </a:cubicBezTo>
                <a:cubicBezTo>
                  <a:pt x="1399328" y="1041140"/>
                  <a:pt x="1329361" y="1048208"/>
                  <a:pt x="1259628" y="1056453"/>
                </a:cubicBezTo>
                <a:cubicBezTo>
                  <a:pt x="1200968" y="1063285"/>
                  <a:pt x="1142308" y="1071531"/>
                  <a:pt x="1083413" y="1076713"/>
                </a:cubicBezTo>
                <a:cubicBezTo>
                  <a:pt x="1038652" y="1080718"/>
                  <a:pt x="993420" y="1081190"/>
                  <a:pt x="948424" y="1083781"/>
                </a:cubicBezTo>
                <a:cubicBezTo>
                  <a:pt x="909789" y="1085901"/>
                  <a:pt x="871153" y="1088964"/>
                  <a:pt x="832517" y="1091791"/>
                </a:cubicBezTo>
                <a:cubicBezTo>
                  <a:pt x="781161" y="1095560"/>
                  <a:pt x="730039" y="1099800"/>
                  <a:pt x="678682" y="1103099"/>
                </a:cubicBezTo>
                <a:cubicBezTo>
                  <a:pt x="614839" y="1107104"/>
                  <a:pt x="551232" y="1112522"/>
                  <a:pt x="487389" y="1113229"/>
                </a:cubicBezTo>
                <a:cubicBezTo>
                  <a:pt x="416950" y="1113935"/>
                  <a:pt x="346982" y="1108988"/>
                  <a:pt x="277486" y="1095324"/>
                </a:cubicBezTo>
                <a:cubicBezTo>
                  <a:pt x="225422" y="1084959"/>
                  <a:pt x="174065" y="1071766"/>
                  <a:pt x="127420" y="1046794"/>
                </a:cubicBezTo>
                <a:cubicBezTo>
                  <a:pt x="21643" y="989784"/>
                  <a:pt x="-23353" y="903560"/>
                  <a:pt x="11749" y="786005"/>
                </a:cubicBezTo>
                <a:cubicBezTo>
                  <a:pt x="43788" y="678579"/>
                  <a:pt x="114698" y="604607"/>
                  <a:pt x="205633" y="545711"/>
                </a:cubicBezTo>
                <a:cubicBezTo>
                  <a:pt x="245682" y="519797"/>
                  <a:pt x="285024" y="492941"/>
                  <a:pt x="326251" y="469382"/>
                </a:cubicBezTo>
                <a:cubicBezTo>
                  <a:pt x="382791" y="436872"/>
                  <a:pt x="440037" y="405068"/>
                  <a:pt x="498697" y="376563"/>
                </a:cubicBezTo>
                <a:cubicBezTo>
                  <a:pt x="563011" y="345466"/>
                  <a:pt x="628268" y="316254"/>
                  <a:pt x="694937" y="290340"/>
                </a:cubicBezTo>
                <a:cubicBezTo>
                  <a:pt x="757602" y="265839"/>
                  <a:pt x="822623" y="246522"/>
                  <a:pt x="886466" y="224848"/>
                </a:cubicBezTo>
                <a:cubicBezTo>
                  <a:pt x="922981" y="212362"/>
                  <a:pt x="958790" y="198698"/>
                  <a:pt x="995540" y="187155"/>
                </a:cubicBezTo>
                <a:cubicBezTo>
                  <a:pt x="1034883" y="174669"/>
                  <a:pt x="1074932" y="163597"/>
                  <a:pt x="1114510" y="151818"/>
                </a:cubicBezTo>
                <a:cubicBezTo>
                  <a:pt x="1141130" y="144043"/>
                  <a:pt x="1167516" y="135327"/>
                  <a:pt x="1194136" y="128259"/>
                </a:cubicBezTo>
                <a:cubicBezTo>
                  <a:pt x="1240075" y="115302"/>
                  <a:pt x="1286249" y="102581"/>
                  <a:pt x="1332659" y="91744"/>
                </a:cubicBezTo>
                <a:cubicBezTo>
                  <a:pt x="1375535" y="81850"/>
                  <a:pt x="1418646" y="74075"/>
                  <a:pt x="1461993" y="66301"/>
                </a:cubicBezTo>
                <a:cubicBezTo>
                  <a:pt x="1521125" y="55464"/>
                  <a:pt x="1580256" y="46041"/>
                  <a:pt x="1639151" y="34498"/>
                </a:cubicBezTo>
                <a:cubicBezTo>
                  <a:pt x="1648574" y="32613"/>
                  <a:pt x="1657762" y="23425"/>
                  <a:pt x="1664830" y="15651"/>
                </a:cubicBezTo>
                <a:cubicBezTo>
                  <a:pt x="1676609" y="2694"/>
                  <a:pt x="1686032" y="-4138"/>
                  <a:pt x="1706528" y="2694"/>
                </a:cubicBezTo>
                <a:cubicBezTo>
                  <a:pt x="1756000" y="18949"/>
                  <a:pt x="1808064" y="24368"/>
                  <a:pt x="1859892" y="24839"/>
                </a:cubicBezTo>
                <a:cubicBezTo>
                  <a:pt x="1895700" y="25074"/>
                  <a:pt x="1931509" y="19891"/>
                  <a:pt x="1967317" y="17536"/>
                </a:cubicBezTo>
                <a:cubicBezTo>
                  <a:pt x="2013491" y="14473"/>
                  <a:pt x="2059666" y="-1311"/>
                  <a:pt x="2106075" y="15887"/>
                </a:cubicBezTo>
                <a:cubicBezTo>
                  <a:pt x="2177692" y="809"/>
                  <a:pt x="2248603" y="17536"/>
                  <a:pt x="2319513" y="23190"/>
                </a:cubicBezTo>
                <a:cubicBezTo>
                  <a:pt x="2361447" y="26488"/>
                  <a:pt x="2402438" y="41329"/>
                  <a:pt x="2443900" y="50753"/>
                </a:cubicBezTo>
                <a:cubicBezTo>
                  <a:pt x="2458742" y="53815"/>
                  <a:pt x="2465809" y="62061"/>
                  <a:pt x="2464867" y="78787"/>
                </a:cubicBezTo>
                <a:close/>
                <a:moveTo>
                  <a:pt x="230369" y="1033602"/>
                </a:moveTo>
                <a:cubicBezTo>
                  <a:pt x="279135" y="1037842"/>
                  <a:pt x="319419" y="1036664"/>
                  <a:pt x="357584" y="1045617"/>
                </a:cubicBezTo>
                <a:cubicBezTo>
                  <a:pt x="401638" y="1055982"/>
                  <a:pt x="446869" y="1053155"/>
                  <a:pt x="488096" y="1047030"/>
                </a:cubicBezTo>
                <a:cubicBezTo>
                  <a:pt x="532150" y="1040669"/>
                  <a:pt x="575968" y="1046794"/>
                  <a:pt x="619316" y="1038313"/>
                </a:cubicBezTo>
                <a:cubicBezTo>
                  <a:pt x="640282" y="1034309"/>
                  <a:pt x="661720" y="1032424"/>
                  <a:pt x="682923" y="1031482"/>
                </a:cubicBezTo>
                <a:cubicBezTo>
                  <a:pt x="714491" y="1030068"/>
                  <a:pt x="746059" y="1031717"/>
                  <a:pt x="777627" y="1029833"/>
                </a:cubicBezTo>
                <a:cubicBezTo>
                  <a:pt x="839114" y="1026063"/>
                  <a:pt x="900601" y="1020645"/>
                  <a:pt x="962088" y="1016640"/>
                </a:cubicBezTo>
                <a:cubicBezTo>
                  <a:pt x="978814" y="1015462"/>
                  <a:pt x="997425" y="1022530"/>
                  <a:pt x="1012031" y="1016876"/>
                </a:cubicBezTo>
                <a:cubicBezTo>
                  <a:pt x="1064095" y="997322"/>
                  <a:pt x="1118750" y="1010044"/>
                  <a:pt x="1171756" y="1000856"/>
                </a:cubicBezTo>
                <a:cubicBezTo>
                  <a:pt x="1211569" y="994024"/>
                  <a:pt x="1253739" y="999914"/>
                  <a:pt x="1291432" y="979182"/>
                </a:cubicBezTo>
                <a:cubicBezTo>
                  <a:pt x="1296615" y="976355"/>
                  <a:pt x="1303682" y="976355"/>
                  <a:pt x="1309807" y="976827"/>
                </a:cubicBezTo>
                <a:cubicBezTo>
                  <a:pt x="1327240" y="977769"/>
                  <a:pt x="1344909" y="982245"/>
                  <a:pt x="1361871" y="980125"/>
                </a:cubicBezTo>
                <a:cubicBezTo>
                  <a:pt x="1378126" y="978004"/>
                  <a:pt x="1392968" y="967403"/>
                  <a:pt x="1409223" y="964105"/>
                </a:cubicBezTo>
                <a:cubicBezTo>
                  <a:pt x="1441027" y="957509"/>
                  <a:pt x="1473301" y="953504"/>
                  <a:pt x="1505340" y="948321"/>
                </a:cubicBezTo>
                <a:cubicBezTo>
                  <a:pt x="1522067" y="945730"/>
                  <a:pt x="1538793" y="942196"/>
                  <a:pt x="1555519" y="940547"/>
                </a:cubicBezTo>
                <a:cubicBezTo>
                  <a:pt x="1576722" y="938427"/>
                  <a:pt x="1598160" y="939840"/>
                  <a:pt x="1619127" y="936306"/>
                </a:cubicBezTo>
                <a:cubicBezTo>
                  <a:pt x="1682498" y="925705"/>
                  <a:pt x="1745870" y="913690"/>
                  <a:pt x="1809006" y="901676"/>
                </a:cubicBezTo>
                <a:cubicBezTo>
                  <a:pt x="1876147" y="888954"/>
                  <a:pt x="1943052" y="875526"/>
                  <a:pt x="2010193" y="862805"/>
                </a:cubicBezTo>
                <a:cubicBezTo>
                  <a:pt x="2063435" y="852910"/>
                  <a:pt x="2116912" y="844429"/>
                  <a:pt x="2169918" y="833828"/>
                </a:cubicBezTo>
                <a:cubicBezTo>
                  <a:pt x="2206198" y="826525"/>
                  <a:pt x="2242006" y="817337"/>
                  <a:pt x="2277815" y="808150"/>
                </a:cubicBezTo>
                <a:cubicBezTo>
                  <a:pt x="2300431" y="802260"/>
                  <a:pt x="2322340" y="791423"/>
                  <a:pt x="2345191" y="789067"/>
                </a:cubicBezTo>
                <a:cubicBezTo>
                  <a:pt x="2395606" y="783649"/>
                  <a:pt x="2443665" y="770221"/>
                  <a:pt x="2490310" y="751610"/>
                </a:cubicBezTo>
                <a:cubicBezTo>
                  <a:pt x="2537898" y="732528"/>
                  <a:pt x="2584778" y="711325"/>
                  <a:pt x="2631188" y="689416"/>
                </a:cubicBezTo>
                <a:cubicBezTo>
                  <a:pt x="2656631" y="677402"/>
                  <a:pt x="2674064" y="652194"/>
                  <a:pt x="2675242" y="626987"/>
                </a:cubicBezTo>
                <a:cubicBezTo>
                  <a:pt x="2677362" y="578221"/>
                  <a:pt x="2653804" y="534403"/>
                  <a:pt x="2627890" y="494825"/>
                </a:cubicBezTo>
                <a:cubicBezTo>
                  <a:pt x="2612813" y="471738"/>
                  <a:pt x="2588077" y="454305"/>
                  <a:pt x="2565696" y="436872"/>
                </a:cubicBezTo>
                <a:cubicBezTo>
                  <a:pt x="2522349" y="402948"/>
                  <a:pt x="2480416" y="367140"/>
                  <a:pt x="2430236" y="342168"/>
                </a:cubicBezTo>
                <a:cubicBezTo>
                  <a:pt x="2369692" y="312013"/>
                  <a:pt x="2312917" y="273614"/>
                  <a:pt x="2250958" y="246050"/>
                </a:cubicBezTo>
                <a:cubicBezTo>
                  <a:pt x="2113850" y="185035"/>
                  <a:pt x="1969202" y="147341"/>
                  <a:pt x="1822670" y="116951"/>
                </a:cubicBezTo>
                <a:cubicBezTo>
                  <a:pt x="1792044" y="110591"/>
                  <a:pt x="1760712" y="101403"/>
                  <a:pt x="1730086" y="102345"/>
                </a:cubicBezTo>
                <a:cubicBezTo>
                  <a:pt x="1677316" y="103994"/>
                  <a:pt x="1624545" y="110591"/>
                  <a:pt x="1572481" y="118836"/>
                </a:cubicBezTo>
                <a:cubicBezTo>
                  <a:pt x="1519240" y="127317"/>
                  <a:pt x="1466234" y="138389"/>
                  <a:pt x="1413699" y="151582"/>
                </a:cubicBezTo>
                <a:cubicBezTo>
                  <a:pt x="1301797" y="179852"/>
                  <a:pt x="1188011" y="201525"/>
                  <a:pt x="1078937" y="241103"/>
                </a:cubicBezTo>
                <a:cubicBezTo>
                  <a:pt x="1018627" y="263012"/>
                  <a:pt x="957140" y="280917"/>
                  <a:pt x="896360" y="301883"/>
                </a:cubicBezTo>
                <a:cubicBezTo>
                  <a:pt x="823801" y="326855"/>
                  <a:pt x="751477" y="352062"/>
                  <a:pt x="679625" y="378683"/>
                </a:cubicBezTo>
                <a:cubicBezTo>
                  <a:pt x="601882" y="407424"/>
                  <a:pt x="526025" y="440406"/>
                  <a:pt x="453701" y="480926"/>
                </a:cubicBezTo>
                <a:cubicBezTo>
                  <a:pt x="401166" y="510374"/>
                  <a:pt x="350281" y="542648"/>
                  <a:pt x="298217" y="572567"/>
                </a:cubicBezTo>
                <a:cubicBezTo>
                  <a:pt x="226835" y="613559"/>
                  <a:pt x="162757" y="663267"/>
                  <a:pt x="109516" y="725931"/>
                </a:cubicBezTo>
                <a:cubicBezTo>
                  <a:pt x="68289" y="774461"/>
                  <a:pt x="48500" y="831943"/>
                  <a:pt x="46379" y="895315"/>
                </a:cubicBezTo>
                <a:cubicBezTo>
                  <a:pt x="46144" y="905916"/>
                  <a:pt x="49913" y="917460"/>
                  <a:pt x="54860" y="926883"/>
                </a:cubicBezTo>
                <a:cubicBezTo>
                  <a:pt x="61928" y="940076"/>
                  <a:pt x="70644" y="952797"/>
                  <a:pt x="81010" y="963634"/>
                </a:cubicBezTo>
                <a:cubicBezTo>
                  <a:pt x="107631" y="991668"/>
                  <a:pt x="137785" y="1016169"/>
                  <a:pt x="179012" y="1016169"/>
                </a:cubicBezTo>
                <a:cubicBezTo>
                  <a:pt x="201864" y="1016169"/>
                  <a:pt x="220946" y="1020645"/>
                  <a:pt x="230369" y="10336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8"/>
          <p:cNvSpPr/>
          <p:nvPr/>
        </p:nvSpPr>
        <p:spPr>
          <a:xfrm>
            <a:off x="1344482" y="7731301"/>
            <a:ext cx="4277946" cy="352398"/>
          </a:xfrm>
          <a:custGeom>
            <a:avLst/>
            <a:gdLst/>
            <a:ahLst/>
            <a:cxnLst/>
            <a:rect l="l" t="t" r="r" b="b"/>
            <a:pathLst>
              <a:path w="4277946" h="352398" extrusionOk="0">
                <a:moveTo>
                  <a:pt x="4239665" y="0"/>
                </a:moveTo>
                <a:cubicBezTo>
                  <a:pt x="4246005" y="21949"/>
                  <a:pt x="4249663" y="39752"/>
                  <a:pt x="4256248" y="56823"/>
                </a:cubicBezTo>
                <a:cubicBezTo>
                  <a:pt x="4262589" y="73407"/>
                  <a:pt x="4284538" y="83406"/>
                  <a:pt x="4276002" y="107793"/>
                </a:cubicBezTo>
                <a:cubicBezTo>
                  <a:pt x="4248200" y="115353"/>
                  <a:pt x="4221374" y="120962"/>
                  <a:pt x="4189670" y="114134"/>
                </a:cubicBezTo>
                <a:cubicBezTo>
                  <a:pt x="4153820" y="106330"/>
                  <a:pt x="4115288" y="110476"/>
                  <a:pt x="4077975" y="110720"/>
                </a:cubicBezTo>
                <a:cubicBezTo>
                  <a:pt x="3971645" y="111451"/>
                  <a:pt x="3865315" y="111451"/>
                  <a:pt x="3759229" y="114134"/>
                </a:cubicBezTo>
                <a:cubicBezTo>
                  <a:pt x="3657533" y="116817"/>
                  <a:pt x="3556080" y="123157"/>
                  <a:pt x="3454384" y="126815"/>
                </a:cubicBezTo>
                <a:cubicBezTo>
                  <a:pt x="3331471" y="131205"/>
                  <a:pt x="3208801" y="133888"/>
                  <a:pt x="3085888" y="138765"/>
                </a:cubicBezTo>
                <a:cubicBezTo>
                  <a:pt x="2992971" y="142424"/>
                  <a:pt x="2900054" y="149252"/>
                  <a:pt x="2807138" y="153398"/>
                </a:cubicBezTo>
                <a:cubicBezTo>
                  <a:pt x="2698613" y="158519"/>
                  <a:pt x="2589844" y="162177"/>
                  <a:pt x="2481076" y="166811"/>
                </a:cubicBezTo>
                <a:cubicBezTo>
                  <a:pt x="2456688" y="167787"/>
                  <a:pt x="2432301" y="170225"/>
                  <a:pt x="2407913" y="171932"/>
                </a:cubicBezTo>
                <a:cubicBezTo>
                  <a:pt x="2283536" y="180468"/>
                  <a:pt x="2159404" y="189004"/>
                  <a:pt x="2035027" y="197539"/>
                </a:cubicBezTo>
                <a:cubicBezTo>
                  <a:pt x="1941135" y="203880"/>
                  <a:pt x="1846999" y="210221"/>
                  <a:pt x="1753106" y="216562"/>
                </a:cubicBezTo>
                <a:cubicBezTo>
                  <a:pt x="1673115" y="221927"/>
                  <a:pt x="1592880" y="226805"/>
                  <a:pt x="1512889" y="232658"/>
                </a:cubicBezTo>
                <a:cubicBezTo>
                  <a:pt x="1434361" y="238267"/>
                  <a:pt x="1356076" y="245583"/>
                  <a:pt x="1277792" y="250948"/>
                </a:cubicBezTo>
                <a:cubicBezTo>
                  <a:pt x="1104641" y="263142"/>
                  <a:pt x="931245" y="272165"/>
                  <a:pt x="758337" y="286798"/>
                </a:cubicBezTo>
                <a:cubicBezTo>
                  <a:pt x="595428" y="300699"/>
                  <a:pt x="433250" y="320453"/>
                  <a:pt x="270585" y="336549"/>
                </a:cubicBezTo>
                <a:cubicBezTo>
                  <a:pt x="200837" y="343377"/>
                  <a:pt x="130600" y="348499"/>
                  <a:pt x="60608" y="352157"/>
                </a:cubicBezTo>
                <a:cubicBezTo>
                  <a:pt x="25002" y="354108"/>
                  <a:pt x="12565" y="344353"/>
                  <a:pt x="3785" y="318746"/>
                </a:cubicBezTo>
                <a:cubicBezTo>
                  <a:pt x="-7677" y="283140"/>
                  <a:pt x="7199" y="258508"/>
                  <a:pt x="44268" y="263386"/>
                </a:cubicBezTo>
                <a:cubicBezTo>
                  <a:pt x="90361" y="269727"/>
                  <a:pt x="134259" y="261435"/>
                  <a:pt x="179132" y="256314"/>
                </a:cubicBezTo>
                <a:cubicBezTo>
                  <a:pt x="254002" y="247778"/>
                  <a:pt x="328871" y="238754"/>
                  <a:pt x="403741" y="230950"/>
                </a:cubicBezTo>
                <a:cubicBezTo>
                  <a:pt x="483001" y="222659"/>
                  <a:pt x="561773" y="206807"/>
                  <a:pt x="642252" y="206563"/>
                </a:cubicBezTo>
                <a:cubicBezTo>
                  <a:pt x="698343" y="206319"/>
                  <a:pt x="754191" y="193881"/>
                  <a:pt x="810526" y="190955"/>
                </a:cubicBezTo>
                <a:cubicBezTo>
                  <a:pt x="865642" y="188028"/>
                  <a:pt x="921002" y="182419"/>
                  <a:pt x="976606" y="187541"/>
                </a:cubicBezTo>
                <a:cubicBezTo>
                  <a:pt x="982946" y="188028"/>
                  <a:pt x="990019" y="185833"/>
                  <a:pt x="996360" y="183639"/>
                </a:cubicBezTo>
                <a:cubicBezTo>
                  <a:pt x="1001481" y="181931"/>
                  <a:pt x="1008553" y="174859"/>
                  <a:pt x="1010504" y="176322"/>
                </a:cubicBezTo>
                <a:cubicBezTo>
                  <a:pt x="1037575" y="194857"/>
                  <a:pt x="1061962" y="170713"/>
                  <a:pt x="1088301" y="172420"/>
                </a:cubicBezTo>
                <a:cubicBezTo>
                  <a:pt x="1114639" y="174127"/>
                  <a:pt x="1142441" y="162909"/>
                  <a:pt x="1167804" y="167543"/>
                </a:cubicBezTo>
                <a:cubicBezTo>
                  <a:pt x="1202679" y="173884"/>
                  <a:pt x="1234382" y="160470"/>
                  <a:pt x="1267306" y="160714"/>
                </a:cubicBezTo>
                <a:cubicBezTo>
                  <a:pt x="1328762" y="161202"/>
                  <a:pt x="1389000" y="145594"/>
                  <a:pt x="1449481" y="148033"/>
                </a:cubicBezTo>
                <a:cubicBezTo>
                  <a:pt x="1507036" y="150471"/>
                  <a:pt x="1564834" y="149740"/>
                  <a:pt x="1619219" y="138278"/>
                </a:cubicBezTo>
                <a:cubicBezTo>
                  <a:pt x="1684577" y="124621"/>
                  <a:pt x="1751155" y="142180"/>
                  <a:pt x="1814807" y="121450"/>
                </a:cubicBezTo>
                <a:cubicBezTo>
                  <a:pt x="1904797" y="130961"/>
                  <a:pt x="1992349" y="103403"/>
                  <a:pt x="2081607" y="102672"/>
                </a:cubicBezTo>
                <a:cubicBezTo>
                  <a:pt x="2138674" y="102184"/>
                  <a:pt x="2195497" y="100965"/>
                  <a:pt x="2252564" y="98282"/>
                </a:cubicBezTo>
                <a:cubicBezTo>
                  <a:pt x="2279390" y="97063"/>
                  <a:pt x="2305973" y="90722"/>
                  <a:pt x="2332799" y="88527"/>
                </a:cubicBezTo>
                <a:cubicBezTo>
                  <a:pt x="2354504" y="86820"/>
                  <a:pt x="2376453" y="88527"/>
                  <a:pt x="2398158" y="87551"/>
                </a:cubicBezTo>
                <a:cubicBezTo>
                  <a:pt x="2467175" y="84869"/>
                  <a:pt x="2536436" y="83162"/>
                  <a:pt x="2605208" y="78040"/>
                </a:cubicBezTo>
                <a:cubicBezTo>
                  <a:pt x="2633986" y="75845"/>
                  <a:pt x="2664958" y="93161"/>
                  <a:pt x="2692272" y="70480"/>
                </a:cubicBezTo>
                <a:cubicBezTo>
                  <a:pt x="2694223" y="68773"/>
                  <a:pt x="2701539" y="74870"/>
                  <a:pt x="2706661" y="75845"/>
                </a:cubicBezTo>
                <a:cubicBezTo>
                  <a:pt x="2719830" y="78040"/>
                  <a:pt x="2739096" y="85844"/>
                  <a:pt x="2745681" y="79991"/>
                </a:cubicBezTo>
                <a:cubicBezTo>
                  <a:pt x="2771288" y="57067"/>
                  <a:pt x="2801773" y="66090"/>
                  <a:pt x="2829330" y="63652"/>
                </a:cubicBezTo>
                <a:cubicBezTo>
                  <a:pt x="2890299" y="58286"/>
                  <a:pt x="2951756" y="57799"/>
                  <a:pt x="3013213" y="56579"/>
                </a:cubicBezTo>
                <a:cubicBezTo>
                  <a:pt x="3058574" y="55848"/>
                  <a:pt x="3103691" y="57799"/>
                  <a:pt x="3149052" y="57799"/>
                </a:cubicBezTo>
                <a:cubicBezTo>
                  <a:pt x="3158807" y="57799"/>
                  <a:pt x="3168562" y="55604"/>
                  <a:pt x="3178317" y="53653"/>
                </a:cubicBezTo>
                <a:cubicBezTo>
                  <a:pt x="3185389" y="52189"/>
                  <a:pt x="3193193" y="46093"/>
                  <a:pt x="3198802" y="48044"/>
                </a:cubicBezTo>
                <a:cubicBezTo>
                  <a:pt x="3262454" y="69749"/>
                  <a:pt x="3325374" y="37313"/>
                  <a:pt x="3390001" y="46093"/>
                </a:cubicBezTo>
                <a:cubicBezTo>
                  <a:pt x="3438776" y="52677"/>
                  <a:pt x="3490234" y="38776"/>
                  <a:pt x="3540716" y="35362"/>
                </a:cubicBezTo>
                <a:cubicBezTo>
                  <a:pt x="3554130" y="34386"/>
                  <a:pt x="3567786" y="37801"/>
                  <a:pt x="3581443" y="39264"/>
                </a:cubicBezTo>
                <a:cubicBezTo>
                  <a:pt x="3585589" y="39752"/>
                  <a:pt x="3591199" y="42434"/>
                  <a:pt x="3593637" y="40727"/>
                </a:cubicBezTo>
                <a:cubicBezTo>
                  <a:pt x="3618757" y="23656"/>
                  <a:pt x="3648022" y="27558"/>
                  <a:pt x="3675579" y="26095"/>
                </a:cubicBezTo>
                <a:cubicBezTo>
                  <a:pt x="3730452" y="23168"/>
                  <a:pt x="3785567" y="23168"/>
                  <a:pt x="3840439" y="22193"/>
                </a:cubicBezTo>
                <a:cubicBezTo>
                  <a:pt x="3848731" y="21949"/>
                  <a:pt x="3857755" y="25851"/>
                  <a:pt x="3865559" y="24388"/>
                </a:cubicBezTo>
                <a:cubicBezTo>
                  <a:pt x="3928235" y="13169"/>
                  <a:pt x="3991399" y="14633"/>
                  <a:pt x="4054563" y="15364"/>
                </a:cubicBezTo>
                <a:cubicBezTo>
                  <a:pt x="4102850" y="16096"/>
                  <a:pt x="4151137" y="15364"/>
                  <a:pt x="4199425" y="13413"/>
                </a:cubicBezTo>
                <a:cubicBezTo>
                  <a:pt x="4210887" y="13413"/>
                  <a:pt x="4222837" y="5853"/>
                  <a:pt x="42396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8"/>
          <p:cNvSpPr/>
          <p:nvPr/>
        </p:nvSpPr>
        <p:spPr>
          <a:xfrm rot="8878766">
            <a:off x="10584921" y="7504051"/>
            <a:ext cx="2913578" cy="2661739"/>
          </a:xfrm>
          <a:custGeom>
            <a:avLst/>
            <a:gdLst/>
            <a:ahLst/>
            <a:cxnLst/>
            <a:rect l="l" t="t" r="r" b="b"/>
            <a:pathLst>
              <a:path w="2914808" h="2662863" extrusionOk="0">
                <a:moveTo>
                  <a:pt x="647516" y="36794"/>
                </a:moveTo>
                <a:cubicBezTo>
                  <a:pt x="1020095" y="-104866"/>
                  <a:pt x="1188819" y="195515"/>
                  <a:pt x="1450062" y="378398"/>
                </a:cubicBezTo>
                <a:cubicBezTo>
                  <a:pt x="1836974" y="598138"/>
                  <a:pt x="2363537" y="249198"/>
                  <a:pt x="2735942" y="515576"/>
                </a:cubicBezTo>
                <a:cubicBezTo>
                  <a:pt x="2924474" y="653743"/>
                  <a:pt x="2972889" y="948942"/>
                  <a:pt x="2838248" y="1140035"/>
                </a:cubicBezTo>
                <a:cubicBezTo>
                  <a:pt x="2641384" y="1362511"/>
                  <a:pt x="2495498" y="1443036"/>
                  <a:pt x="2533251" y="1778119"/>
                </a:cubicBezTo>
                <a:cubicBezTo>
                  <a:pt x="2601650" y="2174104"/>
                  <a:pt x="2540709" y="2621910"/>
                  <a:pt x="2022244" y="2465694"/>
                </a:cubicBezTo>
                <a:cubicBezTo>
                  <a:pt x="1736532" y="2350642"/>
                  <a:pt x="1521956" y="2320132"/>
                  <a:pt x="1239332" y="2470351"/>
                </a:cubicBezTo>
                <a:cubicBezTo>
                  <a:pt x="991431" y="2594894"/>
                  <a:pt x="665052" y="2769743"/>
                  <a:pt x="409869" y="2577194"/>
                </a:cubicBezTo>
                <a:cubicBezTo>
                  <a:pt x="99279" y="2311224"/>
                  <a:pt x="345199" y="1845310"/>
                  <a:pt x="245689" y="1505860"/>
                </a:cubicBezTo>
                <a:cubicBezTo>
                  <a:pt x="113845" y="1173631"/>
                  <a:pt x="-132716" y="940848"/>
                  <a:pt x="88909" y="566464"/>
                </a:cubicBezTo>
                <a:cubicBezTo>
                  <a:pt x="171698" y="424803"/>
                  <a:pt x="322361" y="368850"/>
                  <a:pt x="408995" y="237495"/>
                </a:cubicBezTo>
                <a:cubicBezTo>
                  <a:pt x="467897" y="148353"/>
                  <a:pt x="547074" y="76271"/>
                  <a:pt x="647516" y="367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8"/>
          <p:cNvSpPr/>
          <p:nvPr/>
        </p:nvSpPr>
        <p:spPr>
          <a:xfrm rot="-6127487">
            <a:off x="8881420" y="4977343"/>
            <a:ext cx="2832509" cy="2733674"/>
          </a:xfrm>
          <a:custGeom>
            <a:avLst/>
            <a:gdLst/>
            <a:ahLst/>
            <a:cxnLst/>
            <a:rect l="l" t="t" r="r" b="b"/>
            <a:pathLst>
              <a:path w="2833067" h="2734212" extrusionOk="0">
                <a:moveTo>
                  <a:pt x="1443213" y="13491"/>
                </a:moveTo>
                <a:cubicBezTo>
                  <a:pt x="1750993" y="93003"/>
                  <a:pt x="1918424" y="405041"/>
                  <a:pt x="2177420" y="565594"/>
                </a:cubicBezTo>
                <a:cubicBezTo>
                  <a:pt x="2366156" y="682566"/>
                  <a:pt x="2611269" y="728811"/>
                  <a:pt x="2738698" y="910729"/>
                </a:cubicBezTo>
                <a:cubicBezTo>
                  <a:pt x="2889018" y="1129938"/>
                  <a:pt x="2809070" y="1411034"/>
                  <a:pt x="2816550" y="1658692"/>
                </a:cubicBezTo>
                <a:cubicBezTo>
                  <a:pt x="2822726" y="1842538"/>
                  <a:pt x="2871794" y="2046785"/>
                  <a:pt x="2764365" y="2196060"/>
                </a:cubicBezTo>
                <a:cubicBezTo>
                  <a:pt x="2565317" y="2455563"/>
                  <a:pt x="2183029" y="2308555"/>
                  <a:pt x="1912532" y="2401498"/>
                </a:cubicBezTo>
                <a:cubicBezTo>
                  <a:pt x="1676428" y="2482823"/>
                  <a:pt x="1501744" y="2745670"/>
                  <a:pt x="1234589" y="2733825"/>
                </a:cubicBezTo>
                <a:cubicBezTo>
                  <a:pt x="965736" y="2713706"/>
                  <a:pt x="829694" y="2440545"/>
                  <a:pt x="671838" y="2256983"/>
                </a:cubicBezTo>
                <a:cubicBezTo>
                  <a:pt x="420322" y="1977021"/>
                  <a:pt x="-49620" y="1745288"/>
                  <a:pt x="4264" y="1309080"/>
                </a:cubicBezTo>
                <a:cubicBezTo>
                  <a:pt x="89368" y="904609"/>
                  <a:pt x="699771" y="637568"/>
                  <a:pt x="927263" y="233494"/>
                </a:cubicBezTo>
                <a:cubicBezTo>
                  <a:pt x="1043360" y="67613"/>
                  <a:pt x="1234533" y="-39044"/>
                  <a:pt x="1443213" y="134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38"/>
          <p:cNvGrpSpPr/>
          <p:nvPr/>
        </p:nvGrpSpPr>
        <p:grpSpPr>
          <a:xfrm rot="-10158956">
            <a:off x="7074602" y="4901395"/>
            <a:ext cx="1629207" cy="1840410"/>
            <a:chOff x="7074822" y="4901737"/>
            <a:chExt cx="1629148" cy="1840343"/>
          </a:xfrm>
        </p:grpSpPr>
        <p:sp>
          <p:nvSpPr>
            <p:cNvPr id="668" name="Google Shape;668;p38"/>
            <p:cNvSpPr/>
            <p:nvPr/>
          </p:nvSpPr>
          <p:spPr>
            <a:xfrm>
              <a:off x="7246643" y="6376630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7074822" y="4901737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7168837" y="5521400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645;p38"/>
          <p:cNvSpPr txBox="1"/>
          <p:nvPr/>
        </p:nvSpPr>
        <p:spPr>
          <a:xfrm>
            <a:off x="131599" y="490438"/>
            <a:ext cx="7711143" cy="720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0" b="1" dirty="0" smtClean="0">
              <a:solidFill>
                <a:srgbClr val="B9CBFD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 algn="ctr">
              <a:lnSpc>
                <a:spcPct val="130000"/>
              </a:lnSpc>
            </a:pPr>
            <a:r>
              <a:rPr lang="en-US" altLang="zh-TW" sz="12000" b="1" dirty="0" smtClean="0">
                <a:solidFill>
                  <a:srgbClr val="B9CBFD"/>
                </a:solidFill>
                <a:latin typeface="Cabin"/>
                <a:ea typeface="Cabin"/>
                <a:cs typeface="Cabin"/>
                <a:sym typeface="Cabin"/>
              </a:rPr>
              <a:t>HAPPY</a:t>
            </a:r>
          </a:p>
          <a:p>
            <a:pPr lvl="0" algn="ctr">
              <a:lnSpc>
                <a:spcPct val="130000"/>
              </a:lnSpc>
            </a:pPr>
            <a:r>
              <a:rPr lang="en-US" altLang="zh-TW" sz="12000" b="1" dirty="0" smtClean="0">
                <a:solidFill>
                  <a:srgbClr val="B9CBFD"/>
                </a:solidFill>
                <a:latin typeface="Cabin"/>
                <a:ea typeface="Cabin"/>
                <a:cs typeface="Cabin"/>
                <a:sym typeface="Cabin"/>
              </a:rPr>
              <a:t> Ending</a:t>
            </a:r>
            <a:endParaRPr sz="12000" b="1" dirty="0">
              <a:solidFill>
                <a:srgbClr val="B9CBF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nk and Blue Cute Pastel Doodle Floral Pregnancy Announcement Presentation">
  <a:themeElements>
    <a:clrScheme name="Office">
      <a:dk1>
        <a:srgbClr val="191919"/>
      </a:dk1>
      <a:lt1>
        <a:srgbClr val="FAD2E1"/>
      </a:lt1>
      <a:dk2>
        <a:srgbClr val="CDDAFD"/>
      </a:dk2>
      <a:lt2>
        <a:srgbClr val="B9CBFD"/>
      </a:lt2>
      <a:accent1>
        <a:srgbClr val="F8E5EC"/>
      </a:accent1>
      <a:accent2>
        <a:srgbClr val="F8EDEB"/>
      </a:accent2>
      <a:accent3>
        <a:srgbClr val="FFF8F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376</Words>
  <Application>Microsoft Office PowerPoint</Application>
  <PresentationFormat>自訂</PresentationFormat>
  <Paragraphs>37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Calibri</vt:lpstr>
      <vt:lpstr>新細明體</vt:lpstr>
      <vt:lpstr>Impact</vt:lpstr>
      <vt:lpstr>Arial</vt:lpstr>
      <vt:lpstr>Cabin</vt:lpstr>
      <vt:lpstr>Times New Roman</vt:lpstr>
      <vt:lpstr>文鼎粗行楷</vt:lpstr>
      <vt:lpstr>Lobster</vt:lpstr>
      <vt:lpstr>Pink and Blue Cute Pastel Doodle Floral Pregnancy Announcement Presentation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username</dc:creator>
  <cp:lastModifiedBy>username</cp:lastModifiedBy>
  <cp:revision>12</cp:revision>
  <cp:lastPrinted>2023-09-26T04:51:20Z</cp:lastPrinted>
  <dcterms:modified xsi:type="dcterms:W3CDTF">2025-03-14T03:15:20Z</dcterms:modified>
</cp:coreProperties>
</file>