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9" r:id="rId7"/>
    <p:sldId id="286" r:id="rId8"/>
    <p:sldId id="290" r:id="rId9"/>
    <p:sldId id="308" r:id="rId10"/>
    <p:sldId id="292" r:id="rId11"/>
    <p:sldId id="309" r:id="rId12"/>
    <p:sldId id="310" r:id="rId13"/>
    <p:sldId id="305" r:id="rId14"/>
    <p:sldId id="288" r:id="rId15"/>
    <p:sldId id="289" r:id="rId16"/>
    <p:sldId id="293" r:id="rId17"/>
    <p:sldId id="287" r:id="rId18"/>
    <p:sldId id="294" r:id="rId19"/>
    <p:sldId id="295" r:id="rId20"/>
    <p:sldId id="307" r:id="rId21"/>
    <p:sldId id="296" r:id="rId22"/>
    <p:sldId id="311" r:id="rId23"/>
    <p:sldId id="297" r:id="rId24"/>
    <p:sldId id="304" r:id="rId25"/>
    <p:sldId id="263" r:id="rId26"/>
    <p:sldId id="300" r:id="rId27"/>
    <p:sldId id="303" r:id="rId28"/>
    <p:sldId id="315" r:id="rId29"/>
    <p:sldId id="316" r:id="rId30"/>
    <p:sldId id="313" r:id="rId31"/>
    <p:sldId id="301" r:id="rId32"/>
    <p:sldId id="324" r:id="rId33"/>
    <p:sldId id="321" r:id="rId34"/>
    <p:sldId id="323" r:id="rId35"/>
    <p:sldId id="325" r:id="rId36"/>
    <p:sldId id="327" r:id="rId37"/>
    <p:sldId id="328" r:id="rId38"/>
    <p:sldId id="302" r:id="rId39"/>
    <p:sldId id="299" r:id="rId40"/>
    <p:sldId id="264" r:id="rId41"/>
    <p:sldId id="265" r:id="rId42"/>
    <p:sldId id="306" r:id="rId43"/>
    <p:sldId id="267" r:id="rId44"/>
    <p:sldId id="266" r:id="rId45"/>
  </p:sldIdLst>
  <p:sldSz cx="12192000" cy="6858000"/>
  <p:notesSz cx="9926638" cy="6797675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7FE7C-FA5E-49E5-B88A-FF70C64ECB19}" v="121" dt="2024-03-21T10:25:04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5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威 周" userId="b05d44cdc6f64cd6" providerId="LiveId" clId="{17986292-859A-45CE-BE1F-CBBBB17A67BC}"/>
    <pc:docChg chg="custSel delSld modSld sldOrd">
      <pc:chgData name="小威 周" userId="b05d44cdc6f64cd6" providerId="LiveId" clId="{17986292-859A-45CE-BE1F-CBBBB17A67BC}" dt="2024-02-23T12:06:28.070" v="135" actId="108"/>
      <pc:docMkLst>
        <pc:docMk/>
      </pc:docMkLst>
      <pc:sldChg chg="modSp">
        <pc:chgData name="小威 周" userId="b05d44cdc6f64cd6" providerId="LiveId" clId="{17986292-859A-45CE-BE1F-CBBBB17A67BC}" dt="2024-02-23T11:42:36.830" v="1" actId="1076"/>
        <pc:sldMkLst>
          <pc:docMk/>
          <pc:sldMk cId="1628370986" sldId="259"/>
        </pc:sldMkLst>
        <pc:picChg chg="mod">
          <ac:chgData name="小威 周" userId="b05d44cdc6f64cd6" providerId="LiveId" clId="{17986292-859A-45CE-BE1F-CBBBB17A67BC}" dt="2024-02-23T11:42:36.830" v="1" actId="1076"/>
          <ac:picMkLst>
            <pc:docMk/>
            <pc:sldMk cId="1628370986" sldId="259"/>
            <ac:picMk id="4" creationId="{00000000-0000-0000-0000-000000000000}"/>
          </ac:picMkLst>
        </pc:picChg>
      </pc:sldChg>
      <pc:sldChg chg="del">
        <pc:chgData name="小威 周" userId="b05d44cdc6f64cd6" providerId="LiveId" clId="{17986292-859A-45CE-BE1F-CBBBB17A67BC}" dt="2024-02-23T12:04:46.800" v="114" actId="47"/>
        <pc:sldMkLst>
          <pc:docMk/>
          <pc:sldMk cId="3864683726" sldId="261"/>
        </pc:sldMkLst>
      </pc:sldChg>
      <pc:sldChg chg="del">
        <pc:chgData name="小威 周" userId="b05d44cdc6f64cd6" providerId="LiveId" clId="{17986292-859A-45CE-BE1F-CBBBB17A67BC}" dt="2024-02-23T12:04:47.892" v="115" actId="47"/>
        <pc:sldMkLst>
          <pc:docMk/>
          <pc:sldMk cId="3132067502" sldId="262"/>
        </pc:sldMkLst>
      </pc:sldChg>
      <pc:sldChg chg="modSp mod">
        <pc:chgData name="小威 周" userId="b05d44cdc6f64cd6" providerId="LiveId" clId="{17986292-859A-45CE-BE1F-CBBBB17A67BC}" dt="2024-02-23T12:06:28.070" v="135" actId="108"/>
        <pc:sldMkLst>
          <pc:docMk/>
          <pc:sldMk cId="1842563605" sldId="266"/>
        </pc:sldMkLst>
        <pc:spChg chg="mod">
          <ac:chgData name="小威 周" userId="b05d44cdc6f64cd6" providerId="LiveId" clId="{17986292-859A-45CE-BE1F-CBBBB17A67BC}" dt="2024-02-23T12:06:28.070" v="135" actId="108"/>
          <ac:spMkLst>
            <pc:docMk/>
            <pc:sldMk cId="1842563605" sldId="266"/>
            <ac:spMk id="3" creationId="{00000000-0000-0000-0000-000000000000}"/>
          </ac:spMkLst>
        </pc:spChg>
      </pc:sldChg>
      <pc:sldChg chg="modSp mod ord">
        <pc:chgData name="小威 周" userId="b05d44cdc6f64cd6" providerId="LiveId" clId="{17986292-859A-45CE-BE1F-CBBBB17A67BC}" dt="2024-02-23T11:44:51.907" v="29" actId="12"/>
        <pc:sldMkLst>
          <pc:docMk/>
          <pc:sldMk cId="2785647740" sldId="268"/>
        </pc:sldMkLst>
        <pc:spChg chg="mod">
          <ac:chgData name="小威 周" userId="b05d44cdc6f64cd6" providerId="LiveId" clId="{17986292-859A-45CE-BE1F-CBBBB17A67BC}" dt="2024-02-23T11:43:59.124" v="7" actId="20578"/>
          <ac:spMkLst>
            <pc:docMk/>
            <pc:sldMk cId="2785647740" sldId="268"/>
            <ac:spMk id="2" creationId="{00000000-0000-0000-0000-000000000000}"/>
          </ac:spMkLst>
        </pc:spChg>
        <pc:spChg chg="mod">
          <ac:chgData name="小威 周" userId="b05d44cdc6f64cd6" providerId="LiveId" clId="{17986292-859A-45CE-BE1F-CBBBB17A67BC}" dt="2024-02-23T11:44:51.907" v="29" actId="12"/>
          <ac:spMkLst>
            <pc:docMk/>
            <pc:sldMk cId="2785647740" sldId="268"/>
            <ac:spMk id="3" creationId="{00000000-0000-0000-0000-000000000000}"/>
          </ac:spMkLst>
        </pc:spChg>
      </pc:sldChg>
      <pc:sldChg chg="delSp modSp mod ord">
        <pc:chgData name="小威 周" userId="b05d44cdc6f64cd6" providerId="LiveId" clId="{17986292-859A-45CE-BE1F-CBBBB17A67BC}" dt="2024-02-23T12:02:16.897" v="113" actId="1076"/>
        <pc:sldMkLst>
          <pc:docMk/>
          <pc:sldMk cId="1266693232" sldId="269"/>
        </pc:sldMkLst>
        <pc:spChg chg="mod">
          <ac:chgData name="小威 周" userId="b05d44cdc6f64cd6" providerId="LiveId" clId="{17986292-859A-45CE-BE1F-CBBBB17A67BC}" dt="2024-02-23T12:02:16.897" v="113" actId="1076"/>
          <ac:spMkLst>
            <pc:docMk/>
            <pc:sldMk cId="1266693232" sldId="269"/>
            <ac:spMk id="2" creationId="{00000000-0000-0000-0000-000000000000}"/>
          </ac:spMkLst>
        </pc:spChg>
        <pc:graphicFrameChg chg="del modGraphic">
          <ac:chgData name="小威 周" userId="b05d44cdc6f64cd6" providerId="LiveId" clId="{17986292-859A-45CE-BE1F-CBBBB17A67BC}" dt="2024-02-23T12:02:11.906" v="112" actId="478"/>
          <ac:graphicFrameMkLst>
            <pc:docMk/>
            <pc:sldMk cId="1266693232" sldId="269"/>
            <ac:graphicFrameMk id="8" creationId="{00000000-0000-0000-0000-000000000000}"/>
          </ac:graphicFrameMkLst>
        </pc:graphicFrameChg>
      </pc:sldChg>
      <pc:sldChg chg="modSp del mod ord">
        <pc:chgData name="小威 周" userId="b05d44cdc6f64cd6" providerId="LiveId" clId="{17986292-859A-45CE-BE1F-CBBBB17A67BC}" dt="2024-02-23T12:02:05.054" v="110" actId="47"/>
        <pc:sldMkLst>
          <pc:docMk/>
          <pc:sldMk cId="2499432146" sldId="270"/>
        </pc:sldMkLst>
        <pc:spChg chg="mod">
          <ac:chgData name="小威 周" userId="b05d44cdc6f64cd6" providerId="LiveId" clId="{17986292-859A-45CE-BE1F-CBBBB17A67BC}" dt="2024-02-23T11:58:38.405" v="41" actId="1076"/>
          <ac:spMkLst>
            <pc:docMk/>
            <pc:sldMk cId="2499432146" sldId="270"/>
            <ac:spMk id="2" creationId="{00000000-0000-0000-0000-000000000000}"/>
          </ac:spMkLst>
        </pc:spChg>
        <pc:spChg chg="mod">
          <ac:chgData name="小威 周" userId="b05d44cdc6f64cd6" providerId="LiveId" clId="{17986292-859A-45CE-BE1F-CBBBB17A67BC}" dt="2024-02-23T12:00:51.558" v="109" actId="20577"/>
          <ac:spMkLst>
            <pc:docMk/>
            <pc:sldMk cId="2499432146" sldId="270"/>
            <ac:spMk id="6" creationId="{00000000-0000-0000-0000-000000000000}"/>
          </ac:spMkLst>
        </pc:spChg>
        <pc:spChg chg="mod">
          <ac:chgData name="小威 周" userId="b05d44cdc6f64cd6" providerId="LiveId" clId="{17986292-859A-45CE-BE1F-CBBBB17A67BC}" dt="2024-02-23T11:59:39.641" v="50" actId="14100"/>
          <ac:spMkLst>
            <pc:docMk/>
            <pc:sldMk cId="2499432146" sldId="270"/>
            <ac:spMk id="7" creationId="{00000000-0000-0000-0000-000000000000}"/>
          </ac:spMkLst>
        </pc:spChg>
        <pc:spChg chg="mod">
          <ac:chgData name="小威 周" userId="b05d44cdc6f64cd6" providerId="LiveId" clId="{17986292-859A-45CE-BE1F-CBBBB17A67BC}" dt="2024-02-23T11:59:51.303" v="53" actId="14100"/>
          <ac:spMkLst>
            <pc:docMk/>
            <pc:sldMk cId="2499432146" sldId="270"/>
            <ac:spMk id="8" creationId="{00000000-0000-0000-0000-000000000000}"/>
          </ac:spMkLst>
        </pc:spChg>
      </pc:sldChg>
      <pc:sldChg chg="del">
        <pc:chgData name="小威 周" userId="b05d44cdc6f64cd6" providerId="LiveId" clId="{17986292-859A-45CE-BE1F-CBBBB17A67BC}" dt="2024-02-23T12:04:49.595" v="116" actId="47"/>
        <pc:sldMkLst>
          <pc:docMk/>
          <pc:sldMk cId="2860191950" sldId="288"/>
        </pc:sldMkLst>
      </pc:sldChg>
    </pc:docChg>
  </pc:docChgLst>
  <pc:docChgLst>
    <pc:chgData name="小威 周" userId="b05d44cdc6f64cd6" providerId="LiveId" clId="{261B9395-F888-497A-A110-A19DD289E844}"/>
    <pc:docChg chg="undo redo custSel addSld delSld modSld sldOrd replTag">
      <pc:chgData name="小威 周" userId="b05d44cdc6f64cd6" providerId="LiveId" clId="{261B9395-F888-497A-A110-A19DD289E844}" dt="2024-03-19T13:44:45.556" v="1585" actId="1076"/>
      <pc:docMkLst>
        <pc:docMk/>
      </pc:docMkLst>
      <pc:sldChg chg="addSp delSp modSp mod">
        <pc:chgData name="小威 周" userId="b05d44cdc6f64cd6" providerId="LiveId" clId="{261B9395-F888-497A-A110-A19DD289E844}" dt="2024-03-10T09:28:11.914" v="984" actId="167"/>
        <pc:sldMkLst>
          <pc:docMk/>
          <pc:sldMk cId="2191661041" sldId="256"/>
        </pc:sldMkLst>
        <pc:spChg chg="add">
          <ac:chgData name="小威 周" userId="b05d44cdc6f64cd6" providerId="LiveId" clId="{261B9395-F888-497A-A110-A19DD289E844}" dt="2024-03-10T09:07:39.478" v="962" actId="22"/>
          <ac:spMkLst>
            <pc:docMk/>
            <pc:sldMk cId="2191661041" sldId="256"/>
            <ac:spMk id="3" creationId="{674E05A8-12B4-6BCF-837F-9388B78AE5D8}"/>
          </ac:spMkLst>
        </pc:spChg>
        <pc:spChg chg="add del">
          <ac:chgData name="小威 周" userId="b05d44cdc6f64cd6" providerId="LiveId" clId="{261B9395-F888-497A-A110-A19DD289E844}" dt="2024-03-10T09:08:42.896" v="964" actId="478"/>
          <ac:spMkLst>
            <pc:docMk/>
            <pc:sldMk cId="2191661041" sldId="256"/>
            <ac:spMk id="6" creationId="{28AC6757-2141-7890-2987-447D5B819BDF}"/>
          </ac:spMkLst>
        </pc:spChg>
        <pc:picChg chg="del">
          <ac:chgData name="小威 周" userId="b05d44cdc6f64cd6" providerId="LiveId" clId="{261B9395-F888-497A-A110-A19DD289E844}" dt="2024-03-10T06:35:06.704" v="908" actId="478"/>
          <ac:picMkLst>
            <pc:docMk/>
            <pc:sldMk cId="2191661041" sldId="256"/>
            <ac:picMk id="3" creationId="{101D45EF-6523-C664-B872-0DD1AE3C8FC8}"/>
          </ac:picMkLst>
        </pc:picChg>
        <pc:picChg chg="add mod ord">
          <ac:chgData name="小威 周" userId="b05d44cdc6f64cd6" providerId="LiveId" clId="{261B9395-F888-497A-A110-A19DD289E844}" dt="2024-03-10T09:28:11.914" v="984" actId="167"/>
          <ac:picMkLst>
            <pc:docMk/>
            <pc:sldMk cId="2191661041" sldId="256"/>
            <ac:picMk id="4" creationId="{2BAAF7B9-3194-05C7-AD5E-AD36574F6B08}"/>
          </ac:picMkLst>
        </pc:picChg>
        <pc:picChg chg="add del mod ord">
          <ac:chgData name="小威 周" userId="b05d44cdc6f64cd6" providerId="LiveId" clId="{261B9395-F888-497A-A110-A19DD289E844}" dt="2024-03-10T09:10:37.734" v="975" actId="478"/>
          <ac:picMkLst>
            <pc:docMk/>
            <pc:sldMk cId="2191661041" sldId="256"/>
            <ac:picMk id="8" creationId="{26EFB980-3CB9-EFC0-F07F-6A49197738D7}"/>
          </ac:picMkLst>
        </pc:picChg>
        <pc:picChg chg="add del mod ord">
          <ac:chgData name="小威 周" userId="b05d44cdc6f64cd6" providerId="LiveId" clId="{261B9395-F888-497A-A110-A19DD289E844}" dt="2024-03-10T09:28:03.223" v="980" actId="478"/>
          <ac:picMkLst>
            <pc:docMk/>
            <pc:sldMk cId="2191661041" sldId="256"/>
            <ac:picMk id="10" creationId="{69778244-1353-7150-3FE4-45D0D51E6D70}"/>
          </ac:picMkLst>
        </pc:picChg>
      </pc:sldChg>
      <pc:sldChg chg="modSp del mod">
        <pc:chgData name="小威 周" userId="b05d44cdc6f64cd6" providerId="LiveId" clId="{261B9395-F888-497A-A110-A19DD289E844}" dt="2024-03-10T06:34:08.725" v="900" actId="2696"/>
        <pc:sldMkLst>
          <pc:docMk/>
          <pc:sldMk cId="1917952326" sldId="257"/>
        </pc:sldMkLst>
        <pc:picChg chg="mod">
          <ac:chgData name="小威 周" userId="b05d44cdc6f64cd6" providerId="LiveId" clId="{261B9395-F888-497A-A110-A19DD289E844}" dt="2024-03-09T11:54:08.698" v="1" actId="1440"/>
          <ac:picMkLst>
            <pc:docMk/>
            <pc:sldMk cId="1917952326" sldId="257"/>
            <ac:picMk id="6" creationId="{C302CAA6-B209-8EAE-D6E2-70F356DA12B8}"/>
          </ac:picMkLst>
        </pc:picChg>
        <pc:picChg chg="mod">
          <ac:chgData name="小威 周" userId="b05d44cdc6f64cd6" providerId="LiveId" clId="{261B9395-F888-497A-A110-A19DD289E844}" dt="2024-03-09T11:54:19.323" v="4" actId="1440"/>
          <ac:picMkLst>
            <pc:docMk/>
            <pc:sldMk cId="1917952326" sldId="257"/>
            <ac:picMk id="1028" creationId="{00000000-0000-0000-0000-000000000000}"/>
          </ac:picMkLst>
        </pc:picChg>
      </pc:sldChg>
      <pc:sldChg chg="addSp delSp modSp del mod">
        <pc:chgData name="小威 周" userId="b05d44cdc6f64cd6" providerId="LiveId" clId="{261B9395-F888-497A-A110-A19DD289E844}" dt="2024-03-17T12:40:00.725" v="1265" actId="2696"/>
        <pc:sldMkLst>
          <pc:docMk/>
          <pc:sldMk cId="3522250576" sldId="257"/>
        </pc:sldMkLst>
        <pc:spChg chg="mod">
          <ac:chgData name="小威 周" userId="b05d44cdc6f64cd6" providerId="LiveId" clId="{261B9395-F888-497A-A110-A19DD289E844}" dt="2024-03-10T06:35:04.008" v="907"/>
          <ac:spMkLst>
            <pc:docMk/>
            <pc:sldMk cId="3522250576" sldId="257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6:35:04.008" v="907"/>
          <ac:spMkLst>
            <pc:docMk/>
            <pc:sldMk cId="3522250576" sldId="257"/>
            <ac:spMk id="3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9:02.119" v="1235" actId="167"/>
          <ac:picMkLst>
            <pc:docMk/>
            <pc:sldMk cId="3522250576" sldId="257"/>
            <ac:picMk id="5" creationId="{6344D689-1D1F-4882-FC19-8091D3B93FED}"/>
          </ac:picMkLst>
        </pc:picChg>
        <pc:picChg chg="del">
          <ac:chgData name="小威 周" userId="b05d44cdc6f64cd6" providerId="LiveId" clId="{261B9395-F888-497A-A110-A19DD289E844}" dt="2024-03-10T06:37:19.795" v="958" actId="478"/>
          <ac:picMkLst>
            <pc:docMk/>
            <pc:sldMk cId="3522250576" sldId="257"/>
            <ac:picMk id="6" creationId="{C302CAA6-B209-8EAE-D6E2-70F356DA12B8}"/>
          </ac:picMkLst>
        </pc:picChg>
      </pc:sldChg>
      <pc:sldChg chg="del">
        <pc:chgData name="小威 周" userId="b05d44cdc6f64cd6" providerId="LiveId" clId="{261B9395-F888-497A-A110-A19DD289E844}" dt="2024-03-10T06:34:08.725" v="900" actId="2696"/>
        <pc:sldMkLst>
          <pc:docMk/>
          <pc:sldMk cId="1095018641" sldId="258"/>
        </pc:sldMkLst>
      </pc:sldChg>
      <pc:sldChg chg="modSp mod">
        <pc:chgData name="小威 周" userId="b05d44cdc6f64cd6" providerId="LiveId" clId="{261B9395-F888-497A-A110-A19DD289E844}" dt="2024-03-17T12:57:26.219" v="1386" actId="6549"/>
        <pc:sldMkLst>
          <pc:docMk/>
          <pc:sldMk cId="3267624573" sldId="258"/>
        </pc:sldMkLst>
        <pc:spChg chg="mod">
          <ac:chgData name="小威 周" userId="b05d44cdc6f64cd6" providerId="LiveId" clId="{261B9395-F888-497A-A110-A19DD289E844}" dt="2024-03-17T12:57:26.219" v="1386" actId="6549"/>
          <ac:spMkLst>
            <pc:docMk/>
            <pc:sldMk cId="3267624573" sldId="258"/>
            <ac:spMk id="3" creationId="{00000000-0000-0000-0000-000000000000}"/>
          </ac:spMkLst>
        </pc:spChg>
      </pc:sldChg>
      <pc:sldChg chg="addSp delSp modSp del mod">
        <pc:chgData name="小威 周" userId="b05d44cdc6f64cd6" providerId="LiveId" clId="{261B9395-F888-497A-A110-A19DD289E844}" dt="2024-03-17T12:40:00.725" v="1265" actId="2696"/>
        <pc:sldMkLst>
          <pc:docMk/>
          <pc:sldMk cId="4063625981" sldId="258"/>
        </pc:sldMkLst>
        <pc:spChg chg="mod">
          <ac:chgData name="小威 周" userId="b05d44cdc6f64cd6" providerId="LiveId" clId="{261B9395-F888-497A-A110-A19DD289E844}" dt="2024-03-10T06:35:04.008" v="907"/>
          <ac:spMkLst>
            <pc:docMk/>
            <pc:sldMk cId="4063625981" sldId="258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6:35:04.008" v="907"/>
          <ac:spMkLst>
            <pc:docMk/>
            <pc:sldMk cId="4063625981" sldId="258"/>
            <ac:spMk id="3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9:19.450" v="1237" actId="167"/>
          <ac:picMkLst>
            <pc:docMk/>
            <pc:sldMk cId="4063625981" sldId="258"/>
            <ac:picMk id="4" creationId="{B37C8734-0F3D-D40F-4853-9150D441D3B5}"/>
          </ac:picMkLst>
        </pc:picChg>
        <pc:picChg chg="del">
          <ac:chgData name="小威 周" userId="b05d44cdc6f64cd6" providerId="LiveId" clId="{261B9395-F888-497A-A110-A19DD289E844}" dt="2024-03-10T06:37:21.851" v="959" actId="478"/>
          <ac:picMkLst>
            <pc:docMk/>
            <pc:sldMk cId="4063625981" sldId="258"/>
            <ac:picMk id="5" creationId="{416B7351-A062-5F8E-549E-6760D7A69358}"/>
          </ac:picMkLst>
        </pc:picChg>
      </pc:sldChg>
      <pc:sldChg chg="addSp delSp modSp mod">
        <pc:chgData name="小威 周" userId="b05d44cdc6f64cd6" providerId="LiveId" clId="{261B9395-F888-497A-A110-A19DD289E844}" dt="2024-03-10T09:48:01.156" v="1231" actId="167"/>
        <pc:sldMkLst>
          <pc:docMk/>
          <pc:sldMk cId="1628370986" sldId="259"/>
        </pc:sldMkLst>
        <pc:spChg chg="mod">
          <ac:chgData name="小威 周" userId="b05d44cdc6f64cd6" providerId="LiveId" clId="{261B9395-F888-497A-A110-A19DD289E844}" dt="2024-03-10T06:35:04.008" v="907"/>
          <ac:spMkLst>
            <pc:docMk/>
            <pc:sldMk cId="1628370986" sldId="259"/>
            <ac:spMk id="2" creationId="{00000000-0000-0000-0000-000000000000}"/>
          </ac:spMkLst>
        </pc:spChg>
        <pc:picChg chg="mod">
          <ac:chgData name="小威 周" userId="b05d44cdc6f64cd6" providerId="LiveId" clId="{261B9395-F888-497A-A110-A19DD289E844}" dt="2024-03-10T06:37:17.808" v="957" actId="1440"/>
          <ac:picMkLst>
            <pc:docMk/>
            <pc:sldMk cId="1628370986" sldId="259"/>
            <ac:picMk id="4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6:37:05.273" v="954" actId="478"/>
          <ac:picMkLst>
            <pc:docMk/>
            <pc:sldMk cId="1628370986" sldId="259"/>
            <ac:picMk id="5" creationId="{57187FC0-D01C-AF98-C335-6186721DDFB9}"/>
          </ac:picMkLst>
        </pc:picChg>
        <pc:picChg chg="add mod ord">
          <ac:chgData name="小威 周" userId="b05d44cdc6f64cd6" providerId="LiveId" clId="{261B9395-F888-497A-A110-A19DD289E844}" dt="2024-03-10T09:48:01.156" v="1231" actId="167"/>
          <ac:picMkLst>
            <pc:docMk/>
            <pc:sldMk cId="1628370986" sldId="259"/>
            <ac:picMk id="5" creationId="{A14812CC-8C2B-92D8-2FBE-AFCE96CC76B4}"/>
          </ac:picMkLst>
        </pc:picChg>
      </pc:sldChg>
      <pc:sldChg chg="addSp delSp modSp add del mod">
        <pc:chgData name="小威 周" userId="b05d44cdc6f64cd6" providerId="LiveId" clId="{261B9395-F888-497A-A110-A19DD289E844}" dt="2024-03-10T09:28:53.053" v="990" actId="1076"/>
        <pc:sldMkLst>
          <pc:docMk/>
          <pc:sldMk cId="1223574525" sldId="260"/>
        </pc:sldMkLst>
        <pc:spChg chg="mod">
          <ac:chgData name="小威 周" userId="b05d44cdc6f64cd6" providerId="LiveId" clId="{261B9395-F888-497A-A110-A19DD289E844}" dt="2024-03-10T09:28:53.053" v="990" actId="1076"/>
          <ac:spMkLst>
            <pc:docMk/>
            <pc:sldMk cId="1223574525" sldId="260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9:28:48.566" v="989" actId="1076"/>
          <ac:spMkLst>
            <pc:docMk/>
            <pc:sldMk cId="1223574525" sldId="260"/>
            <ac:spMk id="3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28:39.858" v="988" actId="167"/>
          <ac:picMkLst>
            <pc:docMk/>
            <pc:sldMk cId="1223574525" sldId="260"/>
            <ac:picMk id="5" creationId="{38C75B04-B440-A631-A2FA-724D25FCB9E6}"/>
          </ac:picMkLst>
        </pc:picChg>
        <pc:picChg chg="del">
          <ac:chgData name="小威 周" userId="b05d44cdc6f64cd6" providerId="LiveId" clId="{261B9395-F888-497A-A110-A19DD289E844}" dt="2024-03-10T06:35:09.573" v="909" actId="478"/>
          <ac:picMkLst>
            <pc:docMk/>
            <pc:sldMk cId="1223574525" sldId="260"/>
            <ac:picMk id="5" creationId="{AA1102A7-AC7F-4354-6D92-DE6EB1AE483A}"/>
          </ac:picMkLst>
        </pc:picChg>
      </pc:sldChg>
      <pc:sldChg chg="addSp delSp modSp mod">
        <pc:chgData name="小威 周" userId="b05d44cdc6f64cd6" providerId="LiveId" clId="{261B9395-F888-497A-A110-A19DD289E844}" dt="2024-03-10T09:37:14.422" v="1059" actId="20577"/>
        <pc:sldMkLst>
          <pc:docMk/>
          <pc:sldMk cId="2909680042" sldId="263"/>
        </pc:sldMkLst>
        <pc:spChg chg="mod">
          <ac:chgData name="小威 周" userId="b05d44cdc6f64cd6" providerId="LiveId" clId="{261B9395-F888-497A-A110-A19DD289E844}" dt="2024-03-10T09:37:14.422" v="1059" actId="20577"/>
          <ac:spMkLst>
            <pc:docMk/>
            <pc:sldMk cId="2909680042" sldId="263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6:15.960" v="932" actId="478"/>
          <ac:picMkLst>
            <pc:docMk/>
            <pc:sldMk cId="2909680042" sldId="263"/>
            <ac:picMk id="4" creationId="{F44370E2-C65D-C06D-B28D-8227ABFADF82}"/>
          </ac:picMkLst>
        </pc:picChg>
        <pc:picChg chg="add mod ord">
          <ac:chgData name="小威 周" userId="b05d44cdc6f64cd6" providerId="LiveId" clId="{261B9395-F888-497A-A110-A19DD289E844}" dt="2024-03-10T09:37:08.225" v="1058" actId="167"/>
          <ac:picMkLst>
            <pc:docMk/>
            <pc:sldMk cId="2909680042" sldId="263"/>
            <ac:picMk id="5" creationId="{F9ECBCB7-034A-42D7-4900-4F79CAEEDDC1}"/>
          </ac:picMkLst>
        </pc:picChg>
      </pc:sldChg>
      <pc:sldChg chg="addSp delSp modSp mod">
        <pc:chgData name="小威 周" userId="b05d44cdc6f64cd6" providerId="LiveId" clId="{261B9395-F888-497A-A110-A19DD289E844}" dt="2024-03-17T12:33:34.783" v="1264" actId="27636"/>
        <pc:sldMkLst>
          <pc:docMk/>
          <pc:sldMk cId="3682852911" sldId="264"/>
        </pc:sldMkLst>
        <pc:spChg chg="mod">
          <ac:chgData name="小威 周" userId="b05d44cdc6f64cd6" providerId="LiveId" clId="{261B9395-F888-497A-A110-A19DD289E844}" dt="2024-03-10T09:46:31.804" v="1206" actId="1076"/>
          <ac:spMkLst>
            <pc:docMk/>
            <pc:sldMk cId="3682852911" sldId="264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7T12:33:34.783" v="1264" actId="27636"/>
          <ac:spMkLst>
            <pc:docMk/>
            <pc:sldMk cId="3682852911" sldId="264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6:58.621" v="951" actId="478"/>
          <ac:picMkLst>
            <pc:docMk/>
            <pc:sldMk cId="3682852911" sldId="264"/>
            <ac:picMk id="4" creationId="{64090722-826C-8975-80D5-DFCDE73A495C}"/>
          </ac:picMkLst>
        </pc:picChg>
        <pc:picChg chg="add mod ord">
          <ac:chgData name="小威 周" userId="b05d44cdc6f64cd6" providerId="LiveId" clId="{261B9395-F888-497A-A110-A19DD289E844}" dt="2024-03-10T09:46:39.299" v="1210" actId="1076"/>
          <ac:picMkLst>
            <pc:docMk/>
            <pc:sldMk cId="3682852911" sldId="264"/>
            <ac:picMk id="5" creationId="{7C46DF2C-F33A-8676-7ADC-FABDA28948D0}"/>
          </ac:picMkLst>
        </pc:picChg>
      </pc:sldChg>
      <pc:sldChg chg="addSp delSp modSp mod">
        <pc:chgData name="小威 周" userId="b05d44cdc6f64cd6" providerId="LiveId" clId="{261B9395-F888-497A-A110-A19DD289E844}" dt="2024-03-10T09:47:49.295" v="1227" actId="1440"/>
        <pc:sldMkLst>
          <pc:docMk/>
          <pc:sldMk cId="2638270746" sldId="265"/>
        </pc:sldMkLst>
        <pc:spChg chg="mod">
          <ac:chgData name="小威 周" userId="b05d44cdc6f64cd6" providerId="LiveId" clId="{261B9395-F888-497A-A110-A19DD289E844}" dt="2024-03-10T09:47:04.864" v="1216" actId="1076"/>
          <ac:spMkLst>
            <pc:docMk/>
            <pc:sldMk cId="2638270746" sldId="265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9:47:11.334" v="1218" actId="1076"/>
          <ac:spMkLst>
            <pc:docMk/>
            <pc:sldMk cId="2638270746" sldId="265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7:00.737" v="952" actId="478"/>
          <ac:picMkLst>
            <pc:docMk/>
            <pc:sldMk cId="2638270746" sldId="265"/>
            <ac:picMk id="4" creationId="{C2904B41-02A4-1FF0-D3BD-B5BACFBB0CDD}"/>
          </ac:picMkLst>
        </pc:picChg>
        <pc:picChg chg="mod">
          <ac:chgData name="小威 周" userId="b05d44cdc6f64cd6" providerId="LiveId" clId="{261B9395-F888-497A-A110-A19DD289E844}" dt="2024-03-10T09:47:49.295" v="1227" actId="1440"/>
          <ac:picMkLst>
            <pc:docMk/>
            <pc:sldMk cId="2638270746" sldId="265"/>
            <ac:picMk id="5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46:59.161" v="1215" actId="167"/>
          <ac:picMkLst>
            <pc:docMk/>
            <pc:sldMk cId="2638270746" sldId="265"/>
            <ac:picMk id="6" creationId="{FC710259-7CF8-8918-4454-3981D4C83B13}"/>
          </ac:picMkLst>
        </pc:picChg>
      </pc:sldChg>
      <pc:sldChg chg="addSp delSp modSp mod">
        <pc:chgData name="小威 周" userId="b05d44cdc6f64cd6" providerId="LiveId" clId="{261B9395-F888-497A-A110-A19DD289E844}" dt="2024-03-19T13:44:45.556" v="1585" actId="1076"/>
        <pc:sldMkLst>
          <pc:docMk/>
          <pc:sldMk cId="1842563605" sldId="266"/>
        </pc:sldMkLst>
        <pc:spChg chg="mod">
          <ac:chgData name="小威 周" userId="b05d44cdc6f64cd6" providerId="LiveId" clId="{261B9395-F888-497A-A110-A19DD289E844}" dt="2024-03-19T13:44:29.299" v="1581" actId="1076"/>
          <ac:spMkLst>
            <pc:docMk/>
            <pc:sldMk cId="1842563605" sldId="266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9T13:44:45.556" v="1585" actId="1076"/>
          <ac:spMkLst>
            <pc:docMk/>
            <pc:sldMk cId="1842563605" sldId="266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7:25.932" v="961" actId="478"/>
          <ac:picMkLst>
            <pc:docMk/>
            <pc:sldMk cId="1842563605" sldId="266"/>
            <ac:picMk id="4" creationId="{B2043EEE-B65C-0172-8840-91D078081F92}"/>
          </ac:picMkLst>
        </pc:picChg>
        <pc:picChg chg="add mod ord">
          <ac:chgData name="小威 周" userId="b05d44cdc6f64cd6" providerId="LiveId" clId="{261B9395-F888-497A-A110-A19DD289E844}" dt="2024-03-19T13:44:21.669" v="1580" actId="1076"/>
          <ac:picMkLst>
            <pc:docMk/>
            <pc:sldMk cId="1842563605" sldId="266"/>
            <ac:picMk id="4" creationId="{EC6699D8-8DEE-F3DA-5234-9C58BD9C4607}"/>
          </ac:picMkLst>
        </pc:picChg>
      </pc:sldChg>
      <pc:sldChg chg="addSp delSp modSp mod">
        <pc:chgData name="小威 周" userId="b05d44cdc6f64cd6" providerId="LiveId" clId="{261B9395-F888-497A-A110-A19DD289E844}" dt="2024-03-10T09:49:24.273" v="1239" actId="167"/>
        <pc:sldMkLst>
          <pc:docMk/>
          <pc:sldMk cId="2246602125" sldId="267"/>
        </pc:sldMkLst>
        <pc:spChg chg="mod">
          <ac:chgData name="小威 周" userId="b05d44cdc6f64cd6" providerId="LiveId" clId="{261B9395-F888-497A-A110-A19DD289E844}" dt="2024-03-10T06:35:04.008" v="907"/>
          <ac:spMkLst>
            <pc:docMk/>
            <pc:sldMk cId="2246602125" sldId="267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6:35:04.008" v="907"/>
          <ac:spMkLst>
            <pc:docMk/>
            <pc:sldMk cId="2246602125" sldId="267"/>
            <ac:spMk id="3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9:24.273" v="1239" actId="167"/>
          <ac:picMkLst>
            <pc:docMk/>
            <pc:sldMk cId="2246602125" sldId="267"/>
            <ac:picMk id="4" creationId="{62AE52B8-9332-A241-0556-EC67F4FBF982}"/>
          </ac:picMkLst>
        </pc:picChg>
        <pc:picChg chg="del">
          <ac:chgData name="小威 周" userId="b05d44cdc6f64cd6" providerId="LiveId" clId="{261B9395-F888-497A-A110-A19DD289E844}" dt="2024-03-10T06:37:24.293" v="960" actId="478"/>
          <ac:picMkLst>
            <pc:docMk/>
            <pc:sldMk cId="2246602125" sldId="267"/>
            <ac:picMk id="5" creationId="{E6D57612-D5D3-B6BF-8C70-2A51343692DA}"/>
          </ac:picMkLst>
        </pc:picChg>
      </pc:sldChg>
      <pc:sldChg chg="addSp delSp modSp mod">
        <pc:chgData name="小威 周" userId="b05d44cdc6f64cd6" providerId="LiveId" clId="{261B9395-F888-497A-A110-A19DD289E844}" dt="2024-03-10T09:29:53.635" v="1011" actId="1076"/>
        <pc:sldMkLst>
          <pc:docMk/>
          <pc:sldMk cId="2785647740" sldId="268"/>
        </pc:sldMkLst>
        <pc:spChg chg="mod">
          <ac:chgData name="小威 周" userId="b05d44cdc6f64cd6" providerId="LiveId" clId="{261B9395-F888-497A-A110-A19DD289E844}" dt="2024-03-10T09:29:53.635" v="1011" actId="1076"/>
          <ac:spMkLst>
            <pc:docMk/>
            <pc:sldMk cId="2785647740" sldId="268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9:29:47.211" v="1008" actId="1076"/>
          <ac:spMkLst>
            <pc:docMk/>
            <pc:sldMk cId="2785647740" sldId="268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5:12.600" v="910" actId="478"/>
          <ac:picMkLst>
            <pc:docMk/>
            <pc:sldMk cId="2785647740" sldId="268"/>
            <ac:picMk id="4" creationId="{29A4A5D9-A831-F02A-104E-D4663847526E}"/>
          </ac:picMkLst>
        </pc:picChg>
        <pc:picChg chg="add mod ord">
          <ac:chgData name="小威 周" userId="b05d44cdc6f64cd6" providerId="LiveId" clId="{261B9395-F888-497A-A110-A19DD289E844}" dt="2024-03-10T09:29:30.267" v="1003"/>
          <ac:picMkLst>
            <pc:docMk/>
            <pc:sldMk cId="2785647740" sldId="268"/>
            <ac:picMk id="5" creationId="{62AFC386-F4CE-3B9A-0303-0A6489F0D68E}"/>
          </ac:picMkLst>
        </pc:picChg>
        <pc:picChg chg="add mod ord">
          <ac:chgData name="小威 周" userId="b05d44cdc6f64cd6" providerId="LiveId" clId="{261B9395-F888-497A-A110-A19DD289E844}" dt="2024-03-10T09:29:50.623" v="1010" actId="1076"/>
          <ac:picMkLst>
            <pc:docMk/>
            <pc:sldMk cId="2785647740" sldId="268"/>
            <ac:picMk id="7" creationId="{339D3983-1933-A7EF-628D-02E3D03C08A7}"/>
          </ac:picMkLst>
        </pc:picChg>
      </pc:sldChg>
      <pc:sldChg chg="addSp delSp modSp mod">
        <pc:chgData name="小威 周" userId="b05d44cdc6f64cd6" providerId="LiveId" clId="{261B9395-F888-497A-A110-A19DD289E844}" dt="2024-03-10T09:36:05.310" v="1040" actId="1076"/>
        <pc:sldMkLst>
          <pc:docMk/>
          <pc:sldMk cId="1266693232" sldId="269"/>
        </pc:sldMkLst>
        <pc:spChg chg="mod">
          <ac:chgData name="小威 周" userId="b05d44cdc6f64cd6" providerId="LiveId" clId="{261B9395-F888-497A-A110-A19DD289E844}" dt="2024-03-10T09:30:59.859" v="1025" actId="1076"/>
          <ac:spMkLst>
            <pc:docMk/>
            <pc:sldMk cId="1266693232" sldId="269"/>
            <ac:spMk id="2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5:16.781" v="911" actId="478"/>
          <ac:picMkLst>
            <pc:docMk/>
            <pc:sldMk cId="1266693232" sldId="269"/>
            <ac:picMk id="3" creationId="{2C744141-0D3D-A8AB-6087-70812446AAC7}"/>
          </ac:picMkLst>
        </pc:picChg>
        <pc:picChg chg="add mod ord">
          <ac:chgData name="小威 周" userId="b05d44cdc6f64cd6" providerId="LiveId" clId="{261B9395-F888-497A-A110-A19DD289E844}" dt="2024-03-10T09:30:38.015" v="1020"/>
          <ac:picMkLst>
            <pc:docMk/>
            <pc:sldMk cId="1266693232" sldId="269"/>
            <ac:picMk id="4" creationId="{559DF484-A3FF-670B-1C40-7813D492BAA1}"/>
          </ac:picMkLst>
        </pc:picChg>
        <pc:picChg chg="mod">
          <ac:chgData name="小威 周" userId="b05d44cdc6f64cd6" providerId="LiveId" clId="{261B9395-F888-497A-A110-A19DD289E844}" dt="2024-03-09T11:55:56.007" v="10" actId="1440"/>
          <ac:picMkLst>
            <pc:docMk/>
            <pc:sldMk cId="1266693232" sldId="269"/>
            <ac:picMk id="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1:55:54.445" v="9" actId="1440"/>
          <ac:picMkLst>
            <pc:docMk/>
            <pc:sldMk cId="1266693232" sldId="269"/>
            <ac:picMk id="6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30:51.062" v="1024" actId="167"/>
          <ac:picMkLst>
            <pc:docMk/>
            <pc:sldMk cId="1266693232" sldId="269"/>
            <ac:picMk id="8" creationId="{152962DE-FBAB-5923-68E9-6FDFD8205EBF}"/>
          </ac:picMkLst>
        </pc:picChg>
        <pc:picChg chg="add del mod">
          <ac:chgData name="小威 周" userId="b05d44cdc6f64cd6" providerId="LiveId" clId="{261B9395-F888-497A-A110-A19DD289E844}" dt="2024-03-10T09:34:52.160" v="1031" actId="478"/>
          <ac:picMkLst>
            <pc:docMk/>
            <pc:sldMk cId="1266693232" sldId="269"/>
            <ac:picMk id="10" creationId="{45DEFDFB-FA14-441A-2B76-914677C9A1A0}"/>
          </ac:picMkLst>
        </pc:picChg>
        <pc:picChg chg="add mod">
          <ac:chgData name="小威 周" userId="b05d44cdc6f64cd6" providerId="LiveId" clId="{261B9395-F888-497A-A110-A19DD289E844}" dt="2024-03-10T09:36:05.310" v="1040" actId="1076"/>
          <ac:picMkLst>
            <pc:docMk/>
            <pc:sldMk cId="1266693232" sldId="269"/>
            <ac:picMk id="12" creationId="{0B641D91-4894-E98C-CB0B-53F863741494}"/>
          </ac:picMkLst>
        </pc:picChg>
      </pc:sldChg>
      <pc:sldChg chg="addSp delSp modSp mod">
        <pc:chgData name="小威 周" userId="b05d44cdc6f64cd6" providerId="LiveId" clId="{261B9395-F888-497A-A110-A19DD289E844}" dt="2024-03-10T09:36:28.915" v="1046" actId="1076"/>
        <pc:sldMkLst>
          <pc:docMk/>
          <pc:sldMk cId="1879356659" sldId="286"/>
        </pc:sldMkLst>
        <pc:spChg chg="mod">
          <ac:chgData name="小威 周" userId="b05d44cdc6f64cd6" providerId="LiveId" clId="{261B9395-F888-497A-A110-A19DD289E844}" dt="2024-03-10T09:36:28.915" v="1046" actId="1076"/>
          <ac:spMkLst>
            <pc:docMk/>
            <pc:sldMk cId="1879356659" sldId="286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9:36:26.181" v="1045" actId="1076"/>
          <ac:spMkLst>
            <pc:docMk/>
            <pc:sldMk cId="1879356659" sldId="286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5:21.063" v="912" actId="478"/>
          <ac:picMkLst>
            <pc:docMk/>
            <pc:sldMk cId="1879356659" sldId="286"/>
            <ac:picMk id="4" creationId="{694976D4-03AC-7E01-366B-8F0400A133CF}"/>
          </ac:picMkLst>
        </pc:picChg>
        <pc:picChg chg="add mod ord">
          <ac:chgData name="小威 周" userId="b05d44cdc6f64cd6" providerId="LiveId" clId="{261B9395-F888-497A-A110-A19DD289E844}" dt="2024-03-10T09:36:18.695" v="1044" actId="167"/>
          <ac:picMkLst>
            <pc:docMk/>
            <pc:sldMk cId="1879356659" sldId="286"/>
            <ac:picMk id="5" creationId="{D46378EA-5608-F416-C723-5DBC53E97F1B}"/>
          </ac:picMkLst>
        </pc:picChg>
      </pc:sldChg>
      <pc:sldChg chg="addSp delSp modSp mod modAnim">
        <pc:chgData name="小威 周" userId="b05d44cdc6f64cd6" providerId="LiveId" clId="{261B9395-F888-497A-A110-A19DD289E844}" dt="2024-03-10T09:39:45.106" v="1100" actId="1076"/>
        <pc:sldMkLst>
          <pc:docMk/>
          <pc:sldMk cId="236254267" sldId="287"/>
        </pc:sldMkLst>
        <pc:spChg chg="mod">
          <ac:chgData name="小威 周" userId="b05d44cdc6f64cd6" providerId="LiveId" clId="{261B9395-F888-497A-A110-A19DD289E844}" dt="2024-03-10T09:39:45.106" v="1100" actId="1076"/>
          <ac:spMkLst>
            <pc:docMk/>
            <pc:sldMk cId="236254267" sldId="287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39:37.911" v="1098" actId="167"/>
          <ac:picMkLst>
            <pc:docMk/>
            <pc:sldMk cId="236254267" sldId="287"/>
            <ac:picMk id="3" creationId="{A34139ED-24C0-394D-D4A6-84DD0E996D95}"/>
          </ac:picMkLst>
        </pc:picChg>
        <pc:picChg chg="del">
          <ac:chgData name="小威 周" userId="b05d44cdc6f64cd6" providerId="LiveId" clId="{261B9395-F888-497A-A110-A19DD289E844}" dt="2024-03-10T06:35:55.197" v="923" actId="478"/>
          <ac:picMkLst>
            <pc:docMk/>
            <pc:sldMk cId="236254267" sldId="287"/>
            <ac:picMk id="4" creationId="{019B3A9B-55DA-87A7-CFF7-7252791A8D6D}"/>
          </ac:picMkLst>
        </pc:picChg>
        <pc:picChg chg="mod">
          <ac:chgData name="小威 周" userId="b05d44cdc6f64cd6" providerId="LiveId" clId="{261B9395-F888-497A-A110-A19DD289E844}" dt="2024-03-09T12:29:28.817" v="189" actId="1440"/>
          <ac:picMkLst>
            <pc:docMk/>
            <pc:sldMk cId="236254267" sldId="287"/>
            <ac:picMk id="6" creationId="{00000000-0000-0000-0000-000000000000}"/>
          </ac:picMkLst>
        </pc:picChg>
        <pc:picChg chg="mod ord">
          <ac:chgData name="小威 周" userId="b05d44cdc6f64cd6" providerId="LiveId" clId="{261B9395-F888-497A-A110-A19DD289E844}" dt="2024-03-09T12:29:59.093" v="200" actId="1076"/>
          <ac:picMkLst>
            <pc:docMk/>
            <pc:sldMk cId="236254267" sldId="287"/>
            <ac:picMk id="7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37:28.380" v="202" actId="1076"/>
          <ac:picMkLst>
            <pc:docMk/>
            <pc:sldMk cId="236254267" sldId="287"/>
            <ac:picMk id="8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39:15.816" v="1093" actId="1076"/>
        <pc:sldMkLst>
          <pc:docMk/>
          <pc:sldMk cId="1069304676" sldId="288"/>
        </pc:sldMkLst>
        <pc:spChg chg="mod">
          <ac:chgData name="小威 周" userId="b05d44cdc6f64cd6" providerId="LiveId" clId="{261B9395-F888-497A-A110-A19DD289E844}" dt="2024-03-10T09:39:15.816" v="1093" actId="1076"/>
          <ac:spMkLst>
            <pc:docMk/>
            <pc:sldMk cId="1069304676" sldId="288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39:11.448" v="1092" actId="167"/>
          <ac:picMkLst>
            <pc:docMk/>
            <pc:sldMk cId="1069304676" sldId="288"/>
            <ac:picMk id="3" creationId="{D78E99B5-41F9-83C2-B612-0C288D2DE58F}"/>
          </ac:picMkLst>
        </pc:picChg>
        <pc:picChg chg="del">
          <ac:chgData name="小威 周" userId="b05d44cdc6f64cd6" providerId="LiveId" clId="{261B9395-F888-497A-A110-A19DD289E844}" dt="2024-03-10T06:35:39.631" v="920" actId="478"/>
          <ac:picMkLst>
            <pc:docMk/>
            <pc:sldMk cId="1069304676" sldId="288"/>
            <ac:picMk id="4" creationId="{694976D4-03AC-7E01-366B-8F0400A133CF}"/>
          </ac:picMkLst>
        </pc:picChg>
        <pc:picChg chg="mod">
          <ac:chgData name="小威 周" userId="b05d44cdc6f64cd6" providerId="LiveId" clId="{261B9395-F888-497A-A110-A19DD289E844}" dt="2024-03-09T12:23:11.609" v="132" actId="1440"/>
          <ac:picMkLst>
            <pc:docMk/>
            <pc:sldMk cId="1069304676" sldId="288"/>
            <ac:picMk id="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23:23.122" v="136" actId="1076"/>
          <ac:picMkLst>
            <pc:docMk/>
            <pc:sldMk cId="1069304676" sldId="288"/>
            <ac:picMk id="6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23:18.603" v="134" actId="1076"/>
          <ac:picMkLst>
            <pc:docMk/>
            <pc:sldMk cId="1069304676" sldId="288"/>
            <ac:picMk id="7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39:26.206" v="1096" actId="1076"/>
        <pc:sldMkLst>
          <pc:docMk/>
          <pc:sldMk cId="2167444876" sldId="289"/>
        </pc:sldMkLst>
        <pc:spChg chg="mod">
          <ac:chgData name="小威 周" userId="b05d44cdc6f64cd6" providerId="LiveId" clId="{261B9395-F888-497A-A110-A19DD289E844}" dt="2024-03-10T09:39:26.206" v="1096" actId="1076"/>
          <ac:spMkLst>
            <pc:docMk/>
            <pc:sldMk cId="2167444876" sldId="289"/>
            <ac:spMk id="2" creationId="{00000000-0000-0000-0000-000000000000}"/>
          </ac:spMkLst>
        </pc:spChg>
        <pc:picChg chg="mod">
          <ac:chgData name="小威 周" userId="b05d44cdc6f64cd6" providerId="LiveId" clId="{261B9395-F888-497A-A110-A19DD289E844}" dt="2024-03-09T12:28:28.505" v="180" actId="1076"/>
          <ac:picMkLst>
            <pc:docMk/>
            <pc:sldMk cId="2167444876" sldId="289"/>
            <ac:picMk id="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6:35:41.548" v="921" actId="478"/>
          <ac:picMkLst>
            <pc:docMk/>
            <pc:sldMk cId="2167444876" sldId="289"/>
            <ac:picMk id="4" creationId="{694976D4-03AC-7E01-366B-8F0400A133CF}"/>
          </ac:picMkLst>
        </pc:picChg>
        <pc:picChg chg="add mod ord">
          <ac:chgData name="小威 周" userId="b05d44cdc6f64cd6" providerId="LiveId" clId="{261B9395-F888-497A-A110-A19DD289E844}" dt="2024-03-10T09:39:21.797" v="1095" actId="167"/>
          <ac:picMkLst>
            <pc:docMk/>
            <pc:sldMk cId="2167444876" sldId="289"/>
            <ac:picMk id="4" creationId="{7A0A5B8A-468F-05C5-21AE-F421FA87BA9D}"/>
          </ac:picMkLst>
        </pc:picChg>
        <pc:picChg chg="del mod">
          <ac:chgData name="小威 周" userId="b05d44cdc6f64cd6" providerId="LiveId" clId="{261B9395-F888-497A-A110-A19DD289E844}" dt="2024-03-09T12:26:56.849" v="151" actId="478"/>
          <ac:picMkLst>
            <pc:docMk/>
            <pc:sldMk cId="2167444876" sldId="289"/>
            <ac:picMk id="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28:00.932" v="172" actId="1440"/>
          <ac:picMkLst>
            <pc:docMk/>
            <pc:sldMk cId="2167444876" sldId="289"/>
            <ac:picMk id="6" creationId="{00000000-0000-0000-0000-000000000000}"/>
          </ac:picMkLst>
        </pc:picChg>
        <pc:picChg chg="mod modCrop">
          <ac:chgData name="小威 周" userId="b05d44cdc6f64cd6" providerId="LiveId" clId="{261B9395-F888-497A-A110-A19DD289E844}" dt="2024-03-09T12:28:00.932" v="172" actId="1440"/>
          <ac:picMkLst>
            <pc:docMk/>
            <pc:sldMk cId="2167444876" sldId="289"/>
            <ac:picMk id="7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2:27:08.787" v="155" actId="478"/>
          <ac:picMkLst>
            <pc:docMk/>
            <pc:sldMk cId="2167444876" sldId="289"/>
            <ac:picMk id="9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28:00.932" v="172" actId="1440"/>
          <ac:picMkLst>
            <pc:docMk/>
            <pc:sldMk cId="2167444876" sldId="289"/>
            <ac:picMk id="11" creationId="{00000000-0000-0000-0000-000000000000}"/>
          </ac:picMkLst>
        </pc:picChg>
      </pc:sldChg>
      <pc:sldChg chg="addSp delSp modSp mod">
        <pc:chgData name="小威 周" userId="b05d44cdc6f64cd6" providerId="LiveId" clId="{261B9395-F888-497A-A110-A19DD289E844}" dt="2024-03-10T09:37:43.379" v="1064" actId="1076"/>
        <pc:sldMkLst>
          <pc:docMk/>
          <pc:sldMk cId="2959465800" sldId="290"/>
        </pc:sldMkLst>
        <pc:spChg chg="mod">
          <ac:chgData name="小威 周" userId="b05d44cdc6f64cd6" providerId="LiveId" clId="{261B9395-F888-497A-A110-A19DD289E844}" dt="2024-03-10T09:37:43.379" v="1064" actId="1076"/>
          <ac:spMkLst>
            <pc:docMk/>
            <pc:sldMk cId="2959465800" sldId="290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37:39.225" v="1063" actId="167"/>
          <ac:picMkLst>
            <pc:docMk/>
            <pc:sldMk cId="2959465800" sldId="290"/>
            <ac:picMk id="4" creationId="{459C2761-9DBA-789A-66BB-ECB7C37CD92C}"/>
          </ac:picMkLst>
        </pc:picChg>
        <pc:picChg chg="del">
          <ac:chgData name="小威 周" userId="b05d44cdc6f64cd6" providerId="LiveId" clId="{261B9395-F888-497A-A110-A19DD289E844}" dt="2024-03-10T06:35:24.119" v="913" actId="478"/>
          <ac:picMkLst>
            <pc:docMk/>
            <pc:sldMk cId="2959465800" sldId="290"/>
            <ac:picMk id="4" creationId="{694976D4-03AC-7E01-366B-8F0400A133CF}"/>
          </ac:picMkLst>
        </pc:picChg>
        <pc:picChg chg="mod">
          <ac:chgData name="小威 周" userId="b05d44cdc6f64cd6" providerId="LiveId" clId="{261B9395-F888-497A-A110-A19DD289E844}" dt="2024-03-09T11:59:07.717" v="38" actId="1076"/>
          <ac:picMkLst>
            <pc:docMk/>
            <pc:sldMk cId="2959465800" sldId="290"/>
            <ac:picMk id="22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1:57:00" v="14" actId="478"/>
          <ac:picMkLst>
            <pc:docMk/>
            <pc:sldMk cId="2959465800" sldId="290"/>
            <ac:picMk id="23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1:57:00" v="14" actId="478"/>
          <ac:picMkLst>
            <pc:docMk/>
            <pc:sldMk cId="2959465800" sldId="290"/>
            <ac:picMk id="24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1:57:00" v="14" actId="478"/>
          <ac:picMkLst>
            <pc:docMk/>
            <pc:sldMk cId="2959465800" sldId="290"/>
            <ac:picMk id="2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1:59:18.766" v="45" actId="1076"/>
          <ac:picMkLst>
            <pc:docMk/>
            <pc:sldMk cId="2959465800" sldId="290"/>
            <ac:picMk id="26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1:59:16.241" v="44" actId="1076"/>
          <ac:picMkLst>
            <pc:docMk/>
            <pc:sldMk cId="2959465800" sldId="290"/>
            <ac:picMk id="27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38:11.747" v="1070" actId="1076"/>
        <pc:sldMkLst>
          <pc:docMk/>
          <pc:sldMk cId="2305861583" sldId="291"/>
        </pc:sldMkLst>
        <pc:spChg chg="mod">
          <ac:chgData name="小威 周" userId="b05d44cdc6f64cd6" providerId="LiveId" clId="{261B9395-F888-497A-A110-A19DD289E844}" dt="2024-03-10T09:38:11.747" v="1070" actId="1076"/>
          <ac:spMkLst>
            <pc:docMk/>
            <pc:sldMk cId="2305861583" sldId="291"/>
            <ac:spMk id="2" creationId="{00000000-0000-0000-0000-000000000000}"/>
          </ac:spMkLst>
        </pc:spChg>
        <pc:picChg chg="mod">
          <ac:chgData name="小威 周" userId="b05d44cdc6f64cd6" providerId="LiveId" clId="{261B9395-F888-497A-A110-A19DD289E844}" dt="2024-03-09T12:00:15.001" v="57" actId="1076"/>
          <ac:picMkLst>
            <pc:docMk/>
            <pc:sldMk cId="2305861583" sldId="291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38:09.251" v="1069" actId="167"/>
          <ac:picMkLst>
            <pc:docMk/>
            <pc:sldMk cId="2305861583" sldId="291"/>
            <ac:picMk id="4" creationId="{1BC2B955-B0CE-C225-557A-FBF65A392A99}"/>
          </ac:picMkLst>
        </pc:picChg>
        <pc:picChg chg="del">
          <ac:chgData name="小威 周" userId="b05d44cdc6f64cd6" providerId="LiveId" clId="{261B9395-F888-497A-A110-A19DD289E844}" dt="2024-03-10T06:35:28.647" v="915" actId="478"/>
          <ac:picMkLst>
            <pc:docMk/>
            <pc:sldMk cId="2305861583" sldId="291"/>
            <ac:picMk id="4" creationId="{694976D4-03AC-7E01-366B-8F0400A133CF}"/>
          </ac:picMkLst>
        </pc:picChg>
        <pc:picChg chg="mod">
          <ac:chgData name="小威 周" userId="b05d44cdc6f64cd6" providerId="LiveId" clId="{261B9395-F888-497A-A110-A19DD289E844}" dt="2024-03-09T12:00:16.986" v="58" actId="1076"/>
          <ac:picMkLst>
            <pc:docMk/>
            <pc:sldMk cId="2305861583" sldId="291"/>
            <ac:picMk id="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0:12.306" v="55" actId="1076"/>
          <ac:picMkLst>
            <pc:docMk/>
            <pc:sldMk cId="2305861583" sldId="291"/>
            <ac:picMk id="6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1:59:50.739" v="49" actId="478"/>
          <ac:picMkLst>
            <pc:docMk/>
            <pc:sldMk cId="2305861583" sldId="291"/>
            <ac:picMk id="8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1:59:50.739" v="49" actId="478"/>
          <ac:picMkLst>
            <pc:docMk/>
            <pc:sldMk cId="2305861583" sldId="291"/>
            <ac:picMk id="9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1:59:50.739" v="49" actId="478"/>
          <ac:picMkLst>
            <pc:docMk/>
            <pc:sldMk cId="2305861583" sldId="291"/>
            <ac:picMk id="10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38:43.412" v="1084" actId="1076"/>
        <pc:sldMkLst>
          <pc:docMk/>
          <pc:sldMk cId="2879205678" sldId="292"/>
        </pc:sldMkLst>
        <pc:spChg chg="mod">
          <ac:chgData name="小威 周" userId="b05d44cdc6f64cd6" providerId="LiveId" clId="{261B9395-F888-497A-A110-A19DD289E844}" dt="2024-03-10T09:38:43.412" v="1084" actId="1076"/>
          <ac:spMkLst>
            <pc:docMk/>
            <pc:sldMk cId="2879205678" sldId="292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38:40.766" v="1083" actId="167"/>
          <ac:picMkLst>
            <pc:docMk/>
            <pc:sldMk cId="2879205678" sldId="292"/>
            <ac:picMk id="3" creationId="{85BDC95F-6282-5652-7F81-9D631806D16F}"/>
          </ac:picMkLst>
        </pc:picChg>
        <pc:picChg chg="del">
          <ac:chgData name="小威 周" userId="b05d44cdc6f64cd6" providerId="LiveId" clId="{261B9395-F888-497A-A110-A19DD289E844}" dt="2024-03-10T06:35:32.852" v="917" actId="478"/>
          <ac:picMkLst>
            <pc:docMk/>
            <pc:sldMk cId="2879205678" sldId="292"/>
            <ac:picMk id="4" creationId="{694976D4-03AC-7E01-366B-8F0400A133CF}"/>
          </ac:picMkLst>
        </pc:picChg>
        <pc:picChg chg="mod">
          <ac:chgData name="小威 周" userId="b05d44cdc6f64cd6" providerId="LiveId" clId="{261B9395-F888-497A-A110-A19DD289E844}" dt="2024-03-09T12:02:17.438" v="81" actId="1076"/>
          <ac:picMkLst>
            <pc:docMk/>
            <pc:sldMk cId="2879205678" sldId="292"/>
            <ac:picMk id="7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2:22.666" v="83" actId="1076"/>
          <ac:picMkLst>
            <pc:docMk/>
            <pc:sldMk cId="2879205678" sldId="292"/>
            <ac:picMk id="11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2:20.422" v="82" actId="1076"/>
          <ac:picMkLst>
            <pc:docMk/>
            <pc:sldMk cId="2879205678" sldId="292"/>
            <ac:picMk id="12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2:01:56.794" v="78" actId="478"/>
          <ac:picMkLst>
            <pc:docMk/>
            <pc:sldMk cId="2879205678" sldId="292"/>
            <ac:picMk id="13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2:01:56.794" v="78" actId="478"/>
          <ac:picMkLst>
            <pc:docMk/>
            <pc:sldMk cId="2879205678" sldId="292"/>
            <ac:picMk id="14" creationId="{00000000-0000-0000-0000-000000000000}"/>
          </ac:picMkLst>
        </pc:picChg>
      </pc:sldChg>
      <pc:sldChg chg="addSp delSp modSp mod">
        <pc:chgData name="小威 周" userId="b05d44cdc6f64cd6" providerId="LiveId" clId="{261B9395-F888-497A-A110-A19DD289E844}" dt="2024-03-10T09:36:54.621" v="1054" actId="1076"/>
        <pc:sldMkLst>
          <pc:docMk/>
          <pc:sldMk cId="1746920607" sldId="293"/>
        </pc:sldMkLst>
        <pc:spChg chg="mod">
          <ac:chgData name="小威 周" userId="b05d44cdc6f64cd6" providerId="LiveId" clId="{261B9395-F888-497A-A110-A19DD289E844}" dt="2024-03-10T09:36:54.621" v="1054" actId="1076"/>
          <ac:spMkLst>
            <pc:docMk/>
            <pc:sldMk cId="1746920607" sldId="293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9:36:51.381" v="1053" actId="1076"/>
          <ac:spMkLst>
            <pc:docMk/>
            <pc:sldMk cId="1746920607" sldId="293"/>
            <ac:spMk id="3" creationId="{00000000-0000-0000-0000-000000000000}"/>
          </ac:spMkLst>
        </pc:spChg>
        <pc:picChg chg="del">
          <ac:chgData name="小威 周" userId="b05d44cdc6f64cd6" providerId="LiveId" clId="{261B9395-F888-497A-A110-A19DD289E844}" dt="2024-03-10T06:35:52.026" v="922" actId="478"/>
          <ac:picMkLst>
            <pc:docMk/>
            <pc:sldMk cId="1746920607" sldId="293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36:46.888" v="1052" actId="1076"/>
          <ac:picMkLst>
            <pc:docMk/>
            <pc:sldMk cId="1746920607" sldId="293"/>
            <ac:picMk id="5" creationId="{FF34CF1B-A9C0-BA42-D8F0-E80E8071FE1A}"/>
          </ac:picMkLst>
        </pc:picChg>
      </pc:sldChg>
      <pc:sldChg chg="addSp delSp modSp mod">
        <pc:chgData name="小威 周" userId="b05d44cdc6f64cd6" providerId="LiveId" clId="{261B9395-F888-497A-A110-A19DD289E844}" dt="2024-03-10T09:39:57.201" v="1103" actId="1076"/>
        <pc:sldMkLst>
          <pc:docMk/>
          <pc:sldMk cId="534170714" sldId="294"/>
        </pc:sldMkLst>
        <pc:spChg chg="mod">
          <ac:chgData name="小威 周" userId="b05d44cdc6f64cd6" providerId="LiveId" clId="{261B9395-F888-497A-A110-A19DD289E844}" dt="2024-03-10T09:39:57.201" v="1103" actId="1076"/>
          <ac:spMkLst>
            <pc:docMk/>
            <pc:sldMk cId="534170714" sldId="294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09T12:38:58.115" v="217" actId="34135"/>
          <ac:spMkLst>
            <pc:docMk/>
            <pc:sldMk cId="534170714" sldId="294"/>
            <ac:spMk id="10" creationId="{00000000-0000-0000-0000-000000000000}"/>
          </ac:spMkLst>
        </pc:spChg>
        <pc:grpChg chg="mod">
          <ac:chgData name="小威 周" userId="b05d44cdc6f64cd6" providerId="LiveId" clId="{261B9395-F888-497A-A110-A19DD289E844}" dt="2024-03-09T12:39:11.259" v="219" actId="1076"/>
          <ac:grpSpMkLst>
            <pc:docMk/>
            <pc:sldMk cId="534170714" sldId="294"/>
            <ac:grpSpMk id="11" creationId="{00000000-0000-0000-0000-000000000000}"/>
          </ac:grpSpMkLst>
        </pc:grpChg>
        <pc:picChg chg="mod">
          <ac:chgData name="小威 周" userId="b05d44cdc6f64cd6" providerId="LiveId" clId="{261B9395-F888-497A-A110-A19DD289E844}" dt="2024-03-09T12:39:04.996" v="218" actId="34136"/>
          <ac:picMkLst>
            <pc:docMk/>
            <pc:sldMk cId="534170714" sldId="294"/>
            <ac:picMk id="3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6:35:57.623" v="924" actId="478"/>
          <ac:picMkLst>
            <pc:docMk/>
            <pc:sldMk cId="534170714" sldId="294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39:53.151" v="1102" actId="167"/>
          <ac:picMkLst>
            <pc:docMk/>
            <pc:sldMk cId="534170714" sldId="294"/>
            <ac:picMk id="4" creationId="{090CD0EC-6C27-76A0-D2DB-4511B5948A4E}"/>
          </ac:picMkLst>
        </pc:picChg>
        <pc:picChg chg="mod">
          <ac:chgData name="小威 周" userId="b05d44cdc6f64cd6" providerId="LiveId" clId="{261B9395-F888-497A-A110-A19DD289E844}" dt="2024-03-09T12:37:58.072" v="208" actId="1440"/>
          <ac:picMkLst>
            <pc:docMk/>
            <pc:sldMk cId="534170714" sldId="294"/>
            <ac:picMk id="6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40:14.408" v="1108" actId="1076"/>
        <pc:sldMkLst>
          <pc:docMk/>
          <pc:sldMk cId="2158280971" sldId="295"/>
        </pc:sldMkLst>
        <pc:spChg chg="mod ord">
          <ac:chgData name="小威 周" userId="b05d44cdc6f64cd6" providerId="LiveId" clId="{261B9395-F888-497A-A110-A19DD289E844}" dt="2024-03-10T09:40:14.408" v="1108" actId="1076"/>
          <ac:spMkLst>
            <pc:docMk/>
            <pc:sldMk cId="2158280971" sldId="295"/>
            <ac:spMk id="2" creationId="{00000000-0000-0000-0000-000000000000}"/>
          </ac:spMkLst>
        </pc:spChg>
        <pc:picChg chg="mod modCrop">
          <ac:chgData name="小威 周" userId="b05d44cdc6f64cd6" providerId="LiveId" clId="{261B9395-F888-497A-A110-A19DD289E844}" dt="2024-03-09T12:44:38.267" v="244" actId="1440"/>
          <ac:picMkLst>
            <pc:docMk/>
            <pc:sldMk cId="2158280971" sldId="295"/>
            <ac:picMk id="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6:36:00.302" v="925" actId="478"/>
          <ac:picMkLst>
            <pc:docMk/>
            <pc:sldMk cId="2158280971" sldId="295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0:11.603" v="1107" actId="167"/>
          <ac:picMkLst>
            <pc:docMk/>
            <pc:sldMk cId="2158280971" sldId="295"/>
            <ac:picMk id="4" creationId="{255D70EB-0606-334F-30D6-FE63F7258275}"/>
          </ac:picMkLst>
        </pc:picChg>
        <pc:picChg chg="mod">
          <ac:chgData name="小威 周" userId="b05d44cdc6f64cd6" providerId="LiveId" clId="{261B9395-F888-497A-A110-A19DD289E844}" dt="2024-03-09T12:44:38.267" v="244" actId="1440"/>
          <ac:picMkLst>
            <pc:docMk/>
            <pc:sldMk cId="2158280971" sldId="295"/>
            <ac:picMk id="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44:38.267" v="244" actId="1440"/>
          <ac:picMkLst>
            <pc:docMk/>
            <pc:sldMk cId="2158280971" sldId="295"/>
            <ac:picMk id="6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45:42.156" v="256" actId="1076"/>
          <ac:picMkLst>
            <pc:docMk/>
            <pc:sldMk cId="2158280971" sldId="295"/>
            <ac:picMk id="7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45:45.001" v="257" actId="1076"/>
          <ac:picMkLst>
            <pc:docMk/>
            <pc:sldMk cId="2158280971" sldId="295"/>
            <ac:picMk id="8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7T11:52:16.112" v="1262" actId="1076"/>
        <pc:sldMkLst>
          <pc:docMk/>
          <pc:sldMk cId="726593282" sldId="296"/>
        </pc:sldMkLst>
        <pc:spChg chg="mod">
          <ac:chgData name="小威 周" userId="b05d44cdc6f64cd6" providerId="LiveId" clId="{261B9395-F888-497A-A110-A19DD289E844}" dt="2024-03-10T09:40:39.330" v="1114" actId="1076"/>
          <ac:spMkLst>
            <pc:docMk/>
            <pc:sldMk cId="726593282" sldId="296"/>
            <ac:spMk id="2" creationId="{00000000-0000-0000-0000-000000000000}"/>
          </ac:spMkLst>
        </pc:spChg>
        <pc:picChg chg="add del mod">
          <ac:chgData name="小威 周" userId="b05d44cdc6f64cd6" providerId="LiveId" clId="{261B9395-F888-497A-A110-A19DD289E844}" dt="2024-03-09T12:57:51.658" v="395" actId="1440"/>
          <ac:picMkLst>
            <pc:docMk/>
            <pc:sldMk cId="726593282" sldId="296"/>
            <ac:picMk id="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6:36:05.136" v="927" actId="478"/>
          <ac:picMkLst>
            <pc:docMk/>
            <pc:sldMk cId="726593282" sldId="296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0:35.871" v="1113" actId="167"/>
          <ac:picMkLst>
            <pc:docMk/>
            <pc:sldMk cId="726593282" sldId="296"/>
            <ac:picMk id="4" creationId="{40F3C19F-F5A0-BA14-6460-2476F6AC8C88}"/>
          </ac:picMkLst>
        </pc:picChg>
        <pc:picChg chg="add del mod">
          <ac:chgData name="小威 周" userId="b05d44cdc6f64cd6" providerId="LiveId" clId="{261B9395-F888-497A-A110-A19DD289E844}" dt="2024-03-09T12:55:13.520" v="337" actId="478"/>
          <ac:picMkLst>
            <pc:docMk/>
            <pc:sldMk cId="726593282" sldId="296"/>
            <ac:picMk id="5" creationId="{00000000-0000-0000-0000-000000000000}"/>
          </ac:picMkLst>
        </pc:picChg>
        <pc:picChg chg="add del mod modCrop">
          <ac:chgData name="小威 周" userId="b05d44cdc6f64cd6" providerId="LiveId" clId="{261B9395-F888-497A-A110-A19DD289E844}" dt="2024-03-17T11:51:46.369" v="1250" actId="1076"/>
          <ac:picMkLst>
            <pc:docMk/>
            <pc:sldMk cId="726593282" sldId="296"/>
            <ac:picMk id="6" creationId="{00000000-0000-0000-0000-000000000000}"/>
          </ac:picMkLst>
        </pc:picChg>
        <pc:picChg chg="add del mod">
          <ac:chgData name="小威 周" userId="b05d44cdc6f64cd6" providerId="LiveId" clId="{261B9395-F888-497A-A110-A19DD289E844}" dt="2024-03-17T11:52:14.647" v="1261" actId="1076"/>
          <ac:picMkLst>
            <pc:docMk/>
            <pc:sldMk cId="726593282" sldId="296"/>
            <ac:picMk id="8" creationId="{00000000-0000-0000-0000-000000000000}"/>
          </ac:picMkLst>
        </pc:picChg>
        <pc:picChg chg="add del mod">
          <ac:chgData name="小威 周" userId="b05d44cdc6f64cd6" providerId="LiveId" clId="{261B9395-F888-497A-A110-A19DD289E844}" dt="2024-03-09T12:57:51.658" v="395" actId="1440"/>
          <ac:picMkLst>
            <pc:docMk/>
            <pc:sldMk cId="726593282" sldId="296"/>
            <ac:picMk id="9" creationId="{00000000-0000-0000-0000-000000000000}"/>
          </ac:picMkLst>
        </pc:picChg>
        <pc:picChg chg="add del mod modCrop">
          <ac:chgData name="小威 周" userId="b05d44cdc6f64cd6" providerId="LiveId" clId="{261B9395-F888-497A-A110-A19DD289E844}" dt="2024-03-09T12:58:03.283" v="398" actId="1076"/>
          <ac:picMkLst>
            <pc:docMk/>
            <pc:sldMk cId="726593282" sldId="296"/>
            <ac:picMk id="10" creationId="{00000000-0000-0000-0000-000000000000}"/>
          </ac:picMkLst>
        </pc:picChg>
        <pc:picChg chg="add del mod ord">
          <ac:chgData name="小威 周" userId="b05d44cdc6f64cd6" providerId="LiveId" clId="{261B9395-F888-497A-A110-A19DD289E844}" dt="2024-03-17T11:52:16.112" v="1262" actId="1076"/>
          <ac:picMkLst>
            <pc:docMk/>
            <pc:sldMk cId="726593282" sldId="296"/>
            <ac:picMk id="11" creationId="{00000000-0000-0000-0000-000000000000}"/>
          </ac:picMkLst>
        </pc:picChg>
      </pc:sldChg>
      <pc:sldChg chg="addSp delSp modSp mod delAnim modAnim">
        <pc:chgData name="小威 周" userId="b05d44cdc6f64cd6" providerId="LiveId" clId="{261B9395-F888-497A-A110-A19DD289E844}" dt="2024-03-19T13:35:10.065" v="1445"/>
        <pc:sldMkLst>
          <pc:docMk/>
          <pc:sldMk cId="4059484141" sldId="297"/>
        </pc:sldMkLst>
        <pc:spChg chg="mod">
          <ac:chgData name="小威 周" userId="b05d44cdc6f64cd6" providerId="LiveId" clId="{261B9395-F888-497A-A110-A19DD289E844}" dt="2024-03-19T13:32:09.486" v="1403" actId="20577"/>
          <ac:spMkLst>
            <pc:docMk/>
            <pc:sldMk cId="4059484141" sldId="297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9T13:34:18.964" v="1430"/>
          <ac:spMkLst>
            <pc:docMk/>
            <pc:sldMk cId="4059484141" sldId="297"/>
            <ac:spMk id="8" creationId="{6A12F9CC-A403-0452-22FF-4FBC11EA1DBE}"/>
          </ac:spMkLst>
        </pc:spChg>
        <pc:spChg chg="add del mod">
          <ac:chgData name="小威 周" userId="b05d44cdc6f64cd6" providerId="LiveId" clId="{261B9395-F888-497A-A110-A19DD289E844}" dt="2024-03-09T14:02:11.975" v="433" actId="478"/>
          <ac:spMkLst>
            <pc:docMk/>
            <pc:sldMk cId="4059484141" sldId="297"/>
            <ac:spMk id="15" creationId="{66052D87-253E-A6E6-2A88-A0EE84A6E397}"/>
          </ac:spMkLst>
        </pc:spChg>
        <pc:grpChg chg="add mod">
          <ac:chgData name="小威 周" userId="b05d44cdc6f64cd6" providerId="LiveId" clId="{261B9395-F888-497A-A110-A19DD289E844}" dt="2024-03-19T13:35:07.844" v="1444" actId="1076"/>
          <ac:grpSpMkLst>
            <pc:docMk/>
            <pc:sldMk cId="4059484141" sldId="297"/>
            <ac:grpSpMk id="6" creationId="{530F4CEF-FD75-0DE3-E4E2-C3EC66308E86}"/>
          </ac:grpSpMkLst>
        </pc:grpChg>
        <pc:picChg chg="del">
          <ac:chgData name="小威 周" userId="b05d44cdc6f64cd6" providerId="LiveId" clId="{261B9395-F888-497A-A110-A19DD289E844}" dt="2024-03-09T14:02:06.824" v="432" actId="478"/>
          <ac:picMkLst>
            <pc:docMk/>
            <pc:sldMk cId="4059484141" sldId="297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9T13:31:25.914" v="1393" actId="1076"/>
          <ac:picMkLst>
            <pc:docMk/>
            <pc:sldMk cId="4059484141" sldId="297"/>
            <ac:picMk id="3" creationId="{72123B20-AABE-1EF6-7946-9FFC698E92A1}"/>
          </ac:picMkLst>
        </pc:picChg>
        <pc:picChg chg="del mod">
          <ac:chgData name="小威 周" userId="b05d44cdc6f64cd6" providerId="LiveId" clId="{261B9395-F888-497A-A110-A19DD289E844}" dt="2024-03-10T06:36:09.570" v="929" actId="478"/>
          <ac:picMkLst>
            <pc:docMk/>
            <pc:sldMk cId="4059484141" sldId="297"/>
            <ac:picMk id="4" creationId="{019B3A9B-55DA-87A7-CFF7-7252791A8D6D}"/>
          </ac:picMkLst>
        </pc:picChg>
        <pc:picChg chg="add mod">
          <ac:chgData name="小威 周" userId="b05d44cdc6f64cd6" providerId="LiveId" clId="{261B9395-F888-497A-A110-A19DD289E844}" dt="2024-03-19T13:35:00.702" v="1442" actId="1076"/>
          <ac:picMkLst>
            <pc:docMk/>
            <pc:sldMk cId="4059484141" sldId="297"/>
            <ac:picMk id="4" creationId="{863E8BFB-B8B0-41CF-EC13-A44B85BB8E37}"/>
          </ac:picMkLst>
        </pc:picChg>
        <pc:picChg chg="add mod">
          <ac:chgData name="小威 周" userId="b05d44cdc6f64cd6" providerId="LiveId" clId="{261B9395-F888-497A-A110-A19DD289E844}" dt="2024-03-19T13:34:59.508" v="1441" actId="1076"/>
          <ac:picMkLst>
            <pc:docMk/>
            <pc:sldMk cId="4059484141" sldId="297"/>
            <ac:picMk id="5" creationId="{4741FDD6-0610-22EF-1611-2DE447B0B156}"/>
          </ac:picMkLst>
        </pc:picChg>
        <pc:picChg chg="del">
          <ac:chgData name="小威 周" userId="b05d44cdc6f64cd6" providerId="LiveId" clId="{261B9395-F888-497A-A110-A19DD289E844}" dt="2024-03-09T14:02:04.331" v="431" actId="478"/>
          <ac:picMkLst>
            <pc:docMk/>
            <pc:sldMk cId="4059484141" sldId="297"/>
            <ac:picMk id="6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4:02:01.096" v="430" actId="478"/>
          <ac:picMkLst>
            <pc:docMk/>
            <pc:sldMk cId="4059484141" sldId="297"/>
            <ac:picMk id="7" creationId="{00000000-0000-0000-0000-000000000000}"/>
          </ac:picMkLst>
        </pc:picChg>
        <pc:picChg chg="mod">
          <ac:chgData name="小威 周" userId="b05d44cdc6f64cd6" providerId="LiveId" clId="{261B9395-F888-497A-A110-A19DD289E844}" dt="2024-03-19T13:34:18.964" v="1430"/>
          <ac:picMkLst>
            <pc:docMk/>
            <pc:sldMk cId="4059484141" sldId="297"/>
            <ac:picMk id="7" creationId="{5EC1AA1C-3299-AFC5-0E35-76399355BD2A}"/>
          </ac:picMkLst>
        </pc:picChg>
        <pc:picChg chg="del">
          <ac:chgData name="小威 周" userId="b05d44cdc6f64cd6" providerId="LiveId" clId="{261B9395-F888-497A-A110-A19DD289E844}" dt="2024-03-09T14:02:04.331" v="431" actId="478"/>
          <ac:picMkLst>
            <pc:docMk/>
            <pc:sldMk cId="4059484141" sldId="297"/>
            <ac:picMk id="8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4:02:06.824" v="432" actId="478"/>
          <ac:picMkLst>
            <pc:docMk/>
            <pc:sldMk cId="4059484141" sldId="297"/>
            <ac:picMk id="9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4:02:13.482" v="434" actId="478"/>
          <ac:picMkLst>
            <pc:docMk/>
            <pc:sldMk cId="4059484141" sldId="297"/>
            <ac:picMk id="10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4:02:04.331" v="431" actId="478"/>
          <ac:picMkLst>
            <pc:docMk/>
            <pc:sldMk cId="4059484141" sldId="297"/>
            <ac:picMk id="11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4:02:01.096" v="430" actId="478"/>
          <ac:picMkLst>
            <pc:docMk/>
            <pc:sldMk cId="4059484141" sldId="297"/>
            <ac:picMk id="12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4:02:01.096" v="430" actId="478"/>
          <ac:picMkLst>
            <pc:docMk/>
            <pc:sldMk cId="4059484141" sldId="297"/>
            <ac:picMk id="13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4:02:01.096" v="430" actId="478"/>
          <ac:picMkLst>
            <pc:docMk/>
            <pc:sldMk cId="4059484141" sldId="297"/>
            <ac:picMk id="14" creationId="{00000000-0000-0000-0000-000000000000}"/>
          </ac:picMkLst>
        </pc:picChg>
        <pc:picChg chg="add mod">
          <ac:chgData name="小威 周" userId="b05d44cdc6f64cd6" providerId="LiveId" clId="{261B9395-F888-497A-A110-A19DD289E844}" dt="2024-03-19T13:33:01.810" v="1417" actId="1076"/>
          <ac:picMkLst>
            <pc:docMk/>
            <pc:sldMk cId="4059484141" sldId="297"/>
            <ac:picMk id="16" creationId="{9FA63F34-F3F3-956A-FBFC-7C800F02B243}"/>
          </ac:picMkLst>
        </pc:picChg>
        <pc:picChg chg="del mod">
          <ac:chgData name="小威 周" userId="b05d44cdc6f64cd6" providerId="LiveId" clId="{261B9395-F888-497A-A110-A19DD289E844}" dt="2024-03-09T14:02:04.331" v="431" actId="478"/>
          <ac:picMkLst>
            <pc:docMk/>
            <pc:sldMk cId="4059484141" sldId="297"/>
            <ac:picMk id="17" creationId="{00000000-0000-0000-0000-000000000000}"/>
          </ac:picMkLst>
        </pc:picChg>
        <pc:picChg chg="add del mod">
          <ac:chgData name="小威 周" userId="b05d44cdc6f64cd6" providerId="LiveId" clId="{261B9395-F888-497A-A110-A19DD289E844}" dt="2024-03-19T13:31:13.492" v="1388" actId="478"/>
          <ac:picMkLst>
            <pc:docMk/>
            <pc:sldMk cId="4059484141" sldId="297"/>
            <ac:picMk id="18" creationId="{3A835010-4AA2-552C-C562-48F18E2A1FC6}"/>
          </ac:picMkLst>
        </pc:picChg>
        <pc:picChg chg="add mod">
          <ac:chgData name="小威 周" userId="b05d44cdc6f64cd6" providerId="LiveId" clId="{261B9395-F888-497A-A110-A19DD289E844}" dt="2024-03-19T13:31:33.522" v="1395" actId="1076"/>
          <ac:picMkLst>
            <pc:docMk/>
            <pc:sldMk cId="4059484141" sldId="297"/>
            <ac:picMk id="19" creationId="{CEB9BBC0-6047-5F18-D840-BE794804B291}"/>
          </ac:picMkLst>
        </pc:picChg>
        <pc:picChg chg="add del mod">
          <ac:chgData name="小威 周" userId="b05d44cdc6f64cd6" providerId="LiveId" clId="{261B9395-F888-497A-A110-A19DD289E844}" dt="2024-03-19T13:31:13.492" v="1388" actId="478"/>
          <ac:picMkLst>
            <pc:docMk/>
            <pc:sldMk cId="4059484141" sldId="297"/>
            <ac:picMk id="20" creationId="{0892D52E-13FF-2238-6D77-A97A4FA90C6B}"/>
          </ac:picMkLst>
        </pc:picChg>
        <pc:picChg chg="add del mod">
          <ac:chgData name="小威 周" userId="b05d44cdc6f64cd6" providerId="LiveId" clId="{261B9395-F888-497A-A110-A19DD289E844}" dt="2024-03-19T13:31:13.492" v="1388" actId="478"/>
          <ac:picMkLst>
            <pc:docMk/>
            <pc:sldMk cId="4059484141" sldId="297"/>
            <ac:picMk id="21" creationId="{97683A0D-5516-B306-6C15-BECCB8D13B58}"/>
          </ac:picMkLst>
        </pc:picChg>
        <pc:picChg chg="add del mod">
          <ac:chgData name="小威 周" userId="b05d44cdc6f64cd6" providerId="LiveId" clId="{261B9395-F888-497A-A110-A19DD289E844}" dt="2024-03-09T14:04:33.254" v="467" actId="478"/>
          <ac:picMkLst>
            <pc:docMk/>
            <pc:sldMk cId="4059484141" sldId="297"/>
            <ac:picMk id="22" creationId="{00C2B8AA-1075-3A60-CB67-B69CE261C7EF}"/>
          </ac:picMkLst>
        </pc:picChg>
        <pc:picChg chg="add del mod">
          <ac:chgData name="小威 周" userId="b05d44cdc6f64cd6" providerId="LiveId" clId="{261B9395-F888-497A-A110-A19DD289E844}" dt="2024-03-09T14:04:38.301" v="471" actId="478"/>
          <ac:picMkLst>
            <pc:docMk/>
            <pc:sldMk cId="4059484141" sldId="297"/>
            <ac:picMk id="23" creationId="{21B63AC7-DC34-2A70-6AF8-5A44BCA26795}"/>
          </ac:picMkLst>
        </pc:picChg>
        <pc:picChg chg="add del mod">
          <ac:chgData name="小威 周" userId="b05d44cdc6f64cd6" providerId="LiveId" clId="{261B9395-F888-497A-A110-A19DD289E844}" dt="2024-03-09T14:04:31.124" v="463" actId="478"/>
          <ac:picMkLst>
            <pc:docMk/>
            <pc:sldMk cId="4059484141" sldId="297"/>
            <ac:picMk id="24" creationId="{216E83BF-C10F-9E8A-60DB-58294218E4BC}"/>
          </ac:picMkLst>
        </pc:picChg>
        <pc:picChg chg="add del mod">
          <ac:chgData name="小威 周" userId="b05d44cdc6f64cd6" providerId="LiveId" clId="{261B9395-F888-497A-A110-A19DD289E844}" dt="2024-03-09T14:04:32.292" v="465" actId="478"/>
          <ac:picMkLst>
            <pc:docMk/>
            <pc:sldMk cId="4059484141" sldId="297"/>
            <ac:picMk id="25" creationId="{FC9E7AC0-9E8E-8415-BE8E-C3D8F80BE5BE}"/>
          </ac:picMkLst>
        </pc:picChg>
      </pc:sldChg>
      <pc:sldChg chg="delSp del mod">
        <pc:chgData name="小威 周" userId="b05d44cdc6f64cd6" providerId="LiveId" clId="{261B9395-F888-497A-A110-A19DD289E844}" dt="2024-03-10T01:43:12.430" v="804" actId="47"/>
        <pc:sldMkLst>
          <pc:docMk/>
          <pc:sldMk cId="362319107" sldId="298"/>
        </pc:sldMkLst>
        <pc:picChg chg="del">
          <ac:chgData name="小威 周" userId="b05d44cdc6f64cd6" providerId="LiveId" clId="{261B9395-F888-497A-A110-A19DD289E844}" dt="2024-03-10T01:38:20.077" v="754" actId="478"/>
          <ac:picMkLst>
            <pc:docMk/>
            <pc:sldMk cId="362319107" sldId="298"/>
            <ac:picMk id="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9.337" v="753" actId="478"/>
          <ac:picMkLst>
            <pc:docMk/>
            <pc:sldMk cId="362319107" sldId="298"/>
            <ac:picMk id="5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8.726" v="752" actId="478"/>
          <ac:picMkLst>
            <pc:docMk/>
            <pc:sldMk cId="362319107" sldId="298"/>
            <ac:picMk id="6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7.828" v="751" actId="478"/>
          <ac:picMkLst>
            <pc:docMk/>
            <pc:sldMk cId="362319107" sldId="298"/>
            <ac:picMk id="7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7.237" v="750" actId="478"/>
          <ac:picMkLst>
            <pc:docMk/>
            <pc:sldMk cId="362319107" sldId="298"/>
            <ac:picMk id="8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6.625" v="749" actId="478"/>
          <ac:picMkLst>
            <pc:docMk/>
            <pc:sldMk cId="362319107" sldId="298"/>
            <ac:picMk id="10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5.937" v="748" actId="478"/>
          <ac:picMkLst>
            <pc:docMk/>
            <pc:sldMk cId="362319107" sldId="298"/>
            <ac:picMk id="11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5.158" v="747" actId="478"/>
          <ac:picMkLst>
            <pc:docMk/>
            <pc:sldMk cId="362319107" sldId="298"/>
            <ac:picMk id="12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4.587" v="746" actId="478"/>
          <ac:picMkLst>
            <pc:docMk/>
            <pc:sldMk cId="362319107" sldId="298"/>
            <ac:picMk id="1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3.368" v="745" actId="478"/>
          <ac:picMkLst>
            <pc:docMk/>
            <pc:sldMk cId="362319107" sldId="298"/>
            <ac:picMk id="14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8:12.856" v="744" actId="478"/>
          <ac:picMkLst>
            <pc:docMk/>
            <pc:sldMk cId="362319107" sldId="298"/>
            <ac:picMk id="15" creationId="{00000000-0000-0000-0000-000000000000}"/>
          </ac:picMkLst>
        </pc:picChg>
      </pc:sldChg>
      <pc:sldChg chg="addSp delSp modSp mod setBg modAnim">
        <pc:chgData name="小威 周" userId="b05d44cdc6f64cd6" providerId="LiveId" clId="{261B9395-F888-497A-A110-A19DD289E844}" dt="2024-03-19T13:43:43.241" v="1578" actId="1076"/>
        <pc:sldMkLst>
          <pc:docMk/>
          <pc:sldMk cId="1040945143" sldId="299"/>
        </pc:sldMkLst>
        <pc:spChg chg="mod ord">
          <ac:chgData name="小威 周" userId="b05d44cdc6f64cd6" providerId="LiveId" clId="{261B9395-F888-497A-A110-A19DD289E844}" dt="2024-03-19T13:42:57.915" v="1558" actId="20577"/>
          <ac:spMkLst>
            <pc:docMk/>
            <pc:sldMk cId="1040945143" sldId="299"/>
            <ac:spMk id="2" creationId="{00000000-0000-0000-0000-000000000000}"/>
          </ac:spMkLst>
        </pc:spChg>
        <pc:spChg chg="add del mod">
          <ac:chgData name="小威 周" userId="b05d44cdc6f64cd6" providerId="LiveId" clId="{261B9395-F888-497A-A110-A19DD289E844}" dt="2024-03-10T01:49:55.857" v="858" actId="478"/>
          <ac:spMkLst>
            <pc:docMk/>
            <pc:sldMk cId="1040945143" sldId="299"/>
            <ac:spMk id="10" creationId="{C04A98B5-80C7-5C06-2422-D26236D464C5}"/>
          </ac:spMkLst>
        </pc:spChg>
        <pc:spChg chg="add del">
          <ac:chgData name="小威 周" userId="b05d44cdc6f64cd6" providerId="LiveId" clId="{261B9395-F888-497A-A110-A19DD289E844}" dt="2024-03-19T13:42:41.669" v="1548" actId="26606"/>
          <ac:spMkLst>
            <pc:docMk/>
            <pc:sldMk cId="1040945143" sldId="299"/>
            <ac:spMk id="17" creationId="{ECEF6C2F-9906-4F89-9B4F-598E9F344B03}"/>
          </ac:spMkLst>
        </pc:spChg>
        <pc:spChg chg="add del">
          <ac:chgData name="小威 周" userId="b05d44cdc6f64cd6" providerId="LiveId" clId="{261B9395-F888-497A-A110-A19DD289E844}" dt="2024-03-19T13:42:41.669" v="1548" actId="26606"/>
          <ac:spMkLst>
            <pc:docMk/>
            <pc:sldMk cId="1040945143" sldId="299"/>
            <ac:spMk id="19" creationId="{91E12CD6-A76F-439F-9C98-C0211D8FD814}"/>
          </ac:spMkLst>
        </pc:spChg>
        <pc:picChg chg="del">
          <ac:chgData name="小威 周" userId="b05d44cdc6f64cd6" providerId="LiveId" clId="{261B9395-F888-497A-A110-A19DD289E844}" dt="2024-03-10T01:49:49.053" v="856" actId="478"/>
          <ac:picMkLst>
            <pc:docMk/>
            <pc:sldMk cId="1040945143" sldId="299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9T13:42:41.669" v="1548" actId="26606"/>
          <ac:picMkLst>
            <pc:docMk/>
            <pc:sldMk cId="1040945143" sldId="299"/>
            <ac:picMk id="3" creationId="{9318199B-C7E0-ECE1-6B6E-AE57FC06D815}"/>
          </ac:picMkLst>
        </pc:picChg>
        <pc:picChg chg="del">
          <ac:chgData name="小威 周" userId="b05d44cdc6f64cd6" providerId="LiveId" clId="{261B9395-F888-497A-A110-A19DD289E844}" dt="2024-03-10T06:36:53.503" v="949" actId="478"/>
          <ac:picMkLst>
            <pc:docMk/>
            <pc:sldMk cId="1040945143" sldId="299"/>
            <ac:picMk id="4" creationId="{019B3A9B-55DA-87A7-CFF7-7252791A8D6D}"/>
          </ac:picMkLst>
        </pc:picChg>
        <pc:picChg chg="add mod">
          <ac:chgData name="小威 周" userId="b05d44cdc6f64cd6" providerId="LiveId" clId="{261B9395-F888-497A-A110-A19DD289E844}" dt="2024-03-19T13:43:43.241" v="1578" actId="1076"/>
          <ac:picMkLst>
            <pc:docMk/>
            <pc:sldMk cId="1040945143" sldId="299"/>
            <ac:picMk id="4" creationId="{3D96769C-6619-BC45-69E0-231DB8CB6593}"/>
          </ac:picMkLst>
        </pc:picChg>
        <pc:picChg chg="del">
          <ac:chgData name="小威 周" userId="b05d44cdc6f64cd6" providerId="LiveId" clId="{261B9395-F888-497A-A110-A19DD289E844}" dt="2024-03-10T01:49:48.027" v="854" actId="478"/>
          <ac:picMkLst>
            <pc:docMk/>
            <pc:sldMk cId="1040945143" sldId="299"/>
            <ac:picMk id="5" creationId="{00000000-0000-0000-0000-000000000000}"/>
          </ac:picMkLst>
        </pc:picChg>
        <pc:picChg chg="add mod">
          <ac:chgData name="小威 周" userId="b05d44cdc6f64cd6" providerId="LiveId" clId="{261B9395-F888-497A-A110-A19DD289E844}" dt="2024-03-19T13:43:40.571" v="1577" actId="14100"/>
          <ac:picMkLst>
            <pc:docMk/>
            <pc:sldMk cId="1040945143" sldId="299"/>
            <ac:picMk id="5" creationId="{1E28BFB3-0E79-622B-4257-28EA3D80A547}"/>
          </ac:picMkLst>
        </pc:picChg>
        <pc:picChg chg="del">
          <ac:chgData name="小威 周" userId="b05d44cdc6f64cd6" providerId="LiveId" clId="{261B9395-F888-497A-A110-A19DD289E844}" dt="2024-03-10T01:49:48.578" v="855" actId="478"/>
          <ac:picMkLst>
            <pc:docMk/>
            <pc:sldMk cId="1040945143" sldId="299"/>
            <ac:picMk id="6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1:49:52.027" v="857" actId="478"/>
          <ac:picMkLst>
            <pc:docMk/>
            <pc:sldMk cId="1040945143" sldId="299"/>
            <ac:picMk id="7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1:49:56.795" v="859" actId="478"/>
          <ac:picMkLst>
            <pc:docMk/>
            <pc:sldMk cId="1040945143" sldId="299"/>
            <ac:picMk id="8" creationId="{00000000-0000-0000-0000-000000000000}"/>
          </ac:picMkLst>
        </pc:picChg>
        <pc:picChg chg="add mod">
          <ac:chgData name="小威 周" userId="b05d44cdc6f64cd6" providerId="LiveId" clId="{261B9395-F888-497A-A110-A19DD289E844}" dt="2024-03-19T13:43:32.917" v="1573" actId="1076"/>
          <ac:picMkLst>
            <pc:docMk/>
            <pc:sldMk cId="1040945143" sldId="299"/>
            <ac:picMk id="11" creationId="{3AE87B36-95B7-45C8-EADD-3B23B51A4F73}"/>
          </ac:picMkLst>
        </pc:picChg>
        <pc:picChg chg="add mod ord">
          <ac:chgData name="小威 周" userId="b05d44cdc6f64cd6" providerId="LiveId" clId="{261B9395-F888-497A-A110-A19DD289E844}" dt="2024-03-19T13:43:34.364" v="1574" actId="1076"/>
          <ac:picMkLst>
            <pc:docMk/>
            <pc:sldMk cId="1040945143" sldId="299"/>
            <ac:picMk id="12" creationId="{B2CFDCA7-6193-8BE8-333D-06437A3D5912}"/>
          </ac:picMkLst>
        </pc:picChg>
      </pc:sldChg>
      <pc:sldChg chg="addSp delSp modSp mod modAnim">
        <pc:chgData name="小威 周" userId="b05d44cdc6f64cd6" providerId="LiveId" clId="{261B9395-F888-497A-A110-A19DD289E844}" dt="2024-03-10T09:42:03.555" v="1133" actId="1076"/>
        <pc:sldMkLst>
          <pc:docMk/>
          <pc:sldMk cId="3015298431" sldId="300"/>
        </pc:sldMkLst>
        <pc:spChg chg="mod">
          <ac:chgData name="小威 周" userId="b05d44cdc6f64cd6" providerId="LiveId" clId="{261B9395-F888-497A-A110-A19DD289E844}" dt="2024-03-10T09:42:03.555" v="1133" actId="1076"/>
          <ac:spMkLst>
            <pc:docMk/>
            <pc:sldMk cId="3015298431" sldId="300"/>
            <ac:spMk id="2" creationId="{00000000-0000-0000-0000-000000000000}"/>
          </ac:spMkLst>
        </pc:spChg>
        <pc:picChg chg="mod">
          <ac:chgData name="小威 周" userId="b05d44cdc6f64cd6" providerId="LiveId" clId="{261B9395-F888-497A-A110-A19DD289E844}" dt="2024-03-10T01:18:25.475" v="570" actId="1440"/>
          <ac:picMkLst>
            <pc:docMk/>
            <pc:sldMk cId="3015298431" sldId="300"/>
            <ac:picMk id="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6:36:18.437" v="933" actId="478"/>
          <ac:picMkLst>
            <pc:docMk/>
            <pc:sldMk cId="3015298431" sldId="300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1:59.554" v="1132" actId="167"/>
          <ac:picMkLst>
            <pc:docMk/>
            <pc:sldMk cId="3015298431" sldId="300"/>
            <ac:picMk id="4" creationId="{D57F0848-689D-A537-2F9F-6772553B08E1}"/>
          </ac:picMkLst>
        </pc:picChg>
        <pc:picChg chg="mod">
          <ac:chgData name="小威 周" userId="b05d44cdc6f64cd6" providerId="LiveId" clId="{261B9395-F888-497A-A110-A19DD289E844}" dt="2024-03-10T01:18:25.475" v="570" actId="1440"/>
          <ac:picMkLst>
            <pc:docMk/>
            <pc:sldMk cId="3015298431" sldId="300"/>
            <ac:picMk id="5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44:06.302" v="1170" actId="1076"/>
        <pc:sldMkLst>
          <pc:docMk/>
          <pc:sldMk cId="518429126" sldId="301"/>
        </pc:sldMkLst>
        <pc:spChg chg="mod">
          <ac:chgData name="小威 周" userId="b05d44cdc6f64cd6" providerId="LiveId" clId="{261B9395-F888-497A-A110-A19DD289E844}" dt="2024-03-10T09:44:06.302" v="1170" actId="1076"/>
          <ac:spMkLst>
            <pc:docMk/>
            <pc:sldMk cId="518429126" sldId="301"/>
            <ac:spMk id="2" creationId="{00000000-0000-0000-0000-000000000000}"/>
          </ac:spMkLst>
        </pc:spChg>
        <pc:picChg chg="add del mod ord">
          <ac:chgData name="小威 周" userId="b05d44cdc6f64cd6" providerId="LiveId" clId="{261B9395-F888-497A-A110-A19DD289E844}" dt="2024-03-10T09:43:43.608" v="1162" actId="478"/>
          <ac:picMkLst>
            <pc:docMk/>
            <pc:sldMk cId="518429126" sldId="301"/>
            <ac:picMk id="3" creationId="{CF9C122F-C0BA-6DD9-03F0-C48402FB8CD9}"/>
          </ac:picMkLst>
        </pc:picChg>
        <pc:picChg chg="del">
          <ac:chgData name="小威 周" userId="b05d44cdc6f64cd6" providerId="LiveId" clId="{261B9395-F888-497A-A110-A19DD289E844}" dt="2024-03-10T06:36:29.465" v="938" actId="478"/>
          <ac:picMkLst>
            <pc:docMk/>
            <pc:sldMk cId="518429126" sldId="301"/>
            <ac:picMk id="4" creationId="{019B3A9B-55DA-87A7-CFF7-7252791A8D6D}"/>
          </ac:picMkLst>
        </pc:picChg>
        <pc:picChg chg="mod">
          <ac:chgData name="小威 周" userId="b05d44cdc6f64cd6" providerId="LiveId" clId="{261B9395-F888-497A-A110-A19DD289E844}" dt="2024-03-10T06:36:33.857" v="940" actId="1076"/>
          <ac:picMkLst>
            <pc:docMk/>
            <pc:sldMk cId="518429126" sldId="301"/>
            <ac:picMk id="5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30:08.176" v="673" actId="478"/>
          <ac:picMkLst>
            <pc:docMk/>
            <pc:sldMk cId="518429126" sldId="301"/>
            <ac:picMk id="6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44:00.104" v="1169" actId="167"/>
          <ac:picMkLst>
            <pc:docMk/>
            <pc:sldMk cId="518429126" sldId="301"/>
            <ac:picMk id="6" creationId="{5AAC9CF0-EB9D-6666-9A64-1C614975189E}"/>
          </ac:picMkLst>
        </pc:picChg>
        <pc:picChg chg="del">
          <ac:chgData name="小威 周" userId="b05d44cdc6f64cd6" providerId="LiveId" clId="{261B9395-F888-497A-A110-A19DD289E844}" dt="2024-03-10T01:30:07.221" v="671" actId="478"/>
          <ac:picMkLst>
            <pc:docMk/>
            <pc:sldMk cId="518429126" sldId="301"/>
            <ac:picMk id="7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1:30:05.962" v="669" actId="478"/>
          <ac:picMkLst>
            <pc:docMk/>
            <pc:sldMk cId="518429126" sldId="301"/>
            <ac:picMk id="8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1:30:07.738" v="672" actId="478"/>
          <ac:picMkLst>
            <pc:docMk/>
            <pc:sldMk cId="518429126" sldId="301"/>
            <ac:picMk id="10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1:30:06.697" v="670" actId="478"/>
          <ac:picMkLst>
            <pc:docMk/>
            <pc:sldMk cId="518429126" sldId="301"/>
            <ac:picMk id="11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45:48.609" v="1196" actId="1076"/>
        <pc:sldMkLst>
          <pc:docMk/>
          <pc:sldMk cId="2159099526" sldId="302"/>
        </pc:sldMkLst>
        <pc:spChg chg="mod">
          <ac:chgData name="小威 周" userId="b05d44cdc6f64cd6" providerId="LiveId" clId="{261B9395-F888-497A-A110-A19DD289E844}" dt="2024-03-10T09:45:48.609" v="1196" actId="1076"/>
          <ac:spMkLst>
            <pc:docMk/>
            <pc:sldMk cId="2159099526" sldId="302"/>
            <ac:spMk id="2" creationId="{00000000-0000-0000-0000-000000000000}"/>
          </ac:spMkLst>
        </pc:spChg>
        <pc:picChg chg="mod">
          <ac:chgData name="小威 周" userId="b05d44cdc6f64cd6" providerId="LiveId" clId="{261B9395-F888-497A-A110-A19DD289E844}" dt="2024-03-10T01:47:35.248" v="849" actId="1440"/>
          <ac:picMkLst>
            <pc:docMk/>
            <pc:sldMk cId="2159099526" sldId="302"/>
            <ac:picMk id="3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6:36:51.461" v="948" actId="478"/>
          <ac:picMkLst>
            <pc:docMk/>
            <pc:sldMk cId="2159099526" sldId="302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5:45.274" v="1195" actId="167"/>
          <ac:picMkLst>
            <pc:docMk/>
            <pc:sldMk cId="2159099526" sldId="302"/>
            <ac:picMk id="4" creationId="{199264EB-0CE0-0A6A-2968-6A2EC4E1DD0A}"/>
          </ac:picMkLst>
        </pc:picChg>
        <pc:picChg chg="mod">
          <ac:chgData name="小威 周" userId="b05d44cdc6f64cd6" providerId="LiveId" clId="{261B9395-F888-497A-A110-A19DD289E844}" dt="2024-03-10T01:47:35.248" v="849" actId="1440"/>
          <ac:picMkLst>
            <pc:docMk/>
            <pc:sldMk cId="2159099526" sldId="302"/>
            <ac:picMk id="5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42:14.247" v="1136" actId="1076"/>
        <pc:sldMkLst>
          <pc:docMk/>
          <pc:sldMk cId="2054796583" sldId="303"/>
        </pc:sldMkLst>
        <pc:spChg chg="mod">
          <ac:chgData name="小威 周" userId="b05d44cdc6f64cd6" providerId="LiveId" clId="{261B9395-F888-497A-A110-A19DD289E844}" dt="2024-03-10T09:42:14.247" v="1136" actId="1076"/>
          <ac:spMkLst>
            <pc:docMk/>
            <pc:sldMk cId="2054796583" sldId="303"/>
            <ac:spMk id="2" creationId="{00000000-0000-0000-0000-000000000000}"/>
          </ac:spMkLst>
        </pc:spChg>
        <pc:grpChg chg="del mod">
          <ac:chgData name="小威 周" userId="b05d44cdc6f64cd6" providerId="LiveId" clId="{261B9395-F888-497A-A110-A19DD289E844}" dt="2024-03-10T01:21:31.231" v="577" actId="478"/>
          <ac:grpSpMkLst>
            <pc:docMk/>
            <pc:sldMk cId="2054796583" sldId="303"/>
            <ac:grpSpMk id="7" creationId="{00000000-0000-0000-0000-000000000000}"/>
          </ac:grpSpMkLst>
        </pc:grpChg>
        <pc:grpChg chg="del mod">
          <ac:chgData name="小威 周" userId="b05d44cdc6f64cd6" providerId="LiveId" clId="{261B9395-F888-497A-A110-A19DD289E844}" dt="2024-03-10T01:21:31.890" v="578" actId="478"/>
          <ac:grpSpMkLst>
            <pc:docMk/>
            <pc:sldMk cId="2054796583" sldId="303"/>
            <ac:grpSpMk id="13" creationId="{00000000-0000-0000-0000-000000000000}"/>
          </ac:grpSpMkLst>
        </pc:grpChg>
        <pc:grpChg chg="del">
          <ac:chgData name="小威 周" userId="b05d44cdc6f64cd6" providerId="LiveId" clId="{261B9395-F888-497A-A110-A19DD289E844}" dt="2024-03-10T01:21:33.014" v="580" actId="478"/>
          <ac:grpSpMkLst>
            <pc:docMk/>
            <pc:sldMk cId="2054796583" sldId="303"/>
            <ac:grpSpMk id="17" creationId="{00000000-0000-0000-0000-000000000000}"/>
          </ac:grpSpMkLst>
        </pc:grpChg>
        <pc:picChg chg="add mod">
          <ac:chgData name="小威 周" userId="b05d44cdc6f64cd6" providerId="LiveId" clId="{261B9395-F888-497A-A110-A19DD289E844}" dt="2024-03-10T01:22:14.830" v="592" actId="1440"/>
          <ac:picMkLst>
            <pc:docMk/>
            <pc:sldMk cId="2054796583" sldId="303"/>
            <ac:picMk id="3" creationId="{26FEF778-31B3-2CE6-CD75-11D382A2BE6B}"/>
          </ac:picMkLst>
        </pc:picChg>
        <pc:picChg chg="del">
          <ac:chgData name="小威 周" userId="b05d44cdc6f64cd6" providerId="LiveId" clId="{261B9395-F888-497A-A110-A19DD289E844}" dt="2024-03-10T06:36:20.950" v="934" actId="478"/>
          <ac:picMkLst>
            <pc:docMk/>
            <pc:sldMk cId="2054796583" sldId="303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2:10.961" v="1135" actId="167"/>
          <ac:picMkLst>
            <pc:docMk/>
            <pc:sldMk cId="2054796583" sldId="303"/>
            <ac:picMk id="4" creationId="{A5DDB590-5A52-A315-6C6A-50A6BD255944}"/>
          </ac:picMkLst>
        </pc:picChg>
        <pc:picChg chg="del">
          <ac:chgData name="小威 周" userId="b05d44cdc6f64cd6" providerId="LiveId" clId="{261B9395-F888-497A-A110-A19DD289E844}" dt="2024-03-10T01:21:30.041" v="575" actId="478"/>
          <ac:picMkLst>
            <pc:docMk/>
            <pc:sldMk cId="2054796583" sldId="303"/>
            <ac:picMk id="5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1:35.231" v="583" actId="478"/>
          <ac:picMkLst>
            <pc:docMk/>
            <pc:sldMk cId="2054796583" sldId="303"/>
            <ac:picMk id="6" creationId="{00000000-0000-0000-0000-000000000000}"/>
          </ac:picMkLst>
        </pc:picChg>
        <pc:picChg chg="del topLvl">
          <ac:chgData name="小威 周" userId="b05d44cdc6f64cd6" providerId="LiveId" clId="{261B9395-F888-497A-A110-A19DD289E844}" dt="2024-03-10T01:21:31.231" v="577" actId="478"/>
          <ac:picMkLst>
            <pc:docMk/>
            <pc:sldMk cId="2054796583" sldId="303"/>
            <ac:picMk id="8" creationId="{00000000-0000-0000-0000-000000000000}"/>
          </ac:picMkLst>
        </pc:picChg>
        <pc:picChg chg="del topLvl">
          <ac:chgData name="小威 周" userId="b05d44cdc6f64cd6" providerId="LiveId" clId="{261B9395-F888-497A-A110-A19DD289E844}" dt="2024-03-10T01:21:35.694" v="584" actId="478"/>
          <ac:picMkLst>
            <pc:docMk/>
            <pc:sldMk cId="2054796583" sldId="303"/>
            <ac:picMk id="9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1:29.470" v="574" actId="478"/>
          <ac:picMkLst>
            <pc:docMk/>
            <pc:sldMk cId="2054796583" sldId="303"/>
            <ac:picMk id="10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1:34.658" v="582" actId="478"/>
          <ac:picMkLst>
            <pc:docMk/>
            <pc:sldMk cId="2054796583" sldId="303"/>
            <ac:picMk id="11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1:32.497" v="579" actId="478"/>
          <ac:picMkLst>
            <pc:docMk/>
            <pc:sldMk cId="2054796583" sldId="303"/>
            <ac:picMk id="12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1:33.587" v="581" actId="478"/>
          <ac:picMkLst>
            <pc:docMk/>
            <pc:sldMk cId="2054796583" sldId="303"/>
            <ac:picMk id="16" creationId="{00000000-0000-0000-0000-000000000000}"/>
          </ac:picMkLst>
        </pc:picChg>
        <pc:picChg chg="add mod">
          <ac:chgData name="小威 周" userId="b05d44cdc6f64cd6" providerId="LiveId" clId="{261B9395-F888-497A-A110-A19DD289E844}" dt="2024-03-10T01:22:14.830" v="592" actId="1440"/>
          <ac:picMkLst>
            <pc:docMk/>
            <pc:sldMk cId="2054796583" sldId="303"/>
            <ac:picMk id="20" creationId="{23D23CED-A533-4B0A-F547-5B23E503F769}"/>
          </ac:picMkLst>
        </pc:picChg>
      </pc:sldChg>
      <pc:sldChg chg="addSp delSp modSp mod">
        <pc:chgData name="小威 周" userId="b05d44cdc6f64cd6" providerId="LiveId" clId="{261B9395-F888-497A-A110-A19DD289E844}" dt="2024-03-10T09:41:50.556" v="1130" actId="1076"/>
        <pc:sldMkLst>
          <pc:docMk/>
          <pc:sldMk cId="2244176625" sldId="304"/>
        </pc:sldMkLst>
        <pc:spChg chg="mod">
          <ac:chgData name="小威 周" userId="b05d44cdc6f64cd6" providerId="LiveId" clId="{261B9395-F888-497A-A110-A19DD289E844}" dt="2024-03-10T09:41:50.556" v="1130" actId="1076"/>
          <ac:spMkLst>
            <pc:docMk/>
            <pc:sldMk cId="2244176625" sldId="304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1:46.601" v="1129" actId="167"/>
          <ac:picMkLst>
            <pc:docMk/>
            <pc:sldMk cId="2244176625" sldId="304"/>
            <ac:picMk id="3" creationId="{146B79C3-254D-79BA-A7F6-7252120024E4}"/>
          </ac:picMkLst>
        </pc:picChg>
        <pc:picChg chg="del">
          <ac:chgData name="小威 周" userId="b05d44cdc6f64cd6" providerId="LiveId" clId="{261B9395-F888-497A-A110-A19DD289E844}" dt="2024-03-10T06:36:14.189" v="931" actId="478"/>
          <ac:picMkLst>
            <pc:docMk/>
            <pc:sldMk cId="2244176625" sldId="304"/>
            <ac:picMk id="4" creationId="{019B3A9B-55DA-87A7-CFF7-7252791A8D6D}"/>
          </ac:picMkLst>
        </pc:picChg>
        <pc:picChg chg="mod">
          <ac:chgData name="小威 周" userId="b05d44cdc6f64cd6" providerId="LiveId" clId="{261B9395-F888-497A-A110-A19DD289E844}" dt="2024-03-09T14:10:48.077" v="567" actId="1440"/>
          <ac:picMkLst>
            <pc:docMk/>
            <pc:sldMk cId="2244176625" sldId="304"/>
            <ac:picMk id="1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4:10:48.077" v="567" actId="1440"/>
          <ac:picMkLst>
            <pc:docMk/>
            <pc:sldMk cId="2244176625" sldId="304"/>
            <ac:picMk id="16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4:10:48.077" v="567" actId="1440"/>
          <ac:picMkLst>
            <pc:docMk/>
            <pc:sldMk cId="2244176625" sldId="304"/>
            <ac:picMk id="17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0T09:39:06.058" v="1090" actId="1076"/>
        <pc:sldMkLst>
          <pc:docMk/>
          <pc:sldMk cId="2440498946" sldId="305"/>
        </pc:sldMkLst>
        <pc:spChg chg="mod">
          <ac:chgData name="小威 周" userId="b05d44cdc6f64cd6" providerId="LiveId" clId="{261B9395-F888-497A-A110-A19DD289E844}" dt="2024-03-10T09:39:06.058" v="1090" actId="1076"/>
          <ac:spMkLst>
            <pc:docMk/>
            <pc:sldMk cId="2440498946" sldId="305"/>
            <ac:spMk id="2" creationId="{00000000-0000-0000-0000-000000000000}"/>
          </ac:spMkLst>
        </pc:spChg>
        <pc:grpChg chg="add del mod">
          <ac:chgData name="小威 周" userId="b05d44cdc6f64cd6" providerId="LiveId" clId="{261B9395-F888-497A-A110-A19DD289E844}" dt="2024-03-09T12:06:26.337" v="121" actId="165"/>
          <ac:grpSpMkLst>
            <pc:docMk/>
            <pc:sldMk cId="2440498946" sldId="305"/>
            <ac:grpSpMk id="15" creationId="{87052D48-C6D7-A9AA-9D0A-BC7E2F64C794}"/>
          </ac:grpSpMkLst>
        </pc:grpChg>
        <pc:grpChg chg="add mod">
          <ac:chgData name="小威 周" userId="b05d44cdc6f64cd6" providerId="LiveId" clId="{261B9395-F888-497A-A110-A19DD289E844}" dt="2024-03-09T12:06:33.105" v="122" actId="338"/>
          <ac:grpSpMkLst>
            <pc:docMk/>
            <pc:sldMk cId="2440498946" sldId="305"/>
            <ac:grpSpMk id="16" creationId="{EBF25D62-967F-D654-19E1-8887AA3EC0D1}"/>
          </ac:grpSpMkLst>
        </pc:grpChg>
        <pc:picChg chg="mod">
          <ac:chgData name="小威 周" userId="b05d44cdc6f64cd6" providerId="LiveId" clId="{261B9395-F888-497A-A110-A19DD289E844}" dt="2024-03-09T12:04:01.185" v="101" actId="1440"/>
          <ac:picMkLst>
            <pc:docMk/>
            <pc:sldMk cId="2440498946" sldId="305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38:58.280" v="1089" actId="167"/>
          <ac:picMkLst>
            <pc:docMk/>
            <pc:sldMk cId="2440498946" sldId="305"/>
            <ac:picMk id="4" creationId="{23D6C799-B3AF-934A-08F0-889B919AD64B}"/>
          </ac:picMkLst>
        </pc:picChg>
        <pc:picChg chg="del">
          <ac:chgData name="小威 周" userId="b05d44cdc6f64cd6" providerId="LiveId" clId="{261B9395-F888-497A-A110-A19DD289E844}" dt="2024-03-10T06:35:37.156" v="919" actId="478"/>
          <ac:picMkLst>
            <pc:docMk/>
            <pc:sldMk cId="2440498946" sldId="305"/>
            <ac:picMk id="4" creationId="{694976D4-03AC-7E01-366B-8F0400A133CF}"/>
          </ac:picMkLst>
        </pc:picChg>
        <pc:picChg chg="mod">
          <ac:chgData name="小威 周" userId="b05d44cdc6f64cd6" providerId="LiveId" clId="{261B9395-F888-497A-A110-A19DD289E844}" dt="2024-03-09T12:04:01.185" v="101" actId="1440"/>
          <ac:picMkLst>
            <pc:docMk/>
            <pc:sldMk cId="2440498946" sldId="305"/>
            <ac:picMk id="5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4:01.185" v="101" actId="1440"/>
          <ac:picMkLst>
            <pc:docMk/>
            <pc:sldMk cId="2440498946" sldId="305"/>
            <ac:picMk id="6" creationId="{00000000-0000-0000-0000-000000000000}"/>
          </ac:picMkLst>
        </pc:picChg>
        <pc:picChg chg="mod ord">
          <ac:chgData name="小威 周" userId="b05d44cdc6f64cd6" providerId="LiveId" clId="{261B9395-F888-497A-A110-A19DD289E844}" dt="2024-03-09T12:06:11.168" v="119" actId="1076"/>
          <ac:picMkLst>
            <pc:docMk/>
            <pc:sldMk cId="2440498946" sldId="305"/>
            <ac:picMk id="9" creationId="{00000000-0000-0000-0000-000000000000}"/>
          </ac:picMkLst>
        </pc:picChg>
        <pc:inkChg chg="add del">
          <ac:chgData name="小威 周" userId="b05d44cdc6f64cd6" providerId="LiveId" clId="{261B9395-F888-497A-A110-A19DD289E844}" dt="2024-03-09T12:04:30.736" v="106" actId="9405"/>
          <ac:inkMkLst>
            <pc:docMk/>
            <pc:sldMk cId="2440498946" sldId="305"/>
            <ac:inkMk id="7" creationId="{F02D5A05-728D-EE06-C545-9FC2BE681920}"/>
          </ac:inkMkLst>
        </pc:inkChg>
        <pc:inkChg chg="add del">
          <ac:chgData name="小威 周" userId="b05d44cdc6f64cd6" providerId="LiveId" clId="{261B9395-F888-497A-A110-A19DD289E844}" dt="2024-03-09T12:04:41.126" v="108" actId="9405"/>
          <ac:inkMkLst>
            <pc:docMk/>
            <pc:sldMk cId="2440498946" sldId="305"/>
            <ac:inkMk id="8" creationId="{E74667EB-F4F5-87D2-0089-A3CF3C3EA5EF}"/>
          </ac:inkMkLst>
        </pc:inkChg>
        <pc:inkChg chg="add del">
          <ac:chgData name="小威 周" userId="b05d44cdc6f64cd6" providerId="LiveId" clId="{261B9395-F888-497A-A110-A19DD289E844}" dt="2024-03-09T12:05:01.860" v="110" actId="9405"/>
          <ac:inkMkLst>
            <pc:docMk/>
            <pc:sldMk cId="2440498946" sldId="305"/>
            <ac:inkMk id="10" creationId="{FA9D15FA-E603-7C5E-6259-F684DAA51BDA}"/>
          </ac:inkMkLst>
        </pc:inkChg>
        <pc:cxnChg chg="add mod topLvl">
          <ac:chgData name="小威 周" userId="b05d44cdc6f64cd6" providerId="LiveId" clId="{261B9395-F888-497A-A110-A19DD289E844}" dt="2024-03-09T12:06:33.105" v="122" actId="338"/>
          <ac:cxnSpMkLst>
            <pc:docMk/>
            <pc:sldMk cId="2440498946" sldId="305"/>
            <ac:cxnSpMk id="12" creationId="{10C52E16-D05C-A14A-4DD2-A4C71F9D3F41}"/>
          </ac:cxnSpMkLst>
        </pc:cxnChg>
        <pc:cxnChg chg="add mod topLvl">
          <ac:chgData name="小威 周" userId="b05d44cdc6f64cd6" providerId="LiveId" clId="{261B9395-F888-497A-A110-A19DD289E844}" dt="2024-03-09T12:06:33.105" v="122" actId="338"/>
          <ac:cxnSpMkLst>
            <pc:docMk/>
            <pc:sldMk cId="2440498946" sldId="305"/>
            <ac:cxnSpMk id="13" creationId="{C14CDBE1-F7E5-B306-7935-B7B73EF3118C}"/>
          </ac:cxnSpMkLst>
        </pc:cxnChg>
      </pc:sldChg>
      <pc:sldChg chg="addSp delSp modSp mod">
        <pc:chgData name="小威 周" userId="b05d44cdc6f64cd6" providerId="LiveId" clId="{261B9395-F888-497A-A110-A19DD289E844}" dt="2024-03-10T09:47:43.596" v="1226" actId="1440"/>
        <pc:sldMkLst>
          <pc:docMk/>
          <pc:sldMk cId="1339808461" sldId="306"/>
        </pc:sldMkLst>
        <pc:spChg chg="mod">
          <ac:chgData name="小威 周" userId="b05d44cdc6f64cd6" providerId="LiveId" clId="{261B9395-F888-497A-A110-A19DD289E844}" dt="2024-03-10T09:47:21.294" v="1221" actId="1076"/>
          <ac:spMkLst>
            <pc:docMk/>
            <pc:sldMk cId="1339808461" sldId="306"/>
            <ac:spMk id="2" creationId="{00000000-0000-0000-0000-000000000000}"/>
          </ac:spMkLst>
        </pc:spChg>
        <pc:spChg chg="mod">
          <ac:chgData name="小威 周" userId="b05d44cdc6f64cd6" providerId="LiveId" clId="{261B9395-F888-497A-A110-A19DD289E844}" dt="2024-03-10T09:47:31.762" v="1224" actId="1076"/>
          <ac:spMkLst>
            <pc:docMk/>
            <pc:sldMk cId="1339808461" sldId="306"/>
            <ac:spMk id="3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7:27.559" v="1223" actId="1076"/>
          <ac:picMkLst>
            <pc:docMk/>
            <pc:sldMk cId="1339808461" sldId="306"/>
            <ac:picMk id="4" creationId="{B398B93B-0F37-688D-D8C9-33D42A529C78}"/>
          </ac:picMkLst>
        </pc:picChg>
        <pc:picChg chg="del">
          <ac:chgData name="小威 周" userId="b05d44cdc6f64cd6" providerId="LiveId" clId="{261B9395-F888-497A-A110-A19DD289E844}" dt="2024-03-10T06:37:02.734" v="953" actId="478"/>
          <ac:picMkLst>
            <pc:docMk/>
            <pc:sldMk cId="1339808461" sldId="306"/>
            <ac:picMk id="4" creationId="{C2904B41-02A4-1FF0-D3BD-B5BACFBB0CDD}"/>
          </ac:picMkLst>
        </pc:picChg>
        <pc:picChg chg="mod">
          <ac:chgData name="小威 周" userId="b05d44cdc6f64cd6" providerId="LiveId" clId="{261B9395-F888-497A-A110-A19DD289E844}" dt="2024-03-10T09:47:43.596" v="1226" actId="1440"/>
          <ac:picMkLst>
            <pc:docMk/>
            <pc:sldMk cId="1339808461" sldId="306"/>
            <ac:picMk id="5" creationId="{00000000-0000-0000-0000-000000000000}"/>
          </ac:picMkLst>
        </pc:picChg>
      </pc:sldChg>
      <pc:sldChg chg="addSp delSp modSp mod modAnim">
        <pc:chgData name="小威 周" userId="b05d44cdc6f64cd6" providerId="LiveId" clId="{261B9395-F888-497A-A110-A19DD289E844}" dt="2024-03-19T13:33:59.261" v="1427"/>
        <pc:sldMkLst>
          <pc:docMk/>
          <pc:sldMk cId="2606183971" sldId="307"/>
        </pc:sldMkLst>
        <pc:spChg chg="mod">
          <ac:chgData name="小威 周" userId="b05d44cdc6f64cd6" providerId="LiveId" clId="{261B9395-F888-497A-A110-A19DD289E844}" dt="2024-03-10T09:40:27.754" v="1111" actId="1076"/>
          <ac:spMkLst>
            <pc:docMk/>
            <pc:sldMk cId="2606183971" sldId="307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0:22.463" v="1110" actId="167"/>
          <ac:picMkLst>
            <pc:docMk/>
            <pc:sldMk cId="2606183971" sldId="307"/>
            <ac:picMk id="3" creationId="{00F83D3B-2C08-A86D-611A-8024CDA98F30}"/>
          </ac:picMkLst>
        </pc:picChg>
        <pc:picChg chg="del">
          <ac:chgData name="小威 周" userId="b05d44cdc6f64cd6" providerId="LiveId" clId="{261B9395-F888-497A-A110-A19DD289E844}" dt="2024-03-10T06:36:02.551" v="926" actId="478"/>
          <ac:picMkLst>
            <pc:docMk/>
            <pc:sldMk cId="2606183971" sldId="307"/>
            <ac:picMk id="4" creationId="{019B3A9B-55DA-87A7-CFF7-7252791A8D6D}"/>
          </ac:picMkLst>
        </pc:picChg>
        <pc:picChg chg="mod">
          <ac:chgData name="小威 周" userId="b05d44cdc6f64cd6" providerId="LiveId" clId="{261B9395-F888-497A-A110-A19DD289E844}" dt="2024-03-09T12:46:59.818" v="273" actId="1440"/>
          <ac:picMkLst>
            <pc:docMk/>
            <pc:sldMk cId="2606183971" sldId="307"/>
            <ac:picMk id="11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46:59.818" v="273" actId="1440"/>
          <ac:picMkLst>
            <pc:docMk/>
            <pc:sldMk cId="2606183971" sldId="307"/>
            <ac:picMk id="12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2:46:34.566" v="265" actId="478"/>
          <ac:picMkLst>
            <pc:docMk/>
            <pc:sldMk cId="2606183971" sldId="307"/>
            <ac:picMk id="13" creationId="{00000000-0000-0000-0000-000000000000}"/>
          </ac:picMkLst>
        </pc:picChg>
      </pc:sldChg>
      <pc:sldChg chg="addSp delSp modSp add mod modAnim">
        <pc:chgData name="小威 周" userId="b05d44cdc6f64cd6" providerId="LiveId" clId="{261B9395-F888-497A-A110-A19DD289E844}" dt="2024-03-10T09:38:03.283" v="1067" actId="1076"/>
        <pc:sldMkLst>
          <pc:docMk/>
          <pc:sldMk cId="1505417339" sldId="308"/>
        </pc:sldMkLst>
        <pc:spChg chg="mod">
          <ac:chgData name="小威 周" userId="b05d44cdc6f64cd6" providerId="LiveId" clId="{261B9395-F888-497A-A110-A19DD289E844}" dt="2024-03-10T09:38:03.283" v="1067" actId="1076"/>
          <ac:spMkLst>
            <pc:docMk/>
            <pc:sldMk cId="1505417339" sldId="308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38:00.487" v="1066" actId="167"/>
          <ac:picMkLst>
            <pc:docMk/>
            <pc:sldMk cId="1505417339" sldId="308"/>
            <ac:picMk id="3" creationId="{8EBD5D75-3B59-E26E-4595-09FDEDF9AE35}"/>
          </ac:picMkLst>
        </pc:picChg>
        <pc:picChg chg="del">
          <ac:chgData name="小威 周" userId="b05d44cdc6f64cd6" providerId="LiveId" clId="{261B9395-F888-497A-A110-A19DD289E844}" dt="2024-03-10T06:35:26.209" v="914" actId="478"/>
          <ac:picMkLst>
            <pc:docMk/>
            <pc:sldMk cId="1505417339" sldId="308"/>
            <ac:picMk id="4" creationId="{694976D4-03AC-7E01-366B-8F0400A133CF}"/>
          </ac:picMkLst>
        </pc:picChg>
        <pc:picChg chg="del">
          <ac:chgData name="小威 周" userId="b05d44cdc6f64cd6" providerId="LiveId" clId="{261B9395-F888-497A-A110-A19DD289E844}" dt="2024-03-09T11:56:56.543" v="13" actId="478"/>
          <ac:picMkLst>
            <pc:docMk/>
            <pc:sldMk cId="1505417339" sldId="308"/>
            <ac:picMk id="22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1:57:22.957" v="27" actId="1076"/>
          <ac:picMkLst>
            <pc:docMk/>
            <pc:sldMk cId="1505417339" sldId="308"/>
            <ac:picMk id="23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1:57:21.819" v="26" actId="1076"/>
          <ac:picMkLst>
            <pc:docMk/>
            <pc:sldMk cId="1505417339" sldId="308"/>
            <ac:picMk id="24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1:57:20.667" v="25" actId="1076"/>
          <ac:picMkLst>
            <pc:docMk/>
            <pc:sldMk cId="1505417339" sldId="308"/>
            <ac:picMk id="25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1:56:56.543" v="13" actId="478"/>
          <ac:picMkLst>
            <pc:docMk/>
            <pc:sldMk cId="1505417339" sldId="308"/>
            <ac:picMk id="26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1:56:56.543" v="13" actId="478"/>
          <ac:picMkLst>
            <pc:docMk/>
            <pc:sldMk cId="1505417339" sldId="308"/>
            <ac:picMk id="27" creationId="{00000000-0000-0000-0000-000000000000}"/>
          </ac:picMkLst>
        </pc:picChg>
      </pc:sldChg>
      <pc:sldChg chg="addSp delSp modSp add mod modAnim">
        <pc:chgData name="小威 周" userId="b05d44cdc6f64cd6" providerId="LiveId" clId="{261B9395-F888-497A-A110-A19DD289E844}" dt="2024-03-10T09:38:34.245" v="1081" actId="1076"/>
        <pc:sldMkLst>
          <pc:docMk/>
          <pc:sldMk cId="1039513455" sldId="309"/>
        </pc:sldMkLst>
        <pc:spChg chg="mod">
          <ac:chgData name="小威 周" userId="b05d44cdc6f64cd6" providerId="LiveId" clId="{261B9395-F888-497A-A110-A19DD289E844}" dt="2024-03-10T09:38:34.245" v="1081" actId="1076"/>
          <ac:spMkLst>
            <pc:docMk/>
            <pc:sldMk cId="1039513455" sldId="309"/>
            <ac:spMk id="2" creationId="{00000000-0000-0000-0000-000000000000}"/>
          </ac:spMkLst>
        </pc:spChg>
        <pc:picChg chg="del">
          <ac:chgData name="小威 周" userId="b05d44cdc6f64cd6" providerId="LiveId" clId="{261B9395-F888-497A-A110-A19DD289E844}" dt="2024-03-09T11:59:46.251" v="48" actId="478"/>
          <ac:picMkLst>
            <pc:docMk/>
            <pc:sldMk cId="1039513455" sldId="309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38:29.163" v="1080" actId="167"/>
          <ac:picMkLst>
            <pc:docMk/>
            <pc:sldMk cId="1039513455" sldId="309"/>
            <ac:picMk id="3" creationId="{7B4E53E2-6965-50A9-DAD0-806B3D66F135}"/>
          </ac:picMkLst>
        </pc:picChg>
        <pc:picChg chg="del">
          <ac:chgData name="小威 周" userId="b05d44cdc6f64cd6" providerId="LiveId" clId="{261B9395-F888-497A-A110-A19DD289E844}" dt="2024-03-10T06:35:30.882" v="916" actId="478"/>
          <ac:picMkLst>
            <pc:docMk/>
            <pc:sldMk cId="1039513455" sldId="309"/>
            <ac:picMk id="4" creationId="{694976D4-03AC-7E01-366B-8F0400A133CF}"/>
          </ac:picMkLst>
        </pc:picChg>
        <pc:picChg chg="del">
          <ac:chgData name="小威 周" userId="b05d44cdc6f64cd6" providerId="LiveId" clId="{261B9395-F888-497A-A110-A19DD289E844}" dt="2024-03-09T11:59:46.251" v="48" actId="478"/>
          <ac:picMkLst>
            <pc:docMk/>
            <pc:sldMk cId="1039513455" sldId="309"/>
            <ac:picMk id="5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1:59:46.251" v="48" actId="478"/>
          <ac:picMkLst>
            <pc:docMk/>
            <pc:sldMk cId="1039513455" sldId="309"/>
            <ac:picMk id="6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0:49.329" v="63" actId="1076"/>
          <ac:picMkLst>
            <pc:docMk/>
            <pc:sldMk cId="1039513455" sldId="309"/>
            <ac:picMk id="8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0:47.359" v="62" actId="1076"/>
          <ac:picMkLst>
            <pc:docMk/>
            <pc:sldMk cId="1039513455" sldId="309"/>
            <ac:picMk id="9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0:51.084" v="64" actId="1076"/>
          <ac:picMkLst>
            <pc:docMk/>
            <pc:sldMk cId="1039513455" sldId="309"/>
            <ac:picMk id="10" creationId="{00000000-0000-0000-0000-000000000000}"/>
          </ac:picMkLst>
        </pc:picChg>
      </pc:sldChg>
      <pc:sldChg chg="add del">
        <pc:chgData name="小威 周" userId="b05d44cdc6f64cd6" providerId="LiveId" clId="{261B9395-F888-497A-A110-A19DD289E844}" dt="2024-03-09T12:01:40.349" v="74" actId="47"/>
        <pc:sldMkLst>
          <pc:docMk/>
          <pc:sldMk cId="4069987644" sldId="310"/>
        </pc:sldMkLst>
      </pc:sldChg>
      <pc:sldChg chg="addSp delSp modSp add mod modAnim">
        <pc:chgData name="小威 周" userId="b05d44cdc6f64cd6" providerId="LiveId" clId="{261B9395-F888-497A-A110-A19DD289E844}" dt="2024-03-10T09:38:53.123" v="1087" actId="1076"/>
        <pc:sldMkLst>
          <pc:docMk/>
          <pc:sldMk cId="4083352666" sldId="310"/>
        </pc:sldMkLst>
        <pc:spChg chg="mod">
          <ac:chgData name="小威 周" userId="b05d44cdc6f64cd6" providerId="LiveId" clId="{261B9395-F888-497A-A110-A19DD289E844}" dt="2024-03-10T09:38:53.123" v="1087" actId="1076"/>
          <ac:spMkLst>
            <pc:docMk/>
            <pc:sldMk cId="4083352666" sldId="310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38:49.909" v="1086" actId="167"/>
          <ac:picMkLst>
            <pc:docMk/>
            <pc:sldMk cId="4083352666" sldId="310"/>
            <ac:picMk id="3" creationId="{F3EE8D40-ED83-2770-FED6-0C2F9464006A}"/>
          </ac:picMkLst>
        </pc:picChg>
        <pc:picChg chg="del">
          <ac:chgData name="小威 周" userId="b05d44cdc6f64cd6" providerId="LiveId" clId="{261B9395-F888-497A-A110-A19DD289E844}" dt="2024-03-10T06:35:34.997" v="918" actId="478"/>
          <ac:picMkLst>
            <pc:docMk/>
            <pc:sldMk cId="4083352666" sldId="310"/>
            <ac:picMk id="4" creationId="{694976D4-03AC-7E01-366B-8F0400A133CF}"/>
          </ac:picMkLst>
        </pc:picChg>
        <pc:picChg chg="del">
          <ac:chgData name="小威 周" userId="b05d44cdc6f64cd6" providerId="LiveId" clId="{261B9395-F888-497A-A110-A19DD289E844}" dt="2024-03-09T12:02:01.845" v="79" actId="478"/>
          <ac:picMkLst>
            <pc:docMk/>
            <pc:sldMk cId="4083352666" sldId="310"/>
            <ac:picMk id="7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2:02:01.845" v="79" actId="478"/>
          <ac:picMkLst>
            <pc:docMk/>
            <pc:sldMk cId="4083352666" sldId="310"/>
            <ac:picMk id="11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2:02:01.845" v="79" actId="478"/>
          <ac:picMkLst>
            <pc:docMk/>
            <pc:sldMk cId="4083352666" sldId="310"/>
            <ac:picMk id="12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2:59.878" v="90" actId="1076"/>
          <ac:picMkLst>
            <pc:docMk/>
            <pc:sldMk cId="4083352666" sldId="310"/>
            <ac:picMk id="13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02:58.342" v="89" actId="1076"/>
          <ac:picMkLst>
            <pc:docMk/>
            <pc:sldMk cId="4083352666" sldId="310"/>
            <ac:picMk id="14" creationId="{00000000-0000-0000-0000-000000000000}"/>
          </ac:picMkLst>
        </pc:picChg>
      </pc:sldChg>
      <pc:sldChg chg="addSp delSp modSp add mod delAnim modAnim">
        <pc:chgData name="小威 周" userId="b05d44cdc6f64cd6" providerId="LiveId" clId="{261B9395-F888-497A-A110-A19DD289E844}" dt="2024-03-19T13:35:56.130" v="1447" actId="478"/>
        <pc:sldMkLst>
          <pc:docMk/>
          <pc:sldMk cId="1914293451" sldId="311"/>
        </pc:sldMkLst>
        <pc:spChg chg="mod">
          <ac:chgData name="小威 周" userId="b05d44cdc6f64cd6" providerId="LiveId" clId="{261B9395-F888-497A-A110-A19DD289E844}" dt="2024-03-10T09:40:57.171" v="1119" actId="1076"/>
          <ac:spMkLst>
            <pc:docMk/>
            <pc:sldMk cId="1914293451" sldId="311"/>
            <ac:spMk id="2" creationId="{00000000-0000-0000-0000-000000000000}"/>
          </ac:spMkLst>
        </pc:spChg>
        <pc:picChg chg="del mod">
          <ac:chgData name="小威 周" userId="b05d44cdc6f64cd6" providerId="LiveId" clId="{261B9395-F888-497A-A110-A19DD289E844}" dt="2024-03-09T12:55:01.488" v="331" actId="478"/>
          <ac:picMkLst>
            <pc:docMk/>
            <pc:sldMk cId="1914293451" sldId="311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40:51.269" v="1118" actId="1076"/>
          <ac:picMkLst>
            <pc:docMk/>
            <pc:sldMk cId="1914293451" sldId="311"/>
            <ac:picMk id="3" creationId="{E698A262-158F-EE20-9B56-4815009A9463}"/>
          </ac:picMkLst>
        </pc:picChg>
        <pc:picChg chg="del">
          <ac:chgData name="小威 周" userId="b05d44cdc6f64cd6" providerId="LiveId" clId="{261B9395-F888-497A-A110-A19DD289E844}" dt="2024-03-10T06:36:07.445" v="928" actId="478"/>
          <ac:picMkLst>
            <pc:docMk/>
            <pc:sldMk cId="1914293451" sldId="311"/>
            <ac:picMk id="4" creationId="{019B3A9B-55DA-87A7-CFF7-7252791A8D6D}"/>
          </ac:picMkLst>
        </pc:picChg>
        <pc:picChg chg="mod">
          <ac:chgData name="小威 周" userId="b05d44cdc6f64cd6" providerId="LiveId" clId="{261B9395-F888-497A-A110-A19DD289E844}" dt="2024-03-09T12:58:47.097" v="406" actId="1440"/>
          <ac:picMkLst>
            <pc:docMk/>
            <pc:sldMk cId="1914293451" sldId="311"/>
            <ac:picMk id="5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9T13:35:56.130" v="1447" actId="478"/>
          <ac:picMkLst>
            <pc:docMk/>
            <pc:sldMk cId="1914293451" sldId="311"/>
            <ac:picMk id="6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2:55:00.980" v="330" actId="478"/>
          <ac:picMkLst>
            <pc:docMk/>
            <pc:sldMk cId="1914293451" sldId="311"/>
            <ac:picMk id="8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2:55:02.024" v="332" actId="478"/>
          <ac:picMkLst>
            <pc:docMk/>
            <pc:sldMk cId="1914293451" sldId="311"/>
            <ac:picMk id="9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2:54:59.332" v="328" actId="478"/>
          <ac:picMkLst>
            <pc:docMk/>
            <pc:sldMk cId="1914293451" sldId="311"/>
            <ac:picMk id="10" creationId="{00000000-0000-0000-0000-000000000000}"/>
          </ac:picMkLst>
        </pc:picChg>
        <pc:picChg chg="mod">
          <ac:chgData name="小威 周" userId="b05d44cdc6f64cd6" providerId="LiveId" clId="{261B9395-F888-497A-A110-A19DD289E844}" dt="2024-03-09T12:59:20.421" v="409" actId="1076"/>
          <ac:picMkLst>
            <pc:docMk/>
            <pc:sldMk cId="1914293451" sldId="311"/>
            <ac:picMk id="11" creationId="{00000000-0000-0000-0000-000000000000}"/>
          </ac:picMkLst>
        </pc:picChg>
      </pc:sldChg>
      <pc:sldChg chg="addSp delSp modSp add del mod modAnim">
        <pc:chgData name="小威 周" userId="b05d44cdc6f64cd6" providerId="LiveId" clId="{261B9395-F888-497A-A110-A19DD289E844}" dt="2024-03-19T13:35:40.874" v="1446" actId="2696"/>
        <pc:sldMkLst>
          <pc:docMk/>
          <pc:sldMk cId="2565930968" sldId="312"/>
        </pc:sldMkLst>
        <pc:spChg chg="mod">
          <ac:chgData name="小威 周" userId="b05d44cdc6f64cd6" providerId="LiveId" clId="{261B9395-F888-497A-A110-A19DD289E844}" dt="2024-03-10T09:41:37.848" v="1127" actId="1076"/>
          <ac:spMkLst>
            <pc:docMk/>
            <pc:sldMk cId="2565930968" sldId="312"/>
            <ac:spMk id="2" creationId="{00000000-0000-0000-0000-000000000000}"/>
          </ac:spMkLst>
        </pc:spChg>
        <pc:spChg chg="add del mod">
          <ac:chgData name="小威 周" userId="b05d44cdc6f64cd6" providerId="LiveId" clId="{261B9395-F888-497A-A110-A19DD289E844}" dt="2024-03-09T13:56:30.250" v="425" actId="478"/>
          <ac:spMkLst>
            <pc:docMk/>
            <pc:sldMk cId="2565930968" sldId="312"/>
            <ac:spMk id="15" creationId="{B948BCCE-6A2C-DCC1-9873-77A8DCA8E9FE}"/>
          </ac:spMkLst>
        </pc:spChg>
        <pc:spChg chg="add mod">
          <ac:chgData name="小威 周" userId="b05d44cdc6f64cd6" providerId="LiveId" clId="{261B9395-F888-497A-A110-A19DD289E844}" dt="2024-03-09T14:09:39.749" v="555" actId="164"/>
          <ac:spMkLst>
            <pc:docMk/>
            <pc:sldMk cId="2565930968" sldId="312"/>
            <ac:spMk id="26" creationId="{82C7921B-F250-B6E1-DBB4-17EBA34606A1}"/>
          </ac:spMkLst>
        </pc:spChg>
        <pc:grpChg chg="add mod">
          <ac:chgData name="小威 周" userId="b05d44cdc6f64cd6" providerId="LiveId" clId="{261B9395-F888-497A-A110-A19DD289E844}" dt="2024-03-19T13:31:49.494" v="1397" actId="1076"/>
          <ac:grpSpMkLst>
            <pc:docMk/>
            <pc:sldMk cId="2565930968" sldId="312"/>
            <ac:grpSpMk id="27" creationId="{09028641-6DC5-A046-F5BB-A1536DD1A7E3}"/>
          </ac:grpSpMkLst>
        </pc:grpChg>
        <pc:picChg chg="del">
          <ac:chgData name="小威 周" userId="b05d44cdc6f64cd6" providerId="LiveId" clId="{261B9395-F888-497A-A110-A19DD289E844}" dt="2024-03-09T13:56:27.687" v="424" actId="478"/>
          <ac:picMkLst>
            <pc:docMk/>
            <pc:sldMk cId="2565930968" sldId="312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41:32.149" v="1126" actId="1076"/>
          <ac:picMkLst>
            <pc:docMk/>
            <pc:sldMk cId="2565930968" sldId="312"/>
            <ac:picMk id="3" creationId="{5E57CB80-206C-3F38-704F-BB25C01C7FEF}"/>
          </ac:picMkLst>
        </pc:picChg>
        <pc:picChg chg="del">
          <ac:chgData name="小威 周" userId="b05d44cdc6f64cd6" providerId="LiveId" clId="{261B9395-F888-497A-A110-A19DD289E844}" dt="2024-03-10T06:36:12.039" v="930" actId="478"/>
          <ac:picMkLst>
            <pc:docMk/>
            <pc:sldMk cId="2565930968" sldId="312"/>
            <ac:picMk id="4" creationId="{019B3A9B-55DA-87A7-CFF7-7252791A8D6D}"/>
          </ac:picMkLst>
        </pc:picChg>
        <pc:picChg chg="del">
          <ac:chgData name="小威 周" userId="b05d44cdc6f64cd6" providerId="LiveId" clId="{261B9395-F888-497A-A110-A19DD289E844}" dt="2024-03-09T13:56:31.035" v="426" actId="478"/>
          <ac:picMkLst>
            <pc:docMk/>
            <pc:sldMk cId="2565930968" sldId="312"/>
            <ac:picMk id="6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26.398" v="423" actId="478"/>
          <ac:picMkLst>
            <pc:docMk/>
            <pc:sldMk cId="2565930968" sldId="312"/>
            <ac:picMk id="7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25.808" v="422" actId="478"/>
          <ac:picMkLst>
            <pc:docMk/>
            <pc:sldMk cId="2565930968" sldId="312"/>
            <ac:picMk id="8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25.321" v="421" actId="478"/>
          <ac:picMkLst>
            <pc:docMk/>
            <pc:sldMk cId="2565930968" sldId="312"/>
            <ac:picMk id="9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24.429" v="420" actId="478"/>
          <ac:picMkLst>
            <pc:docMk/>
            <pc:sldMk cId="2565930968" sldId="312"/>
            <ac:picMk id="10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23.790" v="419" actId="478"/>
          <ac:picMkLst>
            <pc:docMk/>
            <pc:sldMk cId="2565930968" sldId="312"/>
            <ac:picMk id="11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31.651" v="427" actId="478"/>
          <ac:picMkLst>
            <pc:docMk/>
            <pc:sldMk cId="2565930968" sldId="312"/>
            <ac:picMk id="12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09T13:56:23.278" v="418" actId="478"/>
          <ac:picMkLst>
            <pc:docMk/>
            <pc:sldMk cId="2565930968" sldId="312"/>
            <ac:picMk id="13" creationId="{00000000-0000-0000-0000-000000000000}"/>
          </ac:picMkLst>
        </pc:picChg>
        <pc:picChg chg="del">
          <ac:chgData name="小威 周" userId="b05d44cdc6f64cd6" providerId="LiveId" clId="{261B9395-F888-497A-A110-A19DD289E844}" dt="2024-03-09T13:56:32.223" v="428" actId="478"/>
          <ac:picMkLst>
            <pc:docMk/>
            <pc:sldMk cId="2565930968" sldId="312"/>
            <ac:picMk id="14" creationId="{00000000-0000-0000-0000-000000000000}"/>
          </ac:picMkLst>
        </pc:picChg>
        <pc:picChg chg="add del mod">
          <ac:chgData name="小威 周" userId="b05d44cdc6f64cd6" providerId="LiveId" clId="{261B9395-F888-497A-A110-A19DD289E844}" dt="2024-03-09T14:07:08.896" v="514" actId="478"/>
          <ac:picMkLst>
            <pc:docMk/>
            <pc:sldMk cId="2565930968" sldId="312"/>
            <ac:picMk id="16" creationId="{0D1231B4-BF0A-0A2E-C52C-83F94892DCB6}"/>
          </ac:picMkLst>
        </pc:picChg>
        <pc:picChg chg="mod ord">
          <ac:chgData name="小威 周" userId="b05d44cdc6f64cd6" providerId="LiveId" clId="{261B9395-F888-497A-A110-A19DD289E844}" dt="2024-03-09T14:09:39.749" v="555" actId="164"/>
          <ac:picMkLst>
            <pc:docMk/>
            <pc:sldMk cId="2565930968" sldId="312"/>
            <ac:picMk id="17" creationId="{00000000-0000-0000-0000-000000000000}"/>
          </ac:picMkLst>
        </pc:picChg>
        <pc:picChg chg="add del mod">
          <ac:chgData name="小威 周" userId="b05d44cdc6f64cd6" providerId="LiveId" clId="{261B9395-F888-497A-A110-A19DD289E844}" dt="2024-03-09T14:07:08.896" v="514" actId="478"/>
          <ac:picMkLst>
            <pc:docMk/>
            <pc:sldMk cId="2565930968" sldId="312"/>
            <ac:picMk id="18" creationId="{EEE4D4BA-4D25-F8FF-392E-0101644A9871}"/>
          </ac:picMkLst>
        </pc:picChg>
        <pc:picChg chg="add del mod">
          <ac:chgData name="小威 周" userId="b05d44cdc6f64cd6" providerId="LiveId" clId="{261B9395-F888-497A-A110-A19DD289E844}" dt="2024-03-09T14:07:08.896" v="514" actId="478"/>
          <ac:picMkLst>
            <pc:docMk/>
            <pc:sldMk cId="2565930968" sldId="312"/>
            <ac:picMk id="19" creationId="{870D7DF9-9A29-5E68-2291-D85ADC3BB600}"/>
          </ac:picMkLst>
        </pc:picChg>
        <pc:picChg chg="add del mod">
          <ac:chgData name="小威 周" userId="b05d44cdc6f64cd6" providerId="LiveId" clId="{261B9395-F888-497A-A110-A19DD289E844}" dt="2024-03-09T14:07:08.896" v="514" actId="478"/>
          <ac:picMkLst>
            <pc:docMk/>
            <pc:sldMk cId="2565930968" sldId="312"/>
            <ac:picMk id="20" creationId="{044A66FE-2CB4-74A7-01E4-8AE10C16A525}"/>
          </ac:picMkLst>
        </pc:picChg>
        <pc:picChg chg="add mod">
          <ac:chgData name="小威 周" userId="b05d44cdc6f64cd6" providerId="LiveId" clId="{261B9395-F888-497A-A110-A19DD289E844}" dt="2024-03-09T14:07:59.848" v="536" actId="1440"/>
          <ac:picMkLst>
            <pc:docMk/>
            <pc:sldMk cId="2565930968" sldId="312"/>
            <ac:picMk id="21" creationId="{3197654F-5B27-2098-3FE7-42FF79594C79}"/>
          </ac:picMkLst>
        </pc:picChg>
        <pc:picChg chg="add mod">
          <ac:chgData name="小威 周" userId="b05d44cdc6f64cd6" providerId="LiveId" clId="{261B9395-F888-497A-A110-A19DD289E844}" dt="2024-03-09T14:07:59.848" v="536" actId="1440"/>
          <ac:picMkLst>
            <pc:docMk/>
            <pc:sldMk cId="2565930968" sldId="312"/>
            <ac:picMk id="22" creationId="{021C9BED-3119-03C2-B4E6-6C65B2E19709}"/>
          </ac:picMkLst>
        </pc:picChg>
        <pc:picChg chg="add mod ord">
          <ac:chgData name="小威 周" userId="b05d44cdc6f64cd6" providerId="LiveId" clId="{261B9395-F888-497A-A110-A19DD289E844}" dt="2024-03-09T14:08:36.070" v="543" actId="166"/>
          <ac:picMkLst>
            <pc:docMk/>
            <pc:sldMk cId="2565930968" sldId="312"/>
            <ac:picMk id="23" creationId="{C01E0411-76C3-2BEA-04BF-5EB212649DCF}"/>
          </ac:picMkLst>
        </pc:picChg>
        <pc:picChg chg="add mod">
          <ac:chgData name="小威 周" userId="b05d44cdc6f64cd6" providerId="LiveId" clId="{261B9395-F888-497A-A110-A19DD289E844}" dt="2024-03-09T14:07:59.848" v="536" actId="1440"/>
          <ac:picMkLst>
            <pc:docMk/>
            <pc:sldMk cId="2565930968" sldId="312"/>
            <ac:picMk id="24" creationId="{60EEC4A9-6CDD-E66D-F3FA-9EC8F02EC068}"/>
          </ac:picMkLst>
        </pc:picChg>
        <pc:picChg chg="add mod">
          <ac:chgData name="小威 周" userId="b05d44cdc6f64cd6" providerId="LiveId" clId="{261B9395-F888-497A-A110-A19DD289E844}" dt="2024-03-09T14:07:59.848" v="536" actId="1440"/>
          <ac:picMkLst>
            <pc:docMk/>
            <pc:sldMk cId="2565930968" sldId="312"/>
            <ac:picMk id="25" creationId="{1D49E64E-CFE6-01DD-B252-CA92862C574A}"/>
          </ac:picMkLst>
        </pc:picChg>
      </pc:sldChg>
      <pc:sldChg chg="addSp delSp modSp add mod modAnim">
        <pc:chgData name="小威 周" userId="b05d44cdc6f64cd6" providerId="LiveId" clId="{261B9395-F888-497A-A110-A19DD289E844}" dt="2024-03-10T09:42:52.649" v="1147" actId="1076"/>
        <pc:sldMkLst>
          <pc:docMk/>
          <pc:sldMk cId="25293281" sldId="313"/>
        </pc:sldMkLst>
        <pc:spChg chg="mod">
          <ac:chgData name="小威 周" userId="b05d44cdc6f64cd6" providerId="LiveId" clId="{261B9395-F888-497A-A110-A19DD289E844}" dt="2024-03-10T09:42:52.649" v="1147" actId="1076"/>
          <ac:spMkLst>
            <pc:docMk/>
            <pc:sldMk cId="25293281" sldId="313"/>
            <ac:spMk id="2" creationId="{00000000-0000-0000-0000-000000000000}"/>
          </ac:spMkLst>
        </pc:spChg>
        <pc:grpChg chg="add mod">
          <ac:chgData name="小威 周" userId="b05d44cdc6f64cd6" providerId="LiveId" clId="{261B9395-F888-497A-A110-A19DD289E844}" dt="2024-03-10T01:28:04.815" v="663" actId="1076"/>
          <ac:grpSpMkLst>
            <pc:docMk/>
            <pc:sldMk cId="25293281" sldId="313"/>
            <ac:grpSpMk id="3" creationId="{69132C6A-E1E6-00F0-653C-9962A317743D}"/>
          </ac:grpSpMkLst>
        </pc:grpChg>
        <pc:grpChg chg="del">
          <ac:chgData name="小威 周" userId="b05d44cdc6f64cd6" providerId="LiveId" clId="{261B9395-F888-497A-A110-A19DD289E844}" dt="2024-03-10T01:27:24.121" v="647" actId="478"/>
          <ac:grpSpMkLst>
            <pc:docMk/>
            <pc:sldMk cId="25293281" sldId="313"/>
            <ac:grpSpMk id="7" creationId="{00000000-0000-0000-0000-000000000000}"/>
          </ac:grpSpMkLst>
        </pc:grpChg>
        <pc:grpChg chg="del">
          <ac:chgData name="小威 周" userId="b05d44cdc6f64cd6" providerId="LiveId" clId="{261B9395-F888-497A-A110-A19DD289E844}" dt="2024-03-10T01:27:28.566" v="649" actId="478"/>
          <ac:grpSpMkLst>
            <pc:docMk/>
            <pc:sldMk cId="25293281" sldId="313"/>
            <ac:grpSpMk id="13" creationId="{00000000-0000-0000-0000-000000000000}"/>
          </ac:grpSpMkLst>
        </pc:grpChg>
        <pc:grpChg chg="del">
          <ac:chgData name="小威 周" userId="b05d44cdc6f64cd6" providerId="LiveId" clId="{261B9395-F888-497A-A110-A19DD289E844}" dt="2024-03-10T01:27:28.566" v="649" actId="478"/>
          <ac:grpSpMkLst>
            <pc:docMk/>
            <pc:sldMk cId="25293281" sldId="313"/>
            <ac:grpSpMk id="17" creationId="{00000000-0000-0000-0000-000000000000}"/>
          </ac:grpSpMkLst>
        </pc:grpChg>
        <pc:picChg chg="del">
          <ac:chgData name="小威 周" userId="b05d44cdc6f64cd6" providerId="LiveId" clId="{261B9395-F888-497A-A110-A19DD289E844}" dt="2024-03-10T06:36:27.140" v="937" actId="478"/>
          <ac:picMkLst>
            <pc:docMk/>
            <pc:sldMk cId="25293281" sldId="313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2:49.897" v="1146" actId="167"/>
          <ac:picMkLst>
            <pc:docMk/>
            <pc:sldMk cId="25293281" sldId="313"/>
            <ac:picMk id="4" creationId="{9DF4356C-E2FB-4B04-C967-778B394C159C}"/>
          </ac:picMkLst>
        </pc:picChg>
        <pc:picChg chg="del">
          <ac:chgData name="小威 周" userId="b05d44cdc6f64cd6" providerId="LiveId" clId="{261B9395-F888-497A-A110-A19DD289E844}" dt="2024-03-10T01:27:25.964" v="648" actId="478"/>
          <ac:picMkLst>
            <pc:docMk/>
            <pc:sldMk cId="25293281" sldId="313"/>
            <ac:picMk id="5" creationId="{00000000-0000-0000-0000-000000000000}"/>
          </ac:picMkLst>
        </pc:picChg>
        <pc:picChg chg="del mod">
          <ac:chgData name="小威 周" userId="b05d44cdc6f64cd6" providerId="LiveId" clId="{261B9395-F888-497A-A110-A19DD289E844}" dt="2024-03-10T01:27:34.834" v="653" actId="478"/>
          <ac:picMkLst>
            <pc:docMk/>
            <pc:sldMk cId="25293281" sldId="313"/>
            <ac:picMk id="6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7:24.121" v="647" actId="478"/>
          <ac:picMkLst>
            <pc:docMk/>
            <pc:sldMk cId="25293281" sldId="313"/>
            <ac:picMk id="10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7:33.192" v="651" actId="478"/>
          <ac:picMkLst>
            <pc:docMk/>
            <pc:sldMk cId="25293281" sldId="313"/>
            <ac:picMk id="11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7:31.673" v="650" actId="478"/>
          <ac:picMkLst>
            <pc:docMk/>
            <pc:sldMk cId="25293281" sldId="313"/>
            <ac:picMk id="12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27:28.566" v="649" actId="478"/>
          <ac:picMkLst>
            <pc:docMk/>
            <pc:sldMk cId="25293281" sldId="313"/>
            <ac:picMk id="16" creationId="{00000000-0000-0000-0000-000000000000}"/>
          </ac:picMkLst>
        </pc:picChg>
        <pc:picChg chg="add mod">
          <ac:chgData name="小威 周" userId="b05d44cdc6f64cd6" providerId="LiveId" clId="{261B9395-F888-497A-A110-A19DD289E844}" dt="2024-03-10T01:28:00.060" v="661" actId="1440"/>
          <ac:picMkLst>
            <pc:docMk/>
            <pc:sldMk cId="25293281" sldId="313"/>
            <ac:picMk id="20" creationId="{DC75892E-8EEB-D705-EA5F-BD659D69F9F5}"/>
          </ac:picMkLst>
        </pc:picChg>
        <pc:picChg chg="add mod">
          <ac:chgData name="小威 周" userId="b05d44cdc6f64cd6" providerId="LiveId" clId="{261B9395-F888-497A-A110-A19DD289E844}" dt="2024-03-10T01:28:00.060" v="661" actId="1440"/>
          <ac:picMkLst>
            <pc:docMk/>
            <pc:sldMk cId="25293281" sldId="313"/>
            <ac:picMk id="21" creationId="{69538015-DED8-1AA2-0372-FE0785BED83E}"/>
          </ac:picMkLst>
        </pc:picChg>
      </pc:sldChg>
      <pc:sldChg chg="add del">
        <pc:chgData name="小威 周" userId="b05d44cdc6f64cd6" providerId="LiveId" clId="{261B9395-F888-497A-A110-A19DD289E844}" dt="2024-03-10T01:28:18.795" v="664" actId="47"/>
        <pc:sldMkLst>
          <pc:docMk/>
          <pc:sldMk cId="1223475098" sldId="314"/>
        </pc:sldMkLst>
      </pc:sldChg>
      <pc:sldChg chg="addSp delSp modSp add mod delAnim modAnim">
        <pc:chgData name="小威 周" userId="b05d44cdc6f64cd6" providerId="LiveId" clId="{261B9395-F888-497A-A110-A19DD289E844}" dt="2024-03-10T09:42:24.403" v="1139" actId="1076"/>
        <pc:sldMkLst>
          <pc:docMk/>
          <pc:sldMk cId="2054687990" sldId="315"/>
        </pc:sldMkLst>
        <pc:spChg chg="mod">
          <ac:chgData name="小威 周" userId="b05d44cdc6f64cd6" providerId="LiveId" clId="{261B9395-F888-497A-A110-A19DD289E844}" dt="2024-03-10T09:42:24.403" v="1139" actId="1076"/>
          <ac:spMkLst>
            <pc:docMk/>
            <pc:sldMk cId="2054687990" sldId="315"/>
            <ac:spMk id="2" creationId="{00000000-0000-0000-0000-000000000000}"/>
          </ac:spMkLst>
        </pc:spChg>
        <pc:grpChg chg="add del mod">
          <ac:chgData name="小威 周" userId="b05d44cdc6f64cd6" providerId="LiveId" clId="{261B9395-F888-497A-A110-A19DD289E844}" dt="2024-03-10T01:23:01.840" v="601" actId="165"/>
          <ac:grpSpMkLst>
            <pc:docMk/>
            <pc:sldMk cId="2054687990" sldId="315"/>
            <ac:grpSpMk id="5" creationId="{49AF0C5A-03FB-EDAE-AE40-00BC4348CCA9}"/>
          </ac:grpSpMkLst>
        </pc:grpChg>
        <pc:grpChg chg="add mod">
          <ac:chgData name="小威 周" userId="b05d44cdc6f64cd6" providerId="LiveId" clId="{261B9395-F888-497A-A110-A19DD289E844}" dt="2024-03-10T01:23:51.398" v="609" actId="164"/>
          <ac:grpSpMkLst>
            <pc:docMk/>
            <pc:sldMk cId="2054687990" sldId="315"/>
            <ac:grpSpMk id="8" creationId="{64B5E6EB-33DC-65E3-C940-4E7593B778D5}"/>
          </ac:grpSpMkLst>
        </pc:grpChg>
        <pc:grpChg chg="add mod">
          <ac:chgData name="小威 周" userId="b05d44cdc6f64cd6" providerId="LiveId" clId="{261B9395-F888-497A-A110-A19DD289E844}" dt="2024-03-10T01:24:05.163" v="612" actId="164"/>
          <ac:grpSpMkLst>
            <pc:docMk/>
            <pc:sldMk cId="2054687990" sldId="315"/>
            <ac:grpSpMk id="9" creationId="{09CF89C3-6F4E-4FAD-6297-9792FC8FC7BD}"/>
          </ac:grpSpMkLst>
        </pc:grpChg>
        <pc:picChg chg="del">
          <ac:chgData name="小威 周" userId="b05d44cdc6f64cd6" providerId="LiveId" clId="{261B9395-F888-497A-A110-A19DD289E844}" dt="2024-03-10T01:22:37.992" v="597" actId="478"/>
          <ac:picMkLst>
            <pc:docMk/>
            <pc:sldMk cId="2054687990" sldId="315"/>
            <ac:picMk id="3" creationId="{26FEF778-31B3-2CE6-CD75-11D382A2BE6B}"/>
          </ac:picMkLst>
        </pc:picChg>
        <pc:picChg chg="add mod ord">
          <ac:chgData name="小威 周" userId="b05d44cdc6f64cd6" providerId="LiveId" clId="{261B9395-F888-497A-A110-A19DD289E844}" dt="2024-03-10T09:42:19.903" v="1138" actId="167"/>
          <ac:picMkLst>
            <pc:docMk/>
            <pc:sldMk cId="2054687990" sldId="315"/>
            <ac:picMk id="3" creationId="{D6539FC1-1497-895B-238E-2D4A1DB605A2}"/>
          </ac:picMkLst>
        </pc:picChg>
        <pc:picChg chg="del mod">
          <ac:chgData name="小威 周" userId="b05d44cdc6f64cd6" providerId="LiveId" clId="{261B9395-F888-497A-A110-A19DD289E844}" dt="2024-03-10T06:36:23.011" v="935" actId="478"/>
          <ac:picMkLst>
            <pc:docMk/>
            <pc:sldMk cId="2054687990" sldId="315"/>
            <ac:picMk id="4" creationId="{019B3A9B-55DA-87A7-CFF7-7252791A8D6D}"/>
          </ac:picMkLst>
        </pc:picChg>
        <pc:picChg chg="add mod topLvl">
          <ac:chgData name="小威 周" userId="b05d44cdc6f64cd6" providerId="LiveId" clId="{261B9395-F888-497A-A110-A19DD289E844}" dt="2024-03-10T01:25:08.080" v="624" actId="1440"/>
          <ac:picMkLst>
            <pc:docMk/>
            <pc:sldMk cId="2054687990" sldId="315"/>
            <ac:picMk id="6" creationId="{F56E74C9-DB3D-0597-1181-58E629A7A17B}"/>
          </ac:picMkLst>
        </pc:picChg>
        <pc:picChg chg="add mod topLvl">
          <ac:chgData name="小威 周" userId="b05d44cdc6f64cd6" providerId="LiveId" clId="{261B9395-F888-497A-A110-A19DD289E844}" dt="2024-03-10T01:25:08.080" v="624" actId="1440"/>
          <ac:picMkLst>
            <pc:docMk/>
            <pc:sldMk cId="2054687990" sldId="315"/>
            <ac:picMk id="7" creationId="{C612F866-2FBA-9660-F7B2-FED27DA3C246}"/>
          </ac:picMkLst>
        </pc:picChg>
        <pc:picChg chg="add mod">
          <ac:chgData name="小威 周" userId="b05d44cdc6f64cd6" providerId="LiveId" clId="{261B9395-F888-497A-A110-A19DD289E844}" dt="2024-03-10T01:25:05.254" v="623" actId="1440"/>
          <ac:picMkLst>
            <pc:docMk/>
            <pc:sldMk cId="2054687990" sldId="315"/>
            <ac:picMk id="10" creationId="{09A3F1BC-00E1-1AE8-EDD2-51F4CE3923BA}"/>
          </ac:picMkLst>
        </pc:picChg>
        <pc:picChg chg="add mod">
          <ac:chgData name="小威 周" userId="b05d44cdc6f64cd6" providerId="LiveId" clId="{261B9395-F888-497A-A110-A19DD289E844}" dt="2024-03-10T01:25:05.254" v="623" actId="1440"/>
          <ac:picMkLst>
            <pc:docMk/>
            <pc:sldMk cId="2054687990" sldId="315"/>
            <ac:picMk id="11" creationId="{0A1A5BCA-E512-F33A-8581-F215A67B0B67}"/>
          </ac:picMkLst>
        </pc:picChg>
        <pc:picChg chg="del">
          <ac:chgData name="小威 周" userId="b05d44cdc6f64cd6" providerId="LiveId" clId="{261B9395-F888-497A-A110-A19DD289E844}" dt="2024-03-10T01:22:37.992" v="597" actId="478"/>
          <ac:picMkLst>
            <pc:docMk/>
            <pc:sldMk cId="2054687990" sldId="315"/>
            <ac:picMk id="20" creationId="{23D23CED-A533-4B0A-F547-5B23E503F769}"/>
          </ac:picMkLst>
        </pc:picChg>
      </pc:sldChg>
      <pc:sldChg chg="addSp delSp modSp add mod delAnim modAnim">
        <pc:chgData name="小威 周" userId="b05d44cdc6f64cd6" providerId="LiveId" clId="{261B9395-F888-497A-A110-A19DD289E844}" dt="2024-03-10T09:42:41.910" v="1144" actId="1076"/>
        <pc:sldMkLst>
          <pc:docMk/>
          <pc:sldMk cId="2178276468" sldId="316"/>
        </pc:sldMkLst>
        <pc:spChg chg="mod">
          <ac:chgData name="小威 周" userId="b05d44cdc6f64cd6" providerId="LiveId" clId="{261B9395-F888-497A-A110-A19DD289E844}" dt="2024-03-10T09:42:41.910" v="1144" actId="1076"/>
          <ac:spMkLst>
            <pc:docMk/>
            <pc:sldMk cId="2178276468" sldId="316"/>
            <ac:spMk id="2" creationId="{00000000-0000-0000-0000-000000000000}"/>
          </ac:spMkLst>
        </pc:spChg>
        <pc:grpChg chg="add mod">
          <ac:chgData name="小威 周" userId="b05d44cdc6f64cd6" providerId="LiveId" clId="{261B9395-F888-497A-A110-A19DD289E844}" dt="2024-03-10T01:26:06.847" v="637" actId="1076"/>
          <ac:grpSpMkLst>
            <pc:docMk/>
            <pc:sldMk cId="2178276468" sldId="316"/>
            <ac:grpSpMk id="5" creationId="{9DDDAEC2-7F16-CF09-FC85-155F1367A1B7}"/>
          </ac:grpSpMkLst>
        </pc:grpChg>
        <pc:grpChg chg="del">
          <ac:chgData name="小威 周" userId="b05d44cdc6f64cd6" providerId="LiveId" clId="{261B9395-F888-497A-A110-A19DD289E844}" dt="2024-03-10T01:25:29.307" v="628" actId="478"/>
          <ac:grpSpMkLst>
            <pc:docMk/>
            <pc:sldMk cId="2178276468" sldId="316"/>
            <ac:grpSpMk id="9" creationId="{09CF89C3-6F4E-4FAD-6297-9792FC8FC7BD}"/>
          </ac:grpSpMkLst>
        </pc:grpChg>
        <pc:picChg chg="add mod">
          <ac:chgData name="小威 周" userId="b05d44cdc6f64cd6" providerId="LiveId" clId="{261B9395-F888-497A-A110-A19DD289E844}" dt="2024-03-10T01:26:55.063" v="643" actId="1440"/>
          <ac:picMkLst>
            <pc:docMk/>
            <pc:sldMk cId="2178276468" sldId="316"/>
            <ac:picMk id="3" creationId="{731833FB-83C2-77CA-94AD-3993EAEB378D}"/>
          </ac:picMkLst>
        </pc:picChg>
        <pc:picChg chg="del">
          <ac:chgData name="小威 周" userId="b05d44cdc6f64cd6" providerId="LiveId" clId="{261B9395-F888-497A-A110-A19DD289E844}" dt="2024-03-10T06:36:25.093" v="936" actId="478"/>
          <ac:picMkLst>
            <pc:docMk/>
            <pc:sldMk cId="2178276468" sldId="316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2:38.431" v="1143" actId="1076"/>
          <ac:picMkLst>
            <pc:docMk/>
            <pc:sldMk cId="2178276468" sldId="316"/>
            <ac:picMk id="4" creationId="{072B6C4D-6485-7CD9-FAE9-4C1613683DA4}"/>
          </ac:picMkLst>
        </pc:picChg>
        <pc:picChg chg="add mod">
          <ac:chgData name="小威 周" userId="b05d44cdc6f64cd6" providerId="LiveId" clId="{261B9395-F888-497A-A110-A19DD289E844}" dt="2024-03-10T01:26:55.063" v="643" actId="1440"/>
          <ac:picMkLst>
            <pc:docMk/>
            <pc:sldMk cId="2178276468" sldId="316"/>
            <ac:picMk id="8" creationId="{BC4A5674-80AB-1F63-64B3-A01101E1A5C3}"/>
          </ac:picMkLst>
        </pc:picChg>
        <pc:picChg chg="del">
          <ac:chgData name="小威 周" userId="b05d44cdc6f64cd6" providerId="LiveId" clId="{261B9395-F888-497A-A110-A19DD289E844}" dt="2024-03-10T01:25:29.307" v="628" actId="478"/>
          <ac:picMkLst>
            <pc:docMk/>
            <pc:sldMk cId="2178276468" sldId="316"/>
            <ac:picMk id="10" creationId="{09A3F1BC-00E1-1AE8-EDD2-51F4CE3923BA}"/>
          </ac:picMkLst>
        </pc:picChg>
        <pc:picChg chg="del">
          <ac:chgData name="小威 周" userId="b05d44cdc6f64cd6" providerId="LiveId" clId="{261B9395-F888-497A-A110-A19DD289E844}" dt="2024-03-10T01:25:29.307" v="628" actId="478"/>
          <ac:picMkLst>
            <pc:docMk/>
            <pc:sldMk cId="2178276468" sldId="316"/>
            <ac:picMk id="11" creationId="{0A1A5BCA-E512-F33A-8581-F215A67B0B67}"/>
          </ac:picMkLst>
        </pc:picChg>
        <pc:picChg chg="add mod">
          <ac:chgData name="小威 周" userId="b05d44cdc6f64cd6" providerId="LiveId" clId="{261B9395-F888-497A-A110-A19DD289E844}" dt="2024-03-10T01:26:55.063" v="643" actId="1440"/>
          <ac:picMkLst>
            <pc:docMk/>
            <pc:sldMk cId="2178276468" sldId="316"/>
            <ac:picMk id="12" creationId="{011CEF5D-96FC-6A7B-14F9-43DEE988E23F}"/>
          </ac:picMkLst>
        </pc:picChg>
        <pc:picChg chg="add mod">
          <ac:chgData name="小威 周" userId="b05d44cdc6f64cd6" providerId="LiveId" clId="{261B9395-F888-497A-A110-A19DD289E844}" dt="2024-03-10T01:26:55.063" v="643" actId="1440"/>
          <ac:picMkLst>
            <pc:docMk/>
            <pc:sldMk cId="2178276468" sldId="316"/>
            <ac:picMk id="13" creationId="{47ECCFD1-06DE-0655-99C0-8681453F19E6}"/>
          </ac:picMkLst>
        </pc:picChg>
      </pc:sldChg>
      <pc:sldChg chg="add del">
        <pc:chgData name="小威 周" userId="b05d44cdc6f64cd6" providerId="LiveId" clId="{261B9395-F888-497A-A110-A19DD289E844}" dt="2024-03-10T01:36:18.977" v="742" actId="47"/>
        <pc:sldMkLst>
          <pc:docMk/>
          <pc:sldMk cId="2355335433" sldId="317"/>
        </pc:sldMkLst>
      </pc:sldChg>
      <pc:sldChg chg="add del">
        <pc:chgData name="小威 周" userId="b05d44cdc6f64cd6" providerId="LiveId" clId="{261B9395-F888-497A-A110-A19DD289E844}" dt="2024-03-10T01:31:07.755" v="684" actId="47"/>
        <pc:sldMkLst>
          <pc:docMk/>
          <pc:sldMk cId="37352211" sldId="318"/>
        </pc:sldMkLst>
      </pc:sldChg>
      <pc:sldChg chg="add del">
        <pc:chgData name="小威 周" userId="b05d44cdc6f64cd6" providerId="LiveId" clId="{261B9395-F888-497A-A110-A19DD289E844}" dt="2024-03-10T01:31:07.755" v="684" actId="47"/>
        <pc:sldMkLst>
          <pc:docMk/>
          <pc:sldMk cId="3966113968" sldId="319"/>
        </pc:sldMkLst>
      </pc:sldChg>
      <pc:sldChg chg="add del">
        <pc:chgData name="小威 周" userId="b05d44cdc6f64cd6" providerId="LiveId" clId="{261B9395-F888-497A-A110-A19DD289E844}" dt="2024-03-10T01:31:07.755" v="684" actId="47"/>
        <pc:sldMkLst>
          <pc:docMk/>
          <pc:sldMk cId="4121899735" sldId="320"/>
        </pc:sldMkLst>
      </pc:sldChg>
      <pc:sldChg chg="addSp delSp modSp add mod">
        <pc:chgData name="小威 周" userId="b05d44cdc6f64cd6" providerId="LiveId" clId="{261B9395-F888-497A-A110-A19DD289E844}" dt="2024-03-10T09:44:37.545" v="1176" actId="1076"/>
        <pc:sldMkLst>
          <pc:docMk/>
          <pc:sldMk cId="2483711161" sldId="321"/>
        </pc:sldMkLst>
        <pc:spChg chg="mod">
          <ac:chgData name="小威 周" userId="b05d44cdc6f64cd6" providerId="LiveId" clId="{261B9395-F888-497A-A110-A19DD289E844}" dt="2024-03-10T09:44:37.545" v="1176" actId="1076"/>
          <ac:spMkLst>
            <pc:docMk/>
            <pc:sldMk cId="2483711161" sldId="321"/>
            <ac:spMk id="2" creationId="{00000000-0000-0000-0000-000000000000}"/>
          </ac:spMkLst>
        </pc:spChg>
        <pc:picChg chg="add mod">
          <ac:chgData name="小威 周" userId="b05d44cdc6f64cd6" providerId="LiveId" clId="{261B9395-F888-497A-A110-A19DD289E844}" dt="2024-03-10T01:31:42.461" v="695" actId="1076"/>
          <ac:picMkLst>
            <pc:docMk/>
            <pc:sldMk cId="2483711161" sldId="321"/>
            <ac:picMk id="3" creationId="{8E30FA83-5CB6-3EF6-9D34-C168955E1E8B}"/>
          </ac:picMkLst>
        </pc:picChg>
        <pc:picChg chg="del">
          <ac:chgData name="小威 周" userId="b05d44cdc6f64cd6" providerId="LiveId" clId="{261B9395-F888-497A-A110-A19DD289E844}" dt="2024-03-10T06:36:37.930" v="942" actId="478"/>
          <ac:picMkLst>
            <pc:docMk/>
            <pc:sldMk cId="2483711161" sldId="321"/>
            <ac:picMk id="4" creationId="{019B3A9B-55DA-87A7-CFF7-7252791A8D6D}"/>
          </ac:picMkLst>
        </pc:picChg>
        <pc:picChg chg="add del mod ord">
          <ac:chgData name="小威 周" userId="b05d44cdc6f64cd6" providerId="LiveId" clId="{261B9395-F888-497A-A110-A19DD289E844}" dt="2024-03-10T09:43:47.454" v="1164" actId="478"/>
          <ac:picMkLst>
            <pc:docMk/>
            <pc:sldMk cId="2483711161" sldId="321"/>
            <ac:picMk id="4" creationId="{FB2A16AF-C0ED-74A8-745D-A84F32573832}"/>
          </ac:picMkLst>
        </pc:picChg>
        <pc:picChg chg="del">
          <ac:chgData name="小威 周" userId="b05d44cdc6f64cd6" providerId="LiveId" clId="{261B9395-F888-497A-A110-A19DD289E844}" dt="2024-03-10T01:31:01.367" v="683" actId="478"/>
          <ac:picMkLst>
            <pc:docMk/>
            <pc:sldMk cId="2483711161" sldId="321"/>
            <ac:picMk id="5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44:33.588" v="1175" actId="167"/>
          <ac:picMkLst>
            <pc:docMk/>
            <pc:sldMk cId="2483711161" sldId="321"/>
            <ac:picMk id="5" creationId="{0E154E09-1E03-BEB5-5918-FC1FF0023F4C}"/>
          </ac:picMkLst>
        </pc:picChg>
      </pc:sldChg>
      <pc:sldChg chg="addSp delSp modSp add mod">
        <pc:chgData name="小威 周" userId="b05d44cdc6f64cd6" providerId="LiveId" clId="{261B9395-F888-497A-A110-A19DD289E844}" dt="2024-03-10T09:45:00.924" v="1184" actId="1076"/>
        <pc:sldMkLst>
          <pc:docMk/>
          <pc:sldMk cId="2797954279" sldId="322"/>
        </pc:sldMkLst>
        <pc:spChg chg="mod">
          <ac:chgData name="小威 周" userId="b05d44cdc6f64cd6" providerId="LiveId" clId="{261B9395-F888-497A-A110-A19DD289E844}" dt="2024-03-10T09:45:00.924" v="1184" actId="1076"/>
          <ac:spMkLst>
            <pc:docMk/>
            <pc:sldMk cId="2797954279" sldId="322"/>
            <ac:spMk id="2" creationId="{00000000-0000-0000-0000-000000000000}"/>
          </ac:spMkLst>
        </pc:spChg>
        <pc:picChg chg="add mod">
          <ac:chgData name="小威 周" userId="b05d44cdc6f64cd6" providerId="LiveId" clId="{261B9395-F888-497A-A110-A19DD289E844}" dt="2024-03-10T01:35:00.319" v="720" actId="1076"/>
          <ac:picMkLst>
            <pc:docMk/>
            <pc:sldMk cId="2797954279" sldId="322"/>
            <ac:picMk id="3" creationId="{AD9F6581-BAE0-CEDF-3B45-88A2DD1DE4B5}"/>
          </ac:picMkLst>
        </pc:picChg>
        <pc:picChg chg="del">
          <ac:chgData name="小威 周" userId="b05d44cdc6f64cd6" providerId="LiveId" clId="{261B9395-F888-497A-A110-A19DD289E844}" dt="2024-03-10T06:36:42.865" v="944" actId="478"/>
          <ac:picMkLst>
            <pc:docMk/>
            <pc:sldMk cId="2797954279" sldId="322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4:57.349" v="1183" actId="167"/>
          <ac:picMkLst>
            <pc:docMk/>
            <pc:sldMk cId="2797954279" sldId="322"/>
            <ac:picMk id="4" creationId="{71D8544C-E1A9-8323-2307-422B8DE3EB59}"/>
          </ac:picMkLst>
        </pc:picChg>
      </pc:sldChg>
      <pc:sldChg chg="addSp delSp modSp add mod">
        <pc:chgData name="小威 周" userId="b05d44cdc6f64cd6" providerId="LiveId" clId="{261B9395-F888-497A-A110-A19DD289E844}" dt="2024-03-10T09:44:50.977" v="1181" actId="1076"/>
        <pc:sldMkLst>
          <pc:docMk/>
          <pc:sldMk cId="2372394812" sldId="323"/>
        </pc:sldMkLst>
        <pc:spChg chg="mod">
          <ac:chgData name="小威 周" userId="b05d44cdc6f64cd6" providerId="LiveId" clId="{261B9395-F888-497A-A110-A19DD289E844}" dt="2024-03-10T09:44:50.977" v="1181" actId="1076"/>
          <ac:spMkLst>
            <pc:docMk/>
            <pc:sldMk cId="2372394812" sldId="323"/>
            <ac:spMk id="2" creationId="{00000000-0000-0000-0000-000000000000}"/>
          </ac:spMkLst>
        </pc:spChg>
        <pc:picChg chg="add del mod ord">
          <ac:chgData name="小威 周" userId="b05d44cdc6f64cd6" providerId="LiveId" clId="{261B9395-F888-497A-A110-A19DD289E844}" dt="2024-03-10T09:43:48.807" v="1165" actId="478"/>
          <ac:picMkLst>
            <pc:docMk/>
            <pc:sldMk cId="2372394812" sldId="323"/>
            <ac:picMk id="3" creationId="{42EDE451-B065-C83C-A7DE-10F4B22208B6}"/>
          </ac:picMkLst>
        </pc:picChg>
        <pc:picChg chg="del">
          <ac:chgData name="小威 周" userId="b05d44cdc6f64cd6" providerId="LiveId" clId="{261B9395-F888-497A-A110-A19DD289E844}" dt="2024-03-10T06:36:40.213" v="943" actId="478"/>
          <ac:picMkLst>
            <pc:docMk/>
            <pc:sldMk cId="2372394812" sldId="323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0T09:44:46.027" v="1180" actId="1076"/>
          <ac:picMkLst>
            <pc:docMk/>
            <pc:sldMk cId="2372394812" sldId="323"/>
            <ac:picMk id="4" creationId="{F25D5207-E925-D02B-CABC-69D9F75FC6E5}"/>
          </ac:picMkLst>
        </pc:picChg>
        <pc:picChg chg="add mod">
          <ac:chgData name="小威 周" userId="b05d44cdc6f64cd6" providerId="LiveId" clId="{261B9395-F888-497A-A110-A19DD289E844}" dt="2024-03-10T01:34:31.278" v="711" actId="1440"/>
          <ac:picMkLst>
            <pc:docMk/>
            <pc:sldMk cId="2372394812" sldId="323"/>
            <ac:picMk id="5" creationId="{805E74F2-6938-0B9B-BF0B-57089625357A}"/>
          </ac:picMkLst>
        </pc:picChg>
      </pc:sldChg>
      <pc:sldChg chg="addSp delSp modSp add mod ord">
        <pc:chgData name="小威 周" userId="b05d44cdc6f64cd6" providerId="LiveId" clId="{261B9395-F888-497A-A110-A19DD289E844}" dt="2024-03-10T09:44:26.961" v="1173" actId="1076"/>
        <pc:sldMkLst>
          <pc:docMk/>
          <pc:sldMk cId="1653103310" sldId="324"/>
        </pc:sldMkLst>
        <pc:spChg chg="mod">
          <ac:chgData name="小威 周" userId="b05d44cdc6f64cd6" providerId="LiveId" clId="{261B9395-F888-497A-A110-A19DD289E844}" dt="2024-03-10T09:44:26.961" v="1173" actId="1076"/>
          <ac:spMkLst>
            <pc:docMk/>
            <pc:sldMk cId="1653103310" sldId="324"/>
            <ac:spMk id="2" creationId="{00000000-0000-0000-0000-000000000000}"/>
          </ac:spMkLst>
        </pc:spChg>
        <pc:picChg chg="add mod">
          <ac:chgData name="小威 周" userId="b05d44cdc6f64cd6" providerId="LiveId" clId="{261B9395-F888-497A-A110-A19DD289E844}" dt="2024-03-10T01:32:03.785" v="701" actId="1440"/>
          <ac:picMkLst>
            <pc:docMk/>
            <pc:sldMk cId="1653103310" sldId="324"/>
            <ac:picMk id="3" creationId="{8C2004D1-2333-83AD-32F4-A0630823A944}"/>
          </ac:picMkLst>
        </pc:picChg>
        <pc:picChg chg="del">
          <ac:chgData name="小威 周" userId="b05d44cdc6f64cd6" providerId="LiveId" clId="{261B9395-F888-497A-A110-A19DD289E844}" dt="2024-03-10T06:36:35.645" v="941" actId="478"/>
          <ac:picMkLst>
            <pc:docMk/>
            <pc:sldMk cId="1653103310" sldId="324"/>
            <ac:picMk id="4" creationId="{019B3A9B-55DA-87A7-CFF7-7252791A8D6D}"/>
          </ac:picMkLst>
        </pc:picChg>
        <pc:picChg chg="add del mod ord">
          <ac:chgData name="小威 周" userId="b05d44cdc6f64cd6" providerId="LiveId" clId="{261B9395-F888-497A-A110-A19DD289E844}" dt="2024-03-10T09:43:45.294" v="1163" actId="478"/>
          <ac:picMkLst>
            <pc:docMk/>
            <pc:sldMk cId="1653103310" sldId="324"/>
            <ac:picMk id="4" creationId="{0ACCCFD3-C135-4BA7-E98C-78A204C3E76C}"/>
          </ac:picMkLst>
        </pc:picChg>
        <pc:picChg chg="add mod ord">
          <ac:chgData name="小威 周" userId="b05d44cdc6f64cd6" providerId="LiveId" clId="{261B9395-F888-497A-A110-A19DD289E844}" dt="2024-03-10T09:44:21.228" v="1172" actId="167"/>
          <ac:picMkLst>
            <pc:docMk/>
            <pc:sldMk cId="1653103310" sldId="324"/>
            <ac:picMk id="5" creationId="{AB8FBD33-8DAD-8E10-A9C6-9707E875501E}"/>
          </ac:picMkLst>
        </pc:picChg>
      </pc:sldChg>
      <pc:sldChg chg="addSp delSp modSp add mod modAnim">
        <pc:chgData name="小威 周" userId="b05d44cdc6f64cd6" providerId="LiveId" clId="{261B9395-F888-497A-A110-A19DD289E844}" dt="2024-03-10T09:45:11.064" v="1187" actId="1076"/>
        <pc:sldMkLst>
          <pc:docMk/>
          <pc:sldMk cId="1639652147" sldId="325"/>
        </pc:sldMkLst>
        <pc:spChg chg="mod">
          <ac:chgData name="小威 周" userId="b05d44cdc6f64cd6" providerId="LiveId" clId="{261B9395-F888-497A-A110-A19DD289E844}" dt="2024-03-10T09:45:11.064" v="1187" actId="1076"/>
          <ac:spMkLst>
            <pc:docMk/>
            <pc:sldMk cId="1639652147" sldId="325"/>
            <ac:spMk id="2" creationId="{00000000-0000-0000-0000-000000000000}"/>
          </ac:spMkLst>
        </pc:spChg>
        <pc:picChg chg="add mod ord">
          <ac:chgData name="小威 周" userId="b05d44cdc6f64cd6" providerId="LiveId" clId="{261B9395-F888-497A-A110-A19DD289E844}" dt="2024-03-10T09:45:06.380" v="1186" actId="167"/>
          <ac:picMkLst>
            <pc:docMk/>
            <pc:sldMk cId="1639652147" sldId="325"/>
            <ac:picMk id="3" creationId="{0324E8F3-0A78-4322-0490-58568ABF872B}"/>
          </ac:picMkLst>
        </pc:picChg>
        <pc:picChg chg="del">
          <ac:chgData name="小威 周" userId="b05d44cdc6f64cd6" providerId="LiveId" clId="{261B9395-F888-497A-A110-A19DD289E844}" dt="2024-03-10T01:35:07.291" v="722" actId="478"/>
          <ac:picMkLst>
            <pc:docMk/>
            <pc:sldMk cId="1639652147" sldId="325"/>
            <ac:picMk id="3" creationId="{AD9F6581-BAE0-CEDF-3B45-88A2DD1DE4B5}"/>
          </ac:picMkLst>
        </pc:picChg>
        <pc:picChg chg="del">
          <ac:chgData name="小威 周" userId="b05d44cdc6f64cd6" providerId="LiveId" clId="{261B9395-F888-497A-A110-A19DD289E844}" dt="2024-03-10T06:36:44.809" v="945" actId="478"/>
          <ac:picMkLst>
            <pc:docMk/>
            <pc:sldMk cId="1639652147" sldId="325"/>
            <ac:picMk id="4" creationId="{019B3A9B-55DA-87A7-CFF7-7252791A8D6D}"/>
          </ac:picMkLst>
        </pc:picChg>
        <pc:picChg chg="add mod">
          <ac:chgData name="小威 周" userId="b05d44cdc6f64cd6" providerId="LiveId" clId="{261B9395-F888-497A-A110-A19DD289E844}" dt="2024-03-10T01:36:03.665" v="737" actId="1076"/>
          <ac:picMkLst>
            <pc:docMk/>
            <pc:sldMk cId="1639652147" sldId="325"/>
            <ac:picMk id="5" creationId="{7C57783C-DC19-42B4-8464-D888989D8972}"/>
          </ac:picMkLst>
        </pc:picChg>
        <pc:picChg chg="add mod">
          <ac:chgData name="小威 周" userId="b05d44cdc6f64cd6" providerId="LiveId" clId="{261B9395-F888-497A-A110-A19DD289E844}" dt="2024-03-10T01:36:06.265" v="739" actId="1440"/>
          <ac:picMkLst>
            <pc:docMk/>
            <pc:sldMk cId="1639652147" sldId="325"/>
            <ac:picMk id="6" creationId="{8F7039F5-59FE-7794-263B-553DEFF8B385}"/>
          </ac:picMkLst>
        </pc:picChg>
      </pc:sldChg>
      <pc:sldChg chg="add del">
        <pc:chgData name="小威 周" userId="b05d44cdc6f64cd6" providerId="LiveId" clId="{261B9395-F888-497A-A110-A19DD289E844}" dt="2024-03-10T01:46:44.099" v="837" actId="47"/>
        <pc:sldMkLst>
          <pc:docMk/>
          <pc:sldMk cId="437138951" sldId="326"/>
        </pc:sldMkLst>
      </pc:sldChg>
      <pc:sldChg chg="addSp delSp modSp add mod modAnim">
        <pc:chgData name="小威 周" userId="b05d44cdc6f64cd6" providerId="LiveId" clId="{261B9395-F888-497A-A110-A19DD289E844}" dt="2024-03-19T13:40:56.364" v="1535" actId="1076"/>
        <pc:sldMkLst>
          <pc:docMk/>
          <pc:sldMk cId="4277543073" sldId="327"/>
        </pc:sldMkLst>
        <pc:picChg chg="add mod">
          <ac:chgData name="小威 周" userId="b05d44cdc6f64cd6" providerId="LiveId" clId="{261B9395-F888-497A-A110-A19DD289E844}" dt="2024-03-19T13:40:51.429" v="1533" actId="1076"/>
          <ac:picMkLst>
            <pc:docMk/>
            <pc:sldMk cId="4277543073" sldId="327"/>
            <ac:picMk id="3" creationId="{2A3F1FDF-5365-6B79-867A-47FF54F4E3F1}"/>
          </ac:picMkLst>
        </pc:picChg>
        <pc:picChg chg="del">
          <ac:chgData name="小威 周" userId="b05d44cdc6f64cd6" providerId="LiveId" clId="{261B9395-F888-497A-A110-A19DD289E844}" dt="2024-03-10T06:36:47.290" v="946" actId="478"/>
          <ac:picMkLst>
            <pc:docMk/>
            <pc:sldMk cId="4277543073" sldId="327"/>
            <ac:picMk id="4" creationId="{019B3A9B-55DA-87A7-CFF7-7252791A8D6D}"/>
          </ac:picMkLst>
        </pc:picChg>
        <pc:picChg chg="add mod ord">
          <ac:chgData name="小威 周" userId="b05d44cdc6f64cd6" providerId="LiveId" clId="{261B9395-F888-497A-A110-A19DD289E844}" dt="2024-03-19T13:40:49.302" v="1532" actId="1076"/>
          <ac:picMkLst>
            <pc:docMk/>
            <pc:sldMk cId="4277543073" sldId="327"/>
            <ac:picMk id="5" creationId="{A6B5D8D6-CF61-8B20-E028-126CA35F2308}"/>
          </ac:picMkLst>
        </pc:picChg>
        <pc:picChg chg="add mod">
          <ac:chgData name="小威 周" userId="b05d44cdc6f64cd6" providerId="LiveId" clId="{261B9395-F888-497A-A110-A19DD289E844}" dt="2024-03-19T13:40:10.846" v="1515" actId="1076"/>
          <ac:picMkLst>
            <pc:docMk/>
            <pc:sldMk cId="4277543073" sldId="327"/>
            <ac:picMk id="6" creationId="{F6D08C49-D5E7-2BD3-68CE-CA4F223E25C6}"/>
          </ac:picMkLst>
        </pc:picChg>
        <pc:picChg chg="add mod ord modCrop">
          <ac:chgData name="小威 周" userId="b05d44cdc6f64cd6" providerId="LiveId" clId="{261B9395-F888-497A-A110-A19DD289E844}" dt="2024-03-19T13:40:56.364" v="1535" actId="1076"/>
          <ac:picMkLst>
            <pc:docMk/>
            <pc:sldMk cId="4277543073" sldId="327"/>
            <ac:picMk id="7" creationId="{76CB421C-D076-C665-94CF-0D534568DC0C}"/>
          </ac:picMkLst>
        </pc:picChg>
        <pc:picChg chg="add mod">
          <ac:chgData name="小威 周" userId="b05d44cdc6f64cd6" providerId="LiveId" clId="{261B9395-F888-497A-A110-A19DD289E844}" dt="2024-03-19T13:40:35.873" v="1526" actId="1076"/>
          <ac:picMkLst>
            <pc:docMk/>
            <pc:sldMk cId="4277543073" sldId="327"/>
            <ac:picMk id="8" creationId="{417F0FA5-CF1C-753F-7A0E-E075601FF2B8}"/>
          </ac:picMkLst>
        </pc:picChg>
        <pc:picChg chg="add mod modCrop">
          <ac:chgData name="小威 周" userId="b05d44cdc6f64cd6" providerId="LiveId" clId="{261B9395-F888-497A-A110-A19DD289E844}" dt="2024-03-19T13:40:32.152" v="1525" actId="1076"/>
          <ac:picMkLst>
            <pc:docMk/>
            <pc:sldMk cId="4277543073" sldId="327"/>
            <ac:picMk id="9" creationId="{D0E7694D-46B8-4C4C-64CD-7A71815ABCC2}"/>
          </ac:picMkLst>
        </pc:picChg>
        <pc:picChg chg="add mod">
          <ac:chgData name="小威 周" userId="b05d44cdc6f64cd6" providerId="LiveId" clId="{261B9395-F888-497A-A110-A19DD289E844}" dt="2024-03-19T13:40:52.902" v="1534" actId="1076"/>
          <ac:picMkLst>
            <pc:docMk/>
            <pc:sldMk cId="4277543073" sldId="327"/>
            <ac:picMk id="10" creationId="{7D0862EF-2435-8E29-91C6-F8D2308486F6}"/>
          </ac:picMkLst>
        </pc:picChg>
        <pc:picChg chg="add mod ord">
          <ac:chgData name="小威 周" userId="b05d44cdc6f64cd6" providerId="LiveId" clId="{261B9395-F888-497A-A110-A19DD289E844}" dt="2024-03-10T09:45:24.659" v="1191" actId="167"/>
          <ac:picMkLst>
            <pc:docMk/>
            <pc:sldMk cId="4277543073" sldId="327"/>
            <ac:picMk id="11" creationId="{D29E9C50-4EA7-A504-DF0C-B8570FFF341A}"/>
          </ac:picMkLst>
        </pc:picChg>
      </pc:sldChg>
      <pc:sldChg chg="addSp delSp modSp add mod delAnim modAnim">
        <pc:chgData name="小威 周" userId="b05d44cdc6f64cd6" providerId="LiveId" clId="{261B9395-F888-497A-A110-A19DD289E844}" dt="2024-03-10T09:45:39.186" v="1193" actId="167"/>
        <pc:sldMkLst>
          <pc:docMk/>
          <pc:sldMk cId="1471230773" sldId="328"/>
        </pc:sldMkLst>
        <pc:picChg chg="del">
          <ac:chgData name="小威 周" userId="b05d44cdc6f64cd6" providerId="LiveId" clId="{261B9395-F888-497A-A110-A19DD289E844}" dt="2024-03-10T01:43:25.933" v="811" actId="478"/>
          <ac:picMkLst>
            <pc:docMk/>
            <pc:sldMk cId="1471230773" sldId="328"/>
            <ac:picMk id="3" creationId="{2A3F1FDF-5365-6B79-867A-47FF54F4E3F1}"/>
          </ac:picMkLst>
        </pc:picChg>
        <pc:picChg chg="add mod ord">
          <ac:chgData name="小威 周" userId="b05d44cdc6f64cd6" providerId="LiveId" clId="{261B9395-F888-497A-A110-A19DD289E844}" dt="2024-03-10T09:45:39.186" v="1193" actId="167"/>
          <ac:picMkLst>
            <pc:docMk/>
            <pc:sldMk cId="1471230773" sldId="328"/>
            <ac:picMk id="3" creationId="{8B680C10-75B5-BB94-3C09-1DB1A8C0110B}"/>
          </ac:picMkLst>
        </pc:picChg>
        <pc:picChg chg="del">
          <ac:chgData name="小威 周" userId="b05d44cdc6f64cd6" providerId="LiveId" clId="{261B9395-F888-497A-A110-A19DD289E844}" dt="2024-03-10T06:36:49.308" v="947" actId="478"/>
          <ac:picMkLst>
            <pc:docMk/>
            <pc:sldMk cId="1471230773" sldId="328"/>
            <ac:picMk id="4" creationId="{019B3A9B-55DA-87A7-CFF7-7252791A8D6D}"/>
          </ac:picMkLst>
        </pc:picChg>
        <pc:picChg chg="del">
          <ac:chgData name="小威 周" userId="b05d44cdc6f64cd6" providerId="LiveId" clId="{261B9395-F888-497A-A110-A19DD289E844}" dt="2024-03-10T01:43:24.532" v="810" actId="478"/>
          <ac:picMkLst>
            <pc:docMk/>
            <pc:sldMk cId="1471230773" sldId="328"/>
            <ac:picMk id="5" creationId="{A6B5D8D6-CF61-8B20-E028-126CA35F2308}"/>
          </ac:picMkLst>
        </pc:picChg>
        <pc:picChg chg="del">
          <ac:chgData name="小威 周" userId="b05d44cdc6f64cd6" providerId="LiveId" clId="{261B9395-F888-497A-A110-A19DD289E844}" dt="2024-03-10T01:43:24.026" v="809" actId="478"/>
          <ac:picMkLst>
            <pc:docMk/>
            <pc:sldMk cId="1471230773" sldId="328"/>
            <ac:picMk id="6" creationId="{F6D08C49-D5E7-2BD3-68CE-CA4F223E25C6}"/>
          </ac:picMkLst>
        </pc:picChg>
        <pc:picChg chg="del">
          <ac:chgData name="小威 周" userId="b05d44cdc6f64cd6" providerId="LiveId" clId="{261B9395-F888-497A-A110-A19DD289E844}" dt="2024-03-10T01:43:23.472" v="808" actId="478"/>
          <ac:picMkLst>
            <pc:docMk/>
            <pc:sldMk cId="1471230773" sldId="328"/>
            <ac:picMk id="7" creationId="{76CB421C-D076-C665-94CF-0D534568DC0C}"/>
          </ac:picMkLst>
        </pc:picChg>
        <pc:picChg chg="del">
          <ac:chgData name="小威 周" userId="b05d44cdc6f64cd6" providerId="LiveId" clId="{261B9395-F888-497A-A110-A19DD289E844}" dt="2024-03-10T01:43:22.874" v="807" actId="478"/>
          <ac:picMkLst>
            <pc:docMk/>
            <pc:sldMk cId="1471230773" sldId="328"/>
            <ac:picMk id="8" creationId="{417F0FA5-CF1C-753F-7A0E-E075601FF2B8}"/>
          </ac:picMkLst>
        </pc:picChg>
        <pc:picChg chg="del">
          <ac:chgData name="小威 周" userId="b05d44cdc6f64cd6" providerId="LiveId" clId="{261B9395-F888-497A-A110-A19DD289E844}" dt="2024-03-10T01:43:21.805" v="806" actId="478"/>
          <ac:picMkLst>
            <pc:docMk/>
            <pc:sldMk cId="1471230773" sldId="328"/>
            <ac:picMk id="9" creationId="{D0E7694D-46B8-4C4C-64CD-7A71815ABCC2}"/>
          </ac:picMkLst>
        </pc:picChg>
        <pc:picChg chg="del">
          <ac:chgData name="小威 周" userId="b05d44cdc6f64cd6" providerId="LiveId" clId="{261B9395-F888-497A-A110-A19DD289E844}" dt="2024-03-10T01:43:20.796" v="805" actId="478"/>
          <ac:picMkLst>
            <pc:docMk/>
            <pc:sldMk cId="1471230773" sldId="328"/>
            <ac:picMk id="10" creationId="{7D0862EF-2435-8E29-91C6-F8D2308486F6}"/>
          </ac:picMkLst>
        </pc:picChg>
        <pc:picChg chg="add mod">
          <ac:chgData name="小威 周" userId="b05d44cdc6f64cd6" providerId="LiveId" clId="{261B9395-F888-497A-A110-A19DD289E844}" dt="2024-03-10T01:44:04.357" v="818" actId="1076"/>
          <ac:picMkLst>
            <pc:docMk/>
            <pc:sldMk cId="1471230773" sldId="328"/>
            <ac:picMk id="11" creationId="{952EDDEB-611C-1815-DAA5-C5FBC40D60BB}"/>
          </ac:picMkLst>
        </pc:picChg>
        <pc:picChg chg="add mod">
          <ac:chgData name="小威 周" userId="b05d44cdc6f64cd6" providerId="LiveId" clId="{261B9395-F888-497A-A110-A19DD289E844}" dt="2024-03-10T01:46:11.976" v="835" actId="1440"/>
          <ac:picMkLst>
            <pc:docMk/>
            <pc:sldMk cId="1471230773" sldId="328"/>
            <ac:picMk id="12" creationId="{065177B7-60F7-C9AD-D61B-844A800F2491}"/>
          </ac:picMkLst>
        </pc:picChg>
        <pc:picChg chg="add mod">
          <ac:chgData name="小威 周" userId="b05d44cdc6f64cd6" providerId="LiveId" clId="{261B9395-F888-497A-A110-A19DD289E844}" dt="2024-03-10T01:46:11.976" v="835" actId="1440"/>
          <ac:picMkLst>
            <pc:docMk/>
            <pc:sldMk cId="1471230773" sldId="328"/>
            <ac:picMk id="13" creationId="{B9C00DA8-A1DA-8C7C-16A4-14F34F35FA8B}"/>
          </ac:picMkLst>
        </pc:picChg>
        <pc:picChg chg="add mod">
          <ac:chgData name="小威 周" userId="b05d44cdc6f64cd6" providerId="LiveId" clId="{261B9395-F888-497A-A110-A19DD289E844}" dt="2024-03-10T01:46:11.976" v="835" actId="1440"/>
          <ac:picMkLst>
            <pc:docMk/>
            <pc:sldMk cId="1471230773" sldId="328"/>
            <ac:picMk id="14" creationId="{D4036083-882A-46CF-87FE-985F8AC79643}"/>
          </ac:picMkLst>
        </pc:picChg>
      </pc:sldChg>
      <pc:sldChg chg="addSp delSp modSp add del mod modAnim">
        <pc:chgData name="小威 周" userId="b05d44cdc6f64cd6" providerId="LiveId" clId="{261B9395-F888-497A-A110-A19DD289E844}" dt="2024-03-19T13:43:01.280" v="1559" actId="47"/>
        <pc:sldMkLst>
          <pc:docMk/>
          <pc:sldMk cId="4235433873" sldId="329"/>
        </pc:sldMkLst>
        <pc:spChg chg="add del mod">
          <ac:chgData name="小威 周" userId="b05d44cdc6f64cd6" providerId="LiveId" clId="{261B9395-F888-497A-A110-A19DD289E844}" dt="2024-03-10T01:50:41.610" v="872" actId="478"/>
          <ac:spMkLst>
            <pc:docMk/>
            <pc:sldMk cId="4235433873" sldId="329"/>
            <ac:spMk id="10" creationId="{04B48C30-3B81-EC67-1B69-35FF596F2CDD}"/>
          </ac:spMkLst>
        </pc:spChg>
        <pc:picChg chg="del">
          <ac:chgData name="小威 周" userId="b05d44cdc6f64cd6" providerId="LiveId" clId="{261B9395-F888-497A-A110-A19DD289E844}" dt="2024-03-10T01:50:39.976" v="871" actId="478"/>
          <ac:picMkLst>
            <pc:docMk/>
            <pc:sldMk cId="4235433873" sldId="329"/>
            <ac:picMk id="3" creationId="{00000000-0000-0000-0000-000000000000}"/>
          </ac:picMkLst>
        </pc:picChg>
        <pc:picChg chg="add mod ord">
          <ac:chgData name="小威 周" userId="b05d44cdc6f64cd6" providerId="LiveId" clId="{261B9395-F888-497A-A110-A19DD289E844}" dt="2024-03-10T09:46:06.712" v="1201" actId="167"/>
          <ac:picMkLst>
            <pc:docMk/>
            <pc:sldMk cId="4235433873" sldId="329"/>
            <ac:picMk id="3" creationId="{66E64932-9E39-8397-9828-0B54BC4B65D0}"/>
          </ac:picMkLst>
        </pc:picChg>
        <pc:picChg chg="del">
          <ac:chgData name="小威 周" userId="b05d44cdc6f64cd6" providerId="LiveId" clId="{261B9395-F888-497A-A110-A19DD289E844}" dt="2024-03-10T06:36:56.520" v="950" actId="478"/>
          <ac:picMkLst>
            <pc:docMk/>
            <pc:sldMk cId="4235433873" sldId="329"/>
            <ac:picMk id="4" creationId="{019B3A9B-55DA-87A7-CFF7-7252791A8D6D}"/>
          </ac:picMkLst>
        </pc:picChg>
        <pc:picChg chg="del">
          <ac:chgData name="小威 周" userId="b05d44cdc6f64cd6" providerId="LiveId" clId="{261B9395-F888-497A-A110-A19DD289E844}" dt="2024-03-10T01:50:39.475" v="870" actId="478"/>
          <ac:picMkLst>
            <pc:docMk/>
            <pc:sldMk cId="4235433873" sldId="329"/>
            <ac:picMk id="5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50:38.974" v="869" actId="478"/>
          <ac:picMkLst>
            <pc:docMk/>
            <pc:sldMk cId="4235433873" sldId="329"/>
            <ac:picMk id="6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50:42.437" v="873" actId="478"/>
          <ac:picMkLst>
            <pc:docMk/>
            <pc:sldMk cId="4235433873" sldId="329"/>
            <ac:picMk id="7" creationId="{00000000-0000-0000-0000-000000000000}"/>
          </ac:picMkLst>
        </pc:picChg>
        <pc:picChg chg="del">
          <ac:chgData name="小威 周" userId="b05d44cdc6f64cd6" providerId="LiveId" clId="{261B9395-F888-497A-A110-A19DD289E844}" dt="2024-03-10T01:50:42.963" v="874" actId="478"/>
          <ac:picMkLst>
            <pc:docMk/>
            <pc:sldMk cId="4235433873" sldId="329"/>
            <ac:picMk id="8" creationId="{00000000-0000-0000-0000-000000000000}"/>
          </ac:picMkLst>
        </pc:picChg>
        <pc:picChg chg="add mod">
          <ac:chgData name="小威 周" userId="b05d44cdc6f64cd6" providerId="LiveId" clId="{261B9395-F888-497A-A110-A19DD289E844}" dt="2024-03-10T01:52:00.202" v="895" actId="1440"/>
          <ac:picMkLst>
            <pc:docMk/>
            <pc:sldMk cId="4235433873" sldId="329"/>
            <ac:picMk id="11" creationId="{EF3E23F8-C7E2-43CA-534A-9AFDDD5200ED}"/>
          </ac:picMkLst>
        </pc:picChg>
        <pc:picChg chg="add mod">
          <ac:chgData name="小威 周" userId="b05d44cdc6f64cd6" providerId="LiveId" clId="{261B9395-F888-497A-A110-A19DD289E844}" dt="2024-03-10T01:52:00.202" v="895" actId="1440"/>
          <ac:picMkLst>
            <pc:docMk/>
            <pc:sldMk cId="4235433873" sldId="329"/>
            <ac:picMk id="12" creationId="{17BFE611-B215-46F5-731A-6A70D5152E6E}"/>
          </ac:picMkLst>
        </pc:picChg>
        <pc:picChg chg="add mod">
          <ac:chgData name="小威 周" userId="b05d44cdc6f64cd6" providerId="LiveId" clId="{261B9395-F888-497A-A110-A19DD289E844}" dt="2024-03-10T01:52:00.202" v="895" actId="1440"/>
          <ac:picMkLst>
            <pc:docMk/>
            <pc:sldMk cId="4235433873" sldId="329"/>
            <ac:picMk id="13" creationId="{5AA6DDBC-5238-9668-3D62-2E5A659DF154}"/>
          </ac:picMkLst>
        </pc:picChg>
      </pc:sldChg>
      <pc:sldChg chg="addSp modSp add mod ord setBg modAnim replTag">
        <pc:chgData name="小威 周" userId="b05d44cdc6f64cd6" providerId="LiveId" clId="{261B9395-F888-497A-A110-A19DD289E844}" dt="2024-03-17T12:55:11.909" v="1378"/>
        <pc:sldMkLst>
          <pc:docMk/>
          <pc:sldMk cId="4282396263" sldId="330"/>
        </pc:sldMkLst>
        <pc:spChg chg="add mod replST">
          <ac:chgData name="小威 周" userId="b05d44cdc6f64cd6" providerId="LiveId" clId="{261B9395-F888-497A-A110-A19DD289E844}" dt="2024-03-17T12:51:03.550" v="1290"/>
          <ac:spMkLst>
            <pc:docMk/>
            <pc:sldMk cId="4282396263" sldId="330"/>
            <ac:spMk id="6" creationId="{2455F800-D2E0-E13E-59BE-9F1CAD12A67D}"/>
          </ac:spMkLst>
        </pc:spChg>
        <pc:spChg chg="add mod replST">
          <ac:chgData name="小威 周" userId="b05d44cdc6f64cd6" providerId="LiveId" clId="{261B9395-F888-497A-A110-A19DD289E844}" dt="2024-03-17T12:51:03.575" v="1300"/>
          <ac:spMkLst>
            <pc:docMk/>
            <pc:sldMk cId="4282396263" sldId="330"/>
            <ac:spMk id="7" creationId="{C6953116-618D-CEF6-7AE9-42F90408543B}"/>
          </ac:spMkLst>
        </pc:spChg>
        <pc:picChg chg="add mod replST">
          <ac:chgData name="小威 周" userId="b05d44cdc6f64cd6" providerId="LiveId" clId="{261B9395-F888-497A-A110-A19DD289E844}" dt="2024-03-17T12:51:03.431" v="1277"/>
          <ac:picMkLst>
            <pc:docMk/>
            <pc:sldMk cId="4282396263" sldId="330"/>
            <ac:picMk id="3" creationId="{52D88F8D-81AE-606D-ACF6-CA2774920B80}"/>
          </ac:picMkLst>
        </pc:picChg>
        <pc:picChg chg="add mod replST">
          <ac:chgData name="小威 周" userId="b05d44cdc6f64cd6" providerId="LiveId" clId="{261B9395-F888-497A-A110-A19DD289E844}" dt="2024-03-17T12:51:03.488" v="1281"/>
          <ac:picMkLst>
            <pc:docMk/>
            <pc:sldMk cId="4282396263" sldId="330"/>
            <ac:picMk id="5" creationId="{E78B9397-513F-6C9A-461D-E7D87B219C47}"/>
          </ac:picMkLst>
        </pc:picChg>
      </pc:sldChg>
      <pc:sldChg chg="addSp modSp add mod ord setBg replTag">
        <pc:chgData name="小威 周" userId="b05d44cdc6f64cd6" providerId="LiveId" clId="{261B9395-F888-497A-A110-A19DD289E844}" dt="2024-03-17T12:55:13.255" v="1380"/>
        <pc:sldMkLst>
          <pc:docMk/>
          <pc:sldMk cId="1513350094" sldId="331"/>
        </pc:sldMkLst>
        <pc:spChg chg="add mod replST">
          <ac:chgData name="小威 周" userId="b05d44cdc6f64cd6" providerId="LiveId" clId="{261B9395-F888-497A-A110-A19DD289E844}" dt="2024-03-17T12:54:45.912" v="1327"/>
          <ac:spMkLst>
            <pc:docMk/>
            <pc:sldMk cId="1513350094" sldId="331"/>
            <ac:spMk id="6" creationId="{59370998-7CD5-5440-917B-69047A083C4D}"/>
          </ac:spMkLst>
        </pc:spChg>
        <pc:spChg chg="add mod replST">
          <ac:chgData name="小威 周" userId="b05d44cdc6f64cd6" providerId="LiveId" clId="{261B9395-F888-497A-A110-A19DD289E844}" dt="2024-03-17T12:54:45.925" v="1337"/>
          <ac:spMkLst>
            <pc:docMk/>
            <pc:sldMk cId="1513350094" sldId="331"/>
            <ac:spMk id="7" creationId="{71E90112-1747-FCDA-200B-3C9B22693C16}"/>
          </ac:spMkLst>
        </pc:spChg>
        <pc:picChg chg="add mod replST">
          <ac:chgData name="小威 周" userId="b05d44cdc6f64cd6" providerId="LiveId" clId="{261B9395-F888-497A-A110-A19DD289E844}" dt="2024-03-17T12:54:45.850" v="1314"/>
          <ac:picMkLst>
            <pc:docMk/>
            <pc:sldMk cId="1513350094" sldId="331"/>
            <ac:picMk id="3" creationId="{2A124173-2738-98A7-FE72-AFD6572E6045}"/>
          </ac:picMkLst>
        </pc:picChg>
        <pc:picChg chg="add mod replST">
          <ac:chgData name="小威 周" userId="b05d44cdc6f64cd6" providerId="LiveId" clId="{261B9395-F888-497A-A110-A19DD289E844}" dt="2024-03-17T12:54:45.902" v="1318"/>
          <ac:picMkLst>
            <pc:docMk/>
            <pc:sldMk cId="1513350094" sldId="331"/>
            <ac:picMk id="5" creationId="{240E7082-59A4-2998-3880-8ED8EA586687}"/>
          </ac:picMkLst>
        </pc:picChg>
      </pc:sldChg>
      <pc:sldChg chg="addSp modSp add mod setBg replTag">
        <pc:chgData name="小威 周" userId="b05d44cdc6f64cd6" providerId="LiveId" clId="{261B9395-F888-497A-A110-A19DD289E844}" dt="2024-03-17T12:55:01.842" v="1376"/>
        <pc:sldMkLst>
          <pc:docMk/>
          <pc:sldMk cId="1840498369" sldId="332"/>
        </pc:sldMkLst>
        <pc:spChg chg="add mod replST">
          <ac:chgData name="小威 周" userId="b05d44cdc6f64cd6" providerId="LiveId" clId="{261B9395-F888-497A-A110-A19DD289E844}" dt="2024-03-17T12:55:01.823" v="1362"/>
          <ac:spMkLst>
            <pc:docMk/>
            <pc:sldMk cId="1840498369" sldId="332"/>
            <ac:spMk id="6" creationId="{94B7B26A-5633-BB99-15C8-36B488E47D9C}"/>
          </ac:spMkLst>
        </pc:spChg>
        <pc:spChg chg="add mod replST">
          <ac:chgData name="小威 周" userId="b05d44cdc6f64cd6" providerId="LiveId" clId="{261B9395-F888-497A-A110-A19DD289E844}" dt="2024-03-17T12:55:01.827" v="1372"/>
          <ac:spMkLst>
            <pc:docMk/>
            <pc:sldMk cId="1840498369" sldId="332"/>
            <ac:spMk id="7" creationId="{C701E116-8151-3CBC-7172-641C21B5AFDB}"/>
          </ac:spMkLst>
        </pc:spChg>
        <pc:picChg chg="add mod replST">
          <ac:chgData name="小威 周" userId="b05d44cdc6f64cd6" providerId="LiveId" clId="{261B9395-F888-497A-A110-A19DD289E844}" dt="2024-03-17T12:55:01.764" v="1349"/>
          <ac:picMkLst>
            <pc:docMk/>
            <pc:sldMk cId="1840498369" sldId="332"/>
            <ac:picMk id="3" creationId="{68828480-B19B-8A35-7D45-AF5F5B1BF983}"/>
          </ac:picMkLst>
        </pc:picChg>
        <pc:picChg chg="add mod replST">
          <ac:chgData name="小威 周" userId="b05d44cdc6f64cd6" providerId="LiveId" clId="{261B9395-F888-497A-A110-A19DD289E844}" dt="2024-03-17T12:55:01.819" v="1353"/>
          <ac:picMkLst>
            <pc:docMk/>
            <pc:sldMk cId="1840498369" sldId="332"/>
            <ac:picMk id="5" creationId="{7C9E44DD-EAEE-9D1F-460F-ECC5FDC533D1}"/>
          </ac:picMkLst>
        </pc:picChg>
      </pc:sldChg>
    </pc:docChg>
  </pc:docChgLst>
  <pc:docChgLst>
    <pc:chgData name="小威 周" userId="b05d44cdc6f64cd6" providerId="LiveId" clId="{0602FC05-F556-431A-8B45-BAABCDFF33C3}"/>
    <pc:docChg chg="undo redo custSel addSld delSld modSld modMainMaster">
      <pc:chgData name="小威 周" userId="b05d44cdc6f64cd6" providerId="LiveId" clId="{0602FC05-F556-431A-8B45-BAABCDFF33C3}" dt="2024-02-24T03:32:46.757" v="500" actId="14100"/>
      <pc:docMkLst>
        <pc:docMk/>
      </pc:docMkLst>
      <pc:sldChg chg="addSp delSp modSp mod setBg setClrOvrMap delDesignElem chgLayout">
        <pc:chgData name="小威 周" userId="b05d44cdc6f64cd6" providerId="LiveId" clId="{0602FC05-F556-431A-8B45-BAABCDFF33C3}" dt="2024-02-24T03:32:27.463" v="498" actId="1076"/>
        <pc:sldMkLst>
          <pc:docMk/>
          <pc:sldMk cId="2191661041" sldId="256"/>
        </pc:sldMkLst>
        <pc:spChg chg="del mod ord">
          <ac:chgData name="小威 周" userId="b05d44cdc6f64cd6" providerId="LiveId" clId="{0602FC05-F556-431A-8B45-BAABCDFF33C3}" dt="2024-02-24T03:18:11.581" v="385" actId="478"/>
          <ac:spMkLst>
            <pc:docMk/>
            <pc:sldMk cId="2191661041" sldId="256"/>
            <ac:spMk id="2" creationId="{00000000-0000-0000-0000-000000000000}"/>
          </ac:spMkLst>
        </pc:spChg>
        <pc:spChg chg="mod ord">
          <ac:chgData name="小威 周" userId="b05d44cdc6f64cd6" providerId="LiveId" clId="{0602FC05-F556-431A-8B45-BAABCDFF33C3}" dt="2024-02-24T03:32:07.088" v="497" actId="1076"/>
          <ac:spMkLst>
            <pc:docMk/>
            <pc:sldMk cId="2191661041" sldId="256"/>
            <ac:spMk id="5" creationId="{00000000-0000-0000-0000-000000000000}"/>
          </ac:spMkLst>
        </pc:spChg>
        <pc:spChg chg="add del">
          <ac:chgData name="小威 周" userId="b05d44cdc6f64cd6" providerId="LiveId" clId="{0602FC05-F556-431A-8B45-BAABCDFF33C3}" dt="2024-02-24T02:17:54.761" v="237" actId="26606"/>
          <ac:spMkLst>
            <pc:docMk/>
            <pc:sldMk cId="2191661041" sldId="256"/>
            <ac:spMk id="8" creationId="{F3E416D2-D994-4F7A-8F62-B28B11BEBA65}"/>
          </ac:spMkLst>
        </pc:spChg>
        <pc:spChg chg="add del">
          <ac:chgData name="小威 周" userId="b05d44cdc6f64cd6" providerId="LiveId" clId="{0602FC05-F556-431A-8B45-BAABCDFF33C3}" dt="2024-02-24T02:15:17.841" v="197" actId="26606"/>
          <ac:spMkLst>
            <pc:docMk/>
            <pc:sldMk cId="2191661041" sldId="256"/>
            <ac:spMk id="10" creationId="{BEBFA723-5A7B-472D-ABD7-1526B8D3A38B}"/>
          </ac:spMkLst>
        </pc:spChg>
        <pc:spChg chg="add del">
          <ac:chgData name="小威 周" userId="b05d44cdc6f64cd6" providerId="LiveId" clId="{0602FC05-F556-431A-8B45-BAABCDFF33C3}" dt="2024-02-24T02:15:33.338" v="200" actId="26606"/>
          <ac:spMkLst>
            <pc:docMk/>
            <pc:sldMk cId="2191661041" sldId="256"/>
            <ac:spMk id="11" creationId="{F3E416D2-D994-4F7A-8F62-B28B11BEBA65}"/>
          </ac:spMkLst>
        </pc:spChg>
        <pc:spChg chg="add del">
          <ac:chgData name="小威 周" userId="b05d44cdc6f64cd6" providerId="LiveId" clId="{0602FC05-F556-431A-8B45-BAABCDFF33C3}" dt="2024-02-24T02:15:17.841" v="197" actId="26606"/>
          <ac:spMkLst>
            <pc:docMk/>
            <pc:sldMk cId="2191661041" sldId="256"/>
            <ac:spMk id="12" creationId="{A6B27065-399A-4CF7-BF70-CF79B9848FC1}"/>
          </ac:spMkLst>
        </pc:spChg>
        <pc:spChg chg="add del">
          <ac:chgData name="小威 周" userId="b05d44cdc6f64cd6" providerId="LiveId" clId="{0602FC05-F556-431A-8B45-BAABCDFF33C3}" dt="2024-02-24T02:15:33.338" v="200" actId="26606"/>
          <ac:spMkLst>
            <pc:docMk/>
            <pc:sldMk cId="2191661041" sldId="256"/>
            <ac:spMk id="13" creationId="{FB27C166-470E-467E-9E9E-E235EEF3C01B}"/>
          </ac:spMkLst>
        </pc:spChg>
        <pc:spChg chg="add del">
          <ac:chgData name="小威 周" userId="b05d44cdc6f64cd6" providerId="LiveId" clId="{0602FC05-F556-431A-8B45-BAABCDFF33C3}" dt="2024-02-24T02:15:33.338" v="200" actId="26606"/>
          <ac:spMkLst>
            <pc:docMk/>
            <pc:sldMk cId="2191661041" sldId="256"/>
            <ac:spMk id="15" creationId="{673636C8-1392-483A-8A7A-CA259E806C54}"/>
          </ac:spMkLst>
        </pc:spChg>
        <pc:spChg chg="add del">
          <ac:chgData name="小威 周" userId="b05d44cdc6f64cd6" providerId="LiveId" clId="{0602FC05-F556-431A-8B45-BAABCDFF33C3}" dt="2024-02-24T02:17:54.761" v="237" actId="26606"/>
          <ac:spMkLst>
            <pc:docMk/>
            <pc:sldMk cId="2191661041" sldId="256"/>
            <ac:spMk id="16" creationId="{FB27C166-470E-467E-9E9E-E235EEF3C01B}"/>
          </ac:spMkLst>
        </pc:spChg>
        <pc:spChg chg="add del">
          <ac:chgData name="小威 周" userId="b05d44cdc6f64cd6" providerId="LiveId" clId="{0602FC05-F556-431A-8B45-BAABCDFF33C3}" dt="2024-02-24T02:15:33.338" v="200" actId="26606"/>
          <ac:spMkLst>
            <pc:docMk/>
            <pc:sldMk cId="2191661041" sldId="256"/>
            <ac:spMk id="17" creationId="{7539A79B-DFBA-4781-B0DE-4044B072261B}"/>
          </ac:spMkLst>
        </pc:spChg>
        <pc:spChg chg="add del">
          <ac:chgData name="小威 周" userId="b05d44cdc6f64cd6" providerId="LiveId" clId="{0602FC05-F556-431A-8B45-BAABCDFF33C3}" dt="2024-02-24T02:17:54.761" v="237" actId="26606"/>
          <ac:spMkLst>
            <pc:docMk/>
            <pc:sldMk cId="2191661041" sldId="256"/>
            <ac:spMk id="18" creationId="{673636C8-1392-483A-8A7A-CA259E806C54}"/>
          </ac:spMkLst>
        </pc:spChg>
        <pc:spChg chg="add del">
          <ac:chgData name="小威 周" userId="b05d44cdc6f64cd6" providerId="LiveId" clId="{0602FC05-F556-431A-8B45-BAABCDFF33C3}" dt="2024-02-24T02:15:36.394" v="203" actId="26606"/>
          <ac:spMkLst>
            <pc:docMk/>
            <pc:sldMk cId="2191661041" sldId="256"/>
            <ac:spMk id="20" creationId="{8870DEF6-46A2-D4F8-8BE6-91165D93ECC4}"/>
          </ac:spMkLst>
        </pc:spChg>
        <pc:spChg chg="add del">
          <ac:chgData name="小威 周" userId="b05d44cdc6f64cd6" providerId="LiveId" clId="{0602FC05-F556-431A-8B45-BAABCDFF33C3}" dt="2024-02-24T02:15:16.838" v="195" actId="26606"/>
          <ac:spMkLst>
            <pc:docMk/>
            <pc:sldMk cId="2191661041" sldId="256"/>
            <ac:spMk id="22" creationId="{131BAD53-4E89-4F62-BBB7-26359763ED39}"/>
          </ac:spMkLst>
        </pc:spChg>
        <pc:spChg chg="add del">
          <ac:chgData name="小威 周" userId="b05d44cdc6f64cd6" providerId="LiveId" clId="{0602FC05-F556-431A-8B45-BAABCDFF33C3}" dt="2024-02-24T02:17:54.761" v="237" actId="26606"/>
          <ac:spMkLst>
            <pc:docMk/>
            <pc:sldMk cId="2191661041" sldId="256"/>
            <ac:spMk id="23" creationId="{7539A79B-DFBA-4781-B0DE-4044B072261B}"/>
          </ac:spMkLst>
        </pc:spChg>
        <pc:spChg chg="add del">
          <ac:chgData name="小威 周" userId="b05d44cdc6f64cd6" providerId="LiveId" clId="{0602FC05-F556-431A-8B45-BAABCDFF33C3}" dt="2024-02-24T02:15:16.838" v="195" actId="26606"/>
          <ac:spMkLst>
            <pc:docMk/>
            <pc:sldMk cId="2191661041" sldId="256"/>
            <ac:spMk id="24" creationId="{62756DA2-40EB-4C6F-B962-5822FFB54FB6}"/>
          </ac:spMkLst>
        </pc:spChg>
        <pc:spChg chg="add del">
          <ac:chgData name="小威 周" userId="b05d44cdc6f64cd6" providerId="LiveId" clId="{0602FC05-F556-431A-8B45-BAABCDFF33C3}" dt="2024-02-24T03:12:32.963" v="318" actId="26606"/>
          <ac:spMkLst>
            <pc:docMk/>
            <pc:sldMk cId="2191661041" sldId="256"/>
            <ac:spMk id="25" creationId="{E91DC736-0EF8-4F87-9146-EBF1D2EE4D3D}"/>
          </ac:spMkLst>
        </pc:spChg>
        <pc:spChg chg="add del">
          <ac:chgData name="小威 周" userId="b05d44cdc6f64cd6" providerId="LiveId" clId="{0602FC05-F556-431A-8B45-BAABCDFF33C3}" dt="2024-02-24T03:12:32.963" v="318" actId="26606"/>
          <ac:spMkLst>
            <pc:docMk/>
            <pc:sldMk cId="2191661041" sldId="256"/>
            <ac:spMk id="26" creationId="{097CD68E-23E3-4007-8847-CD0944C4F7BE}"/>
          </ac:spMkLst>
        </pc:spChg>
        <pc:spChg chg="add del">
          <ac:chgData name="小威 周" userId="b05d44cdc6f64cd6" providerId="LiveId" clId="{0602FC05-F556-431A-8B45-BAABCDFF33C3}" dt="2024-02-24T03:12:32.963" v="318" actId="26606"/>
          <ac:spMkLst>
            <pc:docMk/>
            <pc:sldMk cId="2191661041" sldId="256"/>
            <ac:spMk id="27" creationId="{AF2F604E-43BE-4DC3-B983-E071523364F8}"/>
          </ac:spMkLst>
        </pc:spChg>
        <pc:spChg chg="add del">
          <ac:chgData name="小威 周" userId="b05d44cdc6f64cd6" providerId="LiveId" clId="{0602FC05-F556-431A-8B45-BAABCDFF33C3}" dt="2024-02-24T02:16:11.521" v="208" actId="26606"/>
          <ac:spMkLst>
            <pc:docMk/>
            <pc:sldMk cId="2191661041" sldId="256"/>
            <ac:spMk id="28" creationId="{94E4D846-3AFC-4F86-8C35-24B0542A269D}"/>
          </ac:spMkLst>
        </pc:spChg>
        <pc:spChg chg="add del">
          <ac:chgData name="小威 周" userId="b05d44cdc6f64cd6" providerId="LiveId" clId="{0602FC05-F556-431A-8B45-BAABCDFF33C3}" dt="2024-02-24T02:14:22.520" v="181" actId="26606"/>
          <ac:spMkLst>
            <pc:docMk/>
            <pc:sldMk cId="2191661041" sldId="256"/>
            <ac:spMk id="29" creationId="{665DBBEF-238B-476B-96AB-8AAC3224ECEA}"/>
          </ac:spMkLst>
        </pc:spChg>
        <pc:spChg chg="add del">
          <ac:chgData name="小威 周" userId="b05d44cdc6f64cd6" providerId="LiveId" clId="{0602FC05-F556-431A-8B45-BAABCDFF33C3}" dt="2024-02-24T02:16:11.521" v="208" actId="26606"/>
          <ac:spMkLst>
            <pc:docMk/>
            <pc:sldMk cId="2191661041" sldId="256"/>
            <ac:spMk id="30" creationId="{284781B9-12CB-45C3-907A-9ED93FF72C65}"/>
          </ac:spMkLst>
        </pc:spChg>
        <pc:spChg chg="add del">
          <ac:chgData name="小威 周" userId="b05d44cdc6f64cd6" providerId="LiveId" clId="{0602FC05-F556-431A-8B45-BAABCDFF33C3}" dt="2024-02-24T02:14:22.520" v="181" actId="26606"/>
          <ac:spMkLst>
            <pc:docMk/>
            <pc:sldMk cId="2191661041" sldId="256"/>
            <ac:spMk id="31" creationId="{3FCFB1DE-0B7E-48CC-BA90-B2AB0889F9D6}"/>
          </ac:spMkLst>
        </pc:spChg>
        <pc:spChg chg="add del">
          <ac:chgData name="小威 周" userId="b05d44cdc6f64cd6" providerId="LiveId" clId="{0602FC05-F556-431A-8B45-BAABCDFF33C3}" dt="2024-02-24T02:16:11.521" v="208" actId="26606"/>
          <ac:spMkLst>
            <pc:docMk/>
            <pc:sldMk cId="2191661041" sldId="256"/>
            <ac:spMk id="32" creationId="{55D4142C-5077-457F-A6AD-3FECFDB39685}"/>
          </ac:spMkLst>
        </pc:spChg>
        <pc:spChg chg="add del">
          <ac:chgData name="小威 周" userId="b05d44cdc6f64cd6" providerId="LiveId" clId="{0602FC05-F556-431A-8B45-BAABCDFF33C3}" dt="2024-02-24T03:12:32.963" v="318" actId="26606"/>
          <ac:spMkLst>
            <pc:docMk/>
            <pc:sldMk cId="2191661041" sldId="256"/>
            <ac:spMk id="33" creationId="{08C9B587-E65E-4B52-B37C-ABEBB6E87928}"/>
          </ac:spMkLst>
        </pc:spChg>
        <pc:spChg chg="add del">
          <ac:chgData name="小威 周" userId="b05d44cdc6f64cd6" providerId="LiveId" clId="{0602FC05-F556-431A-8B45-BAABCDFF33C3}" dt="2024-02-24T02:16:11.521" v="208" actId="26606"/>
          <ac:spMkLst>
            <pc:docMk/>
            <pc:sldMk cId="2191661041" sldId="256"/>
            <ac:spMk id="34" creationId="{7A5F0580-5EE9-419F-96EE-B6529EF6E7D0}"/>
          </ac:spMkLst>
        </pc:spChg>
        <pc:spChg chg="add del">
          <ac:chgData name="小威 周" userId="b05d44cdc6f64cd6" providerId="LiveId" clId="{0602FC05-F556-431A-8B45-BAABCDFF33C3}" dt="2024-02-24T02:15:15.899" v="193" actId="26606"/>
          <ac:spMkLst>
            <pc:docMk/>
            <pc:sldMk cId="2191661041" sldId="256"/>
            <ac:spMk id="35" creationId="{47942995-B07F-4636-9A06-C6A104B260A8}"/>
          </ac:spMkLst>
        </pc:spChg>
        <pc:spChg chg="add del">
          <ac:chgData name="小威 周" userId="b05d44cdc6f64cd6" providerId="LiveId" clId="{0602FC05-F556-431A-8B45-BAABCDFF33C3}" dt="2024-02-24T02:15:15.899" v="193" actId="26606"/>
          <ac:spMkLst>
            <pc:docMk/>
            <pc:sldMk cId="2191661041" sldId="256"/>
            <ac:spMk id="36" creationId="{B81933D1-5615-42C7-9C0B-4EB7105CCE2D}"/>
          </ac:spMkLst>
        </pc:spChg>
        <pc:spChg chg="add del">
          <ac:chgData name="小威 周" userId="b05d44cdc6f64cd6" providerId="LiveId" clId="{0602FC05-F556-431A-8B45-BAABCDFF33C3}" dt="2024-02-24T02:15:15.899" v="193" actId="26606"/>
          <ac:spMkLst>
            <pc:docMk/>
            <pc:sldMk cId="2191661041" sldId="256"/>
            <ac:spMk id="38" creationId="{19C9EAEA-39D0-4B0E-A0EB-51E7B26740B1}"/>
          </ac:spMkLst>
        </pc:spChg>
        <pc:spChg chg="add del">
          <ac:chgData name="小威 周" userId="b05d44cdc6f64cd6" providerId="LiveId" clId="{0602FC05-F556-431A-8B45-BAABCDFF33C3}" dt="2024-02-24T02:16:13.076" v="210" actId="26606"/>
          <ac:spMkLst>
            <pc:docMk/>
            <pc:sldMk cId="2191661041" sldId="256"/>
            <ac:spMk id="39" creationId="{04812C46-200A-4DEB-A05E-3ED6C68C2387}"/>
          </ac:spMkLst>
        </pc:spChg>
        <pc:spChg chg="add del">
          <ac:chgData name="小威 周" userId="b05d44cdc6f64cd6" providerId="LiveId" clId="{0602FC05-F556-431A-8B45-BAABCDFF33C3}" dt="2024-02-24T02:16:13.076" v="210" actId="26606"/>
          <ac:spMkLst>
            <pc:docMk/>
            <pc:sldMk cId="2191661041" sldId="256"/>
            <ac:spMk id="40" creationId="{D1EA859B-E555-4109-94F3-6700E046E008}"/>
          </ac:spMkLst>
        </pc:spChg>
        <pc:spChg chg="add del">
          <ac:chgData name="小威 周" userId="b05d44cdc6f64cd6" providerId="LiveId" clId="{0602FC05-F556-431A-8B45-BAABCDFF33C3}" dt="2024-02-24T03:12:34.500" v="320" actId="26606"/>
          <ac:spMkLst>
            <pc:docMk/>
            <pc:sldMk cId="2191661041" sldId="256"/>
            <ac:spMk id="41" creationId="{71B2258F-86CA-4D4D-8270-BC05FCDEBFB3}"/>
          </ac:spMkLst>
        </pc:spChg>
        <pc:spChg chg="add del">
          <ac:chgData name="小威 周" userId="b05d44cdc6f64cd6" providerId="LiveId" clId="{0602FC05-F556-431A-8B45-BAABCDFF33C3}" dt="2024-02-24T02:16:16.623" v="212" actId="26606"/>
          <ac:spMkLst>
            <pc:docMk/>
            <pc:sldMk cId="2191661041" sldId="256"/>
            <ac:spMk id="42" creationId="{F3E416D2-D994-4F7A-8F62-B28B11BEBA65}"/>
          </ac:spMkLst>
        </pc:spChg>
        <pc:spChg chg="add del">
          <ac:chgData name="小威 周" userId="b05d44cdc6f64cd6" providerId="LiveId" clId="{0602FC05-F556-431A-8B45-BAABCDFF33C3}" dt="2024-02-24T02:15:14.712" v="190" actId="26606"/>
          <ac:spMkLst>
            <pc:docMk/>
            <pc:sldMk cId="2191661041" sldId="256"/>
            <ac:spMk id="43" creationId="{C7D023E4-8DE1-436E-9847-ED6A4B4B04FD}"/>
          </ac:spMkLst>
        </pc:spChg>
        <pc:spChg chg="add del">
          <ac:chgData name="小威 周" userId="b05d44cdc6f64cd6" providerId="LiveId" clId="{0602FC05-F556-431A-8B45-BAABCDFF33C3}" dt="2024-02-24T02:16:16.623" v="212" actId="26606"/>
          <ac:spMkLst>
            <pc:docMk/>
            <pc:sldMk cId="2191661041" sldId="256"/>
            <ac:spMk id="44" creationId="{FB27C166-470E-467E-9E9E-E235EEF3C01B}"/>
          </ac:spMkLst>
        </pc:spChg>
        <pc:spChg chg="add del">
          <ac:chgData name="小威 周" userId="b05d44cdc6f64cd6" providerId="LiveId" clId="{0602FC05-F556-431A-8B45-BAABCDFF33C3}" dt="2024-02-24T02:15:14.712" v="190" actId="26606"/>
          <ac:spMkLst>
            <pc:docMk/>
            <pc:sldMk cId="2191661041" sldId="256"/>
            <ac:spMk id="45" creationId="{8B2B1708-8CE4-4A20-94F5-55118AE2CBD7}"/>
          </ac:spMkLst>
        </pc:spChg>
        <pc:spChg chg="add del">
          <ac:chgData name="小威 周" userId="b05d44cdc6f64cd6" providerId="LiveId" clId="{0602FC05-F556-431A-8B45-BAABCDFF33C3}" dt="2024-02-24T02:16:16.623" v="212" actId="26606"/>
          <ac:spMkLst>
            <pc:docMk/>
            <pc:sldMk cId="2191661041" sldId="256"/>
            <ac:spMk id="46" creationId="{673636C8-1392-483A-8A7A-CA259E806C54}"/>
          </ac:spMkLst>
        </pc:spChg>
        <pc:spChg chg="add del">
          <ac:chgData name="小威 周" userId="b05d44cdc6f64cd6" providerId="LiveId" clId="{0602FC05-F556-431A-8B45-BAABCDFF33C3}" dt="2024-02-24T02:16:16.623" v="212" actId="26606"/>
          <ac:spMkLst>
            <pc:docMk/>
            <pc:sldMk cId="2191661041" sldId="256"/>
            <ac:spMk id="48" creationId="{7539A79B-DFBA-4781-B0DE-4044B072261B}"/>
          </ac:spMkLst>
        </pc:spChg>
        <pc:spChg chg="add del">
          <ac:chgData name="小威 周" userId="b05d44cdc6f64cd6" providerId="LiveId" clId="{0602FC05-F556-431A-8B45-BAABCDFF33C3}" dt="2024-02-24T03:12:37.012" v="322" actId="26606"/>
          <ac:spMkLst>
            <pc:docMk/>
            <pc:sldMk cId="2191661041" sldId="256"/>
            <ac:spMk id="49" creationId="{E91DC736-0EF8-4F87-9146-EBF1D2EE4D3D}"/>
          </ac:spMkLst>
        </pc:spChg>
        <pc:spChg chg="add del">
          <ac:chgData name="小威 周" userId="b05d44cdc6f64cd6" providerId="LiveId" clId="{0602FC05-F556-431A-8B45-BAABCDFF33C3}" dt="2024-02-24T02:16:21.153" v="214" actId="26606"/>
          <ac:spMkLst>
            <pc:docMk/>
            <pc:sldMk cId="2191661041" sldId="256"/>
            <ac:spMk id="50" creationId="{70DFA0FD-AB28-4B25-B870-4D2BBC35BA1D}"/>
          </ac:spMkLst>
        </pc:spChg>
        <pc:spChg chg="add del">
          <ac:chgData name="小威 周" userId="b05d44cdc6f64cd6" providerId="LiveId" clId="{0602FC05-F556-431A-8B45-BAABCDFF33C3}" dt="2024-02-24T03:12:37.012" v="322" actId="26606"/>
          <ac:spMkLst>
            <pc:docMk/>
            <pc:sldMk cId="2191661041" sldId="256"/>
            <ac:spMk id="53" creationId="{097CD68E-23E3-4007-8847-CD0944C4F7BE}"/>
          </ac:spMkLst>
        </pc:spChg>
        <pc:spChg chg="add del">
          <ac:chgData name="小威 周" userId="b05d44cdc6f64cd6" providerId="LiveId" clId="{0602FC05-F556-431A-8B45-BAABCDFF33C3}" dt="2024-02-24T03:12:37.012" v="322" actId="26606"/>
          <ac:spMkLst>
            <pc:docMk/>
            <pc:sldMk cId="2191661041" sldId="256"/>
            <ac:spMk id="54" creationId="{AF2F604E-43BE-4DC3-B983-E071523364F8}"/>
          </ac:spMkLst>
        </pc:spChg>
        <pc:spChg chg="add del">
          <ac:chgData name="小威 周" userId="b05d44cdc6f64cd6" providerId="LiveId" clId="{0602FC05-F556-431A-8B45-BAABCDFF33C3}" dt="2024-02-24T03:12:37.012" v="322" actId="26606"/>
          <ac:spMkLst>
            <pc:docMk/>
            <pc:sldMk cId="2191661041" sldId="256"/>
            <ac:spMk id="55" creationId="{08C9B587-E65E-4B52-B37C-ABEBB6E87928}"/>
          </ac:spMkLst>
        </pc:spChg>
        <pc:spChg chg="add del">
          <ac:chgData name="小威 周" userId="b05d44cdc6f64cd6" providerId="LiveId" clId="{0602FC05-F556-431A-8B45-BAABCDFF33C3}" dt="2024-02-24T03:12:38.918" v="324" actId="26606"/>
          <ac:spMkLst>
            <pc:docMk/>
            <pc:sldMk cId="2191661041" sldId="256"/>
            <ac:spMk id="57" creationId="{9F79630B-0F0B-446E-A637-38FA8F61D10E}"/>
          </ac:spMkLst>
        </pc:spChg>
        <pc:spChg chg="add del">
          <ac:chgData name="小威 周" userId="b05d44cdc6f64cd6" providerId="LiveId" clId="{0602FC05-F556-431A-8B45-BAABCDFF33C3}" dt="2024-02-24T02:16:23.646" v="216" actId="26606"/>
          <ac:spMkLst>
            <pc:docMk/>
            <pc:sldMk cId="2191661041" sldId="256"/>
            <ac:spMk id="58" creationId="{F3E416D2-D994-4F7A-8F62-B28B11BEBA65}"/>
          </ac:spMkLst>
        </pc:spChg>
        <pc:spChg chg="add del">
          <ac:chgData name="小威 周" userId="b05d44cdc6f64cd6" providerId="LiveId" clId="{0602FC05-F556-431A-8B45-BAABCDFF33C3}" dt="2024-02-24T02:16:23.646" v="216" actId="26606"/>
          <ac:spMkLst>
            <pc:docMk/>
            <pc:sldMk cId="2191661041" sldId="256"/>
            <ac:spMk id="59" creationId="{FB27C166-470E-467E-9E9E-E235EEF3C01B}"/>
          </ac:spMkLst>
        </pc:spChg>
        <pc:spChg chg="add del">
          <ac:chgData name="小威 周" userId="b05d44cdc6f64cd6" providerId="LiveId" clId="{0602FC05-F556-431A-8B45-BAABCDFF33C3}" dt="2024-02-24T02:16:23.646" v="216" actId="26606"/>
          <ac:spMkLst>
            <pc:docMk/>
            <pc:sldMk cId="2191661041" sldId="256"/>
            <ac:spMk id="60" creationId="{673636C8-1392-483A-8A7A-CA259E806C54}"/>
          </ac:spMkLst>
        </pc:spChg>
        <pc:spChg chg="add del">
          <ac:chgData name="小威 周" userId="b05d44cdc6f64cd6" providerId="LiveId" clId="{0602FC05-F556-431A-8B45-BAABCDFF33C3}" dt="2024-02-24T02:16:23.646" v="216" actId="26606"/>
          <ac:spMkLst>
            <pc:docMk/>
            <pc:sldMk cId="2191661041" sldId="256"/>
            <ac:spMk id="61" creationId="{7539A79B-DFBA-4781-B0DE-4044B072261B}"/>
          </ac:spMkLst>
        </pc:spChg>
        <pc:spChg chg="add del">
          <ac:chgData name="小威 周" userId="b05d44cdc6f64cd6" providerId="LiveId" clId="{0602FC05-F556-431A-8B45-BAABCDFF33C3}" dt="2024-02-24T03:12:38.918" v="324" actId="26606"/>
          <ac:spMkLst>
            <pc:docMk/>
            <pc:sldMk cId="2191661041" sldId="256"/>
            <ac:spMk id="62" creationId="{B3437C99-FC8E-4311-B48A-F0C4C329B154}"/>
          </ac:spMkLst>
        </pc:spChg>
        <pc:spChg chg="add del mod">
          <ac:chgData name="小威 周" userId="b05d44cdc6f64cd6" providerId="LiveId" clId="{0602FC05-F556-431A-8B45-BAABCDFF33C3}" dt="2024-02-24T03:14:06.310" v="342" actId="6264"/>
          <ac:spMkLst>
            <pc:docMk/>
            <pc:sldMk cId="2191661041" sldId="256"/>
            <ac:spMk id="63" creationId="{DBE05590-36F7-AD88-FCB5-AB3F744C2E39}"/>
          </ac:spMkLst>
        </pc:spChg>
        <pc:spChg chg="add del">
          <ac:chgData name="小威 周" userId="b05d44cdc6f64cd6" providerId="LiveId" clId="{0602FC05-F556-431A-8B45-BAABCDFF33C3}" dt="2024-02-24T03:12:48.317" v="326" actId="26606"/>
          <ac:spMkLst>
            <pc:docMk/>
            <pc:sldMk cId="2191661041" sldId="256"/>
            <ac:spMk id="64" creationId="{257363FD-7E77-4145-9483-331A807ADF0E}"/>
          </ac:spMkLst>
        </pc:spChg>
        <pc:spChg chg="add del mod">
          <ac:chgData name="小威 周" userId="b05d44cdc6f64cd6" providerId="LiveId" clId="{0602FC05-F556-431A-8B45-BAABCDFF33C3}" dt="2024-02-24T03:14:06.310" v="342" actId="6264"/>
          <ac:spMkLst>
            <pc:docMk/>
            <pc:sldMk cId="2191661041" sldId="256"/>
            <ac:spMk id="65" creationId="{61809139-171A-C087-4783-48475AC20364}"/>
          </ac:spMkLst>
        </pc:spChg>
        <pc:spChg chg="add del">
          <ac:chgData name="小威 周" userId="b05d44cdc6f64cd6" providerId="LiveId" clId="{0602FC05-F556-431A-8B45-BAABCDFF33C3}" dt="2024-02-24T03:14:06.310" v="342" actId="6264"/>
          <ac:spMkLst>
            <pc:docMk/>
            <pc:sldMk cId="2191661041" sldId="256"/>
            <ac:spMk id="66" creationId="{362810D9-2C5A-477D-949C-C191895477F3}"/>
          </ac:spMkLst>
        </pc:spChg>
        <pc:spChg chg="add del">
          <ac:chgData name="小威 周" userId="b05d44cdc6f64cd6" providerId="LiveId" clId="{0602FC05-F556-431A-8B45-BAABCDFF33C3}" dt="2024-02-24T03:14:06.310" v="342" actId="6264"/>
          <ac:spMkLst>
            <pc:docMk/>
            <pc:sldMk cId="2191661041" sldId="256"/>
            <ac:spMk id="67" creationId="{081E4A58-353D-44AE-B2FC-2A74E2E400F7}"/>
          </ac:spMkLst>
        </pc:spChg>
        <pc:spChg chg="add del mod">
          <ac:chgData name="小威 周" userId="b05d44cdc6f64cd6" providerId="LiveId" clId="{0602FC05-F556-431A-8B45-BAABCDFF33C3}" dt="2024-02-24T03:16:40.546" v="371" actId="478"/>
          <ac:spMkLst>
            <pc:docMk/>
            <pc:sldMk cId="2191661041" sldId="256"/>
            <ac:spMk id="68" creationId="{5FCDADE6-C1EB-3F8B-B2CF-D8B03DDEB912}"/>
          </ac:spMkLst>
        </pc:spChg>
        <pc:spChg chg="add mod">
          <ac:chgData name="小威 周" userId="b05d44cdc6f64cd6" providerId="LiveId" clId="{0602FC05-F556-431A-8B45-BAABCDFF33C3}" dt="2024-02-24T03:31:18.071" v="488" actId="1076"/>
          <ac:spMkLst>
            <pc:docMk/>
            <pc:sldMk cId="2191661041" sldId="256"/>
            <ac:spMk id="70" creationId="{7BF8AB2B-374A-4A59-79A8-CC34EE0859E2}"/>
          </ac:spMkLst>
        </pc:spChg>
        <pc:spChg chg="add del mod">
          <ac:chgData name="小威 周" userId="b05d44cdc6f64cd6" providerId="LiveId" clId="{0602FC05-F556-431A-8B45-BAABCDFF33C3}" dt="2024-02-24T03:20:28.031" v="409" actId="6264"/>
          <ac:spMkLst>
            <pc:docMk/>
            <pc:sldMk cId="2191661041" sldId="256"/>
            <ac:spMk id="71" creationId="{6358CAF3-265B-EE74-8ECE-C744DF2747C1}"/>
          </ac:spMkLst>
        </pc:spChg>
        <pc:spChg chg="add del mod ord">
          <ac:chgData name="小威 周" userId="b05d44cdc6f64cd6" providerId="LiveId" clId="{0602FC05-F556-431A-8B45-BAABCDFF33C3}" dt="2024-02-24T03:20:28.031" v="409" actId="6264"/>
          <ac:spMkLst>
            <pc:docMk/>
            <pc:sldMk cId="2191661041" sldId="256"/>
            <ac:spMk id="72" creationId="{A679F64E-660D-904E-B40B-2F0129285E27}"/>
          </ac:spMkLst>
        </pc:spChg>
        <pc:spChg chg="add del mod">
          <ac:chgData name="小威 周" userId="b05d44cdc6f64cd6" providerId="LiveId" clId="{0602FC05-F556-431A-8B45-BAABCDFF33C3}" dt="2024-02-24T03:20:57.144" v="412" actId="6264"/>
          <ac:spMkLst>
            <pc:docMk/>
            <pc:sldMk cId="2191661041" sldId="256"/>
            <ac:spMk id="73" creationId="{C4B309CD-451D-ECD3-678E-2A1FEC551F36}"/>
          </ac:spMkLst>
        </pc:spChg>
        <pc:spChg chg="add del mod ord">
          <ac:chgData name="小威 周" userId="b05d44cdc6f64cd6" providerId="LiveId" clId="{0602FC05-F556-431A-8B45-BAABCDFF33C3}" dt="2024-02-24T03:20:57.144" v="412" actId="6264"/>
          <ac:spMkLst>
            <pc:docMk/>
            <pc:sldMk cId="2191661041" sldId="256"/>
            <ac:spMk id="74" creationId="{F2F96A0E-936F-8898-429A-38276048AFE4}"/>
          </ac:spMkLst>
        </pc:spChg>
        <pc:grpChg chg="add del">
          <ac:chgData name="小威 周" userId="b05d44cdc6f64cd6" providerId="LiveId" clId="{0602FC05-F556-431A-8B45-BAABCDFF33C3}" dt="2024-02-24T02:15:17.841" v="197" actId="26606"/>
          <ac:grpSpMkLst>
            <pc:docMk/>
            <pc:sldMk cId="2191661041" sldId="256"/>
            <ac:grpSpMk id="14" creationId="{CF22986C-DDF7-4109-9D6A-006800D6B041}"/>
          </ac:grpSpMkLst>
        </pc:grpChg>
        <pc:grpChg chg="add del">
          <ac:chgData name="小威 周" userId="b05d44cdc6f64cd6" providerId="LiveId" clId="{0602FC05-F556-431A-8B45-BAABCDFF33C3}" dt="2024-02-24T02:15:15.899" v="193" actId="26606"/>
          <ac:grpSpMkLst>
            <pc:docMk/>
            <pc:sldMk cId="2191661041" sldId="256"/>
            <ac:grpSpMk id="37" creationId="{032D8612-31EB-44CF-A1D0-14FD4C705424}"/>
          </ac:grpSpMkLst>
        </pc:grpChg>
        <pc:grpChg chg="add del">
          <ac:chgData name="小威 周" userId="b05d44cdc6f64cd6" providerId="LiveId" clId="{0602FC05-F556-431A-8B45-BAABCDFF33C3}" dt="2024-02-24T02:15:14.712" v="190" actId="26606"/>
          <ac:grpSpMkLst>
            <pc:docMk/>
            <pc:sldMk cId="2191661041" sldId="256"/>
            <ac:grpSpMk id="47" creationId="{1F9866A9-B167-4D75-8F7F-360025AD6B43}"/>
          </ac:grpSpMkLst>
        </pc:grpChg>
        <pc:grpChg chg="add del">
          <ac:chgData name="小威 周" userId="b05d44cdc6f64cd6" providerId="LiveId" clId="{0602FC05-F556-431A-8B45-BAABCDFF33C3}" dt="2024-02-24T02:15:14.712" v="190" actId="26606"/>
          <ac:grpSpMkLst>
            <pc:docMk/>
            <pc:sldMk cId="2191661041" sldId="256"/>
            <ac:grpSpMk id="51" creationId="{E27AF472-EAE3-4572-AB69-B92BD10DBC6D}"/>
          </ac:grpSpMkLst>
        </pc:grpChg>
        <pc:grpChg chg="add del">
          <ac:chgData name="小威 周" userId="b05d44cdc6f64cd6" providerId="LiveId" clId="{0602FC05-F556-431A-8B45-BAABCDFF33C3}" dt="2024-02-24T02:16:21.153" v="214" actId="26606"/>
          <ac:grpSpMkLst>
            <pc:docMk/>
            <pc:sldMk cId="2191661041" sldId="256"/>
            <ac:grpSpMk id="52" creationId="{0D628DFB-9CD1-4E2B-8B44-9FDF7E80F6D9}"/>
          </ac:grpSpMkLst>
        </pc:grpChg>
        <pc:picChg chg="add mod ord">
          <ac:chgData name="小威 周" userId="b05d44cdc6f64cd6" providerId="LiveId" clId="{0602FC05-F556-431A-8B45-BAABCDFF33C3}" dt="2024-02-24T03:23:16.454" v="437" actId="1076"/>
          <ac:picMkLst>
            <pc:docMk/>
            <pc:sldMk cId="2191661041" sldId="256"/>
            <ac:picMk id="3" creationId="{101D45EF-6523-C664-B872-0DD1AE3C8FC8}"/>
          </ac:picMkLst>
        </pc:picChg>
        <pc:picChg chg="add del mod ord">
          <ac:chgData name="小威 周" userId="b05d44cdc6f64cd6" providerId="LiveId" clId="{0602FC05-F556-431A-8B45-BAABCDFF33C3}" dt="2024-02-24T02:17:44.266" v="229" actId="478"/>
          <ac:picMkLst>
            <pc:docMk/>
            <pc:sldMk cId="2191661041" sldId="256"/>
            <ac:picMk id="4" creationId="{00000000-0000-0000-0000-000000000000}"/>
          </ac:picMkLst>
        </pc:picChg>
        <pc:picChg chg="add del mod">
          <ac:chgData name="小威 周" userId="b05d44cdc6f64cd6" providerId="LiveId" clId="{0602FC05-F556-431A-8B45-BAABCDFF33C3}" dt="2024-02-24T03:14:21.331" v="345" actId="21"/>
          <ac:picMkLst>
            <pc:docMk/>
            <pc:sldMk cId="2191661041" sldId="256"/>
            <ac:picMk id="6" creationId="{627EB548-40E9-B6A1-675B-97DF73B7A63A}"/>
          </ac:picMkLst>
        </pc:picChg>
        <pc:picChg chg="add del">
          <ac:chgData name="小威 周" userId="b05d44cdc6f64cd6" providerId="LiveId" clId="{0602FC05-F556-431A-8B45-BAABCDFF33C3}" dt="2024-02-24T02:15:33.338" v="200" actId="26606"/>
          <ac:picMkLst>
            <pc:docMk/>
            <pc:sldMk cId="2191661041" sldId="256"/>
            <ac:picMk id="7" creationId="{6257212A-272A-264F-F7A7-E41F26939159}"/>
          </ac:picMkLst>
        </pc:picChg>
        <pc:picChg chg="add del mod">
          <ac:chgData name="小威 周" userId="b05d44cdc6f64cd6" providerId="LiveId" clId="{0602FC05-F556-431A-8B45-BAABCDFF33C3}" dt="2024-02-24T02:17:54.761" v="237" actId="26606"/>
          <ac:picMkLst>
            <pc:docMk/>
            <pc:sldMk cId="2191661041" sldId="256"/>
            <ac:picMk id="9" creationId="{6257212A-272A-264F-F7A7-E41F26939159}"/>
          </ac:picMkLst>
        </pc:picChg>
        <pc:picChg chg="add del">
          <ac:chgData name="小威 周" userId="b05d44cdc6f64cd6" providerId="LiveId" clId="{0602FC05-F556-431A-8B45-BAABCDFF33C3}" dt="2024-02-24T02:15:36.394" v="203" actId="26606"/>
          <ac:picMkLst>
            <pc:docMk/>
            <pc:sldMk cId="2191661041" sldId="256"/>
            <ac:picMk id="19" creationId="{402EFAC0-BD89-BD8C-7632-97E67564E663}"/>
          </ac:picMkLst>
        </pc:picChg>
        <pc:picChg chg="add del mod ord">
          <ac:chgData name="小威 周" userId="b05d44cdc6f64cd6" providerId="LiveId" clId="{0602FC05-F556-431A-8B45-BAABCDFF33C3}" dt="2024-02-24T03:32:27.463" v="498" actId="1076"/>
          <ac:picMkLst>
            <pc:docMk/>
            <pc:sldMk cId="2191661041" sldId="256"/>
            <ac:picMk id="69" creationId="{424B423B-D9E9-BF98-3568-CFDB666EE6D0}"/>
          </ac:picMkLst>
        </pc:picChg>
        <pc:cxnChg chg="add del">
          <ac:chgData name="小威 周" userId="b05d44cdc6f64cd6" providerId="LiveId" clId="{0602FC05-F556-431A-8B45-BAABCDFF33C3}" dt="2024-02-24T02:15:36.394" v="203" actId="26606"/>
          <ac:cxnSpMkLst>
            <pc:docMk/>
            <pc:sldMk cId="2191661041" sldId="256"/>
            <ac:cxnSpMk id="21" creationId="{522632D6-DED9-FDEC-FD9F-09FF0A4544CC}"/>
          </ac:cxnSpMkLst>
        </pc:cxnChg>
      </pc:sldChg>
      <pc:sldChg chg="addSp delSp modSp mod setBg">
        <pc:chgData name="小威 周" userId="b05d44cdc6f64cd6" providerId="LiveId" clId="{0602FC05-F556-431A-8B45-BAABCDFF33C3}" dt="2024-02-24T03:27:58.892" v="473" actId="26606"/>
        <pc:sldMkLst>
          <pc:docMk/>
          <pc:sldMk cId="1917952326" sldId="257"/>
        </pc:sldMkLst>
        <pc:spChg chg="mod ord">
          <ac:chgData name="小威 周" userId="b05d44cdc6f64cd6" providerId="LiveId" clId="{0602FC05-F556-431A-8B45-BAABCDFF33C3}" dt="2024-02-24T03:27:58.892" v="473" actId="26606"/>
          <ac:spMkLst>
            <pc:docMk/>
            <pc:sldMk cId="1917952326" sldId="257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7:58.892" v="473" actId="26606"/>
          <ac:spMkLst>
            <pc:docMk/>
            <pc:sldMk cId="1917952326" sldId="257"/>
            <ac:spMk id="3" creationId="{00000000-0000-0000-0000-000000000000}"/>
          </ac:spMkLst>
        </pc:spChg>
        <pc:spChg chg="add del mod ord">
          <ac:chgData name="小威 周" userId="b05d44cdc6f64cd6" providerId="LiveId" clId="{0602FC05-F556-431A-8B45-BAABCDFF33C3}" dt="2024-02-24T03:07:59.347" v="245" actId="478"/>
          <ac:spMkLst>
            <pc:docMk/>
            <pc:sldMk cId="1917952326" sldId="257"/>
            <ac:spMk id="4" creationId="{988F899A-F326-BE3D-A543-9F5F6B0636B9}"/>
          </ac:spMkLst>
        </pc:spChg>
        <pc:spChg chg="add del">
          <ac:chgData name="小威 周" userId="b05d44cdc6f64cd6" providerId="LiveId" clId="{0602FC05-F556-431A-8B45-BAABCDFF33C3}" dt="2024-02-24T03:26:28.488" v="464" actId="26606"/>
          <ac:spMkLst>
            <pc:docMk/>
            <pc:sldMk cId="1917952326" sldId="257"/>
            <ac:spMk id="1030" creationId="{99F1FFA9-D672-408C-9220-ADEEC6ABDD09}"/>
          </ac:spMkLst>
        </pc:spChg>
        <pc:spChg chg="add del">
          <ac:chgData name="小威 周" userId="b05d44cdc6f64cd6" providerId="LiveId" clId="{0602FC05-F556-431A-8B45-BAABCDFF33C3}" dt="2024-02-24T03:26:55.670" v="471" actId="26606"/>
          <ac:spMkLst>
            <pc:docMk/>
            <pc:sldMk cId="1917952326" sldId="257"/>
            <ac:spMk id="1031" creationId="{99F1FFA9-D672-408C-9220-ADEEC6ABDD09}"/>
          </ac:spMkLst>
        </pc:spChg>
        <pc:spChg chg="add del">
          <ac:chgData name="小威 周" userId="b05d44cdc6f64cd6" providerId="LiveId" clId="{0602FC05-F556-431A-8B45-BAABCDFF33C3}" dt="2024-02-24T03:27:58.892" v="473" actId="26606"/>
          <ac:spMkLst>
            <pc:docMk/>
            <pc:sldMk cId="1917952326" sldId="257"/>
            <ac:spMk id="1032" creationId="{BF0F4E97-E194-4493-885A-6C7C34A446DB}"/>
          </ac:spMkLst>
        </pc:spChg>
        <pc:spChg chg="add del">
          <ac:chgData name="小威 周" userId="b05d44cdc6f64cd6" providerId="LiveId" clId="{0602FC05-F556-431A-8B45-BAABCDFF33C3}" dt="2024-02-24T03:09:30.715" v="263" actId="26606"/>
          <ac:spMkLst>
            <pc:docMk/>
            <pc:sldMk cId="1917952326" sldId="257"/>
            <ac:spMk id="1033" creationId="{231BF440-39FA-4087-84CC-2EEC0BBDAF29}"/>
          </ac:spMkLst>
        </pc:spChg>
        <pc:spChg chg="add del">
          <ac:chgData name="小威 周" userId="b05d44cdc6f64cd6" providerId="LiveId" clId="{0602FC05-F556-431A-8B45-BAABCDFF33C3}" dt="2024-02-24T03:27:58.892" v="473" actId="26606"/>
          <ac:spMkLst>
            <pc:docMk/>
            <pc:sldMk cId="1917952326" sldId="257"/>
            <ac:spMk id="1034" creationId="{9CF7FE1C-8BC5-4B0C-A2BC-93AB72C90FDD}"/>
          </ac:spMkLst>
        </pc:spChg>
        <pc:spChg chg="add del">
          <ac:chgData name="小威 周" userId="b05d44cdc6f64cd6" providerId="LiveId" clId="{0602FC05-F556-431A-8B45-BAABCDFF33C3}" dt="2024-02-24T03:09:30.715" v="263" actId="26606"/>
          <ac:spMkLst>
            <pc:docMk/>
            <pc:sldMk cId="1917952326" sldId="257"/>
            <ac:spMk id="1035" creationId="{F04E4CBA-303B-48BD-8451-C2701CB0EEBF}"/>
          </ac:spMkLst>
        </pc:spChg>
        <pc:spChg chg="add del">
          <ac:chgData name="小威 周" userId="b05d44cdc6f64cd6" providerId="LiveId" clId="{0602FC05-F556-431A-8B45-BAABCDFF33C3}" dt="2024-02-24T03:09:30.715" v="263" actId="26606"/>
          <ac:spMkLst>
            <pc:docMk/>
            <pc:sldMk cId="1917952326" sldId="257"/>
            <ac:spMk id="1037" creationId="{F6CA58B3-AFCC-4A40-9882-50D5080879B0}"/>
          </ac:spMkLst>
        </pc:spChg>
        <pc:spChg chg="add del">
          <ac:chgData name="小威 周" userId="b05d44cdc6f64cd6" providerId="LiveId" clId="{0602FC05-F556-431A-8B45-BAABCDFF33C3}" dt="2024-02-24T03:09:30.715" v="263" actId="26606"/>
          <ac:spMkLst>
            <pc:docMk/>
            <pc:sldMk cId="1917952326" sldId="257"/>
            <ac:spMk id="1039" creationId="{75C56826-D4E5-42ED-8529-079651CB3005}"/>
          </ac:spMkLst>
        </pc:spChg>
        <pc:spChg chg="add del">
          <ac:chgData name="小威 周" userId="b05d44cdc6f64cd6" providerId="LiveId" clId="{0602FC05-F556-431A-8B45-BAABCDFF33C3}" dt="2024-02-24T03:09:30.715" v="263" actId="26606"/>
          <ac:spMkLst>
            <pc:docMk/>
            <pc:sldMk cId="1917952326" sldId="257"/>
            <ac:spMk id="1041" creationId="{82095FCE-EF05-4443-B97A-85DEE3A5CA17}"/>
          </ac:spMkLst>
        </pc:spChg>
        <pc:spChg chg="add del">
          <ac:chgData name="小威 周" userId="b05d44cdc6f64cd6" providerId="LiveId" clId="{0602FC05-F556-431A-8B45-BAABCDFF33C3}" dt="2024-02-24T03:09:30.715" v="263" actId="26606"/>
          <ac:spMkLst>
            <pc:docMk/>
            <pc:sldMk cId="1917952326" sldId="257"/>
            <ac:spMk id="1043" creationId="{CA00AE6B-AA30-4CF8-BA6F-339B780AD76C}"/>
          </ac:spMkLst>
        </pc:spChg>
        <pc:picChg chg="add del mod ord">
          <ac:chgData name="小威 周" userId="b05d44cdc6f64cd6" providerId="LiveId" clId="{0602FC05-F556-431A-8B45-BAABCDFF33C3}" dt="2024-02-24T03:09:20.048" v="260" actId="478"/>
          <ac:picMkLst>
            <pc:docMk/>
            <pc:sldMk cId="1917952326" sldId="257"/>
            <ac:picMk id="5" creationId="{89F93CCE-E10F-EC6D-40F9-51474CCB41B1}"/>
          </ac:picMkLst>
        </pc:picChg>
        <pc:picChg chg="add mod ord">
          <ac:chgData name="小威 周" userId="b05d44cdc6f64cd6" providerId="LiveId" clId="{0602FC05-F556-431A-8B45-BAABCDFF33C3}" dt="2024-02-24T03:27:58.892" v="473" actId="26606"/>
          <ac:picMkLst>
            <pc:docMk/>
            <pc:sldMk cId="1917952326" sldId="257"/>
            <ac:picMk id="6" creationId="{C302CAA6-B209-8EAE-D6E2-70F356DA12B8}"/>
          </ac:picMkLst>
        </pc:picChg>
        <pc:picChg chg="add mod">
          <ac:chgData name="小威 周" userId="b05d44cdc6f64cd6" providerId="LiveId" clId="{0602FC05-F556-431A-8B45-BAABCDFF33C3}" dt="2024-02-24T03:26:54.192" v="469" actId="1076"/>
          <ac:picMkLst>
            <pc:docMk/>
            <pc:sldMk cId="1917952326" sldId="257"/>
            <ac:picMk id="7" creationId="{FE69EE23-CFC5-894B-3CFB-00A9193B89D4}"/>
          </ac:picMkLst>
        </pc:picChg>
        <pc:picChg chg="add del mod ord">
          <ac:chgData name="小威 周" userId="b05d44cdc6f64cd6" providerId="LiveId" clId="{0602FC05-F556-431A-8B45-BAABCDFF33C3}" dt="2024-02-24T03:27:58.892" v="473" actId="26606"/>
          <ac:picMkLst>
            <pc:docMk/>
            <pc:sldMk cId="1917952326" sldId="257"/>
            <ac:picMk id="1028" creationId="{00000000-0000-0000-0000-000000000000}"/>
          </ac:picMkLst>
        </pc:picChg>
      </pc:sldChg>
      <pc:sldChg chg="addSp delSp modSp mod">
        <pc:chgData name="小威 周" userId="b05d44cdc6f64cd6" providerId="LiveId" clId="{0602FC05-F556-431A-8B45-BAABCDFF33C3}" dt="2024-02-24T03:25:04.383" v="446" actId="2711"/>
        <pc:sldMkLst>
          <pc:docMk/>
          <pc:sldMk cId="1095018641" sldId="258"/>
        </pc:sldMkLst>
        <pc:spChg chg="mod">
          <ac:chgData name="小威 周" userId="b05d44cdc6f64cd6" providerId="LiveId" clId="{0602FC05-F556-431A-8B45-BAABCDFF33C3}" dt="2024-02-24T03:25:04.383" v="446" actId="2711"/>
          <ac:spMkLst>
            <pc:docMk/>
            <pc:sldMk cId="1095018641" sldId="258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04.383" v="446" actId="2711"/>
          <ac:spMkLst>
            <pc:docMk/>
            <pc:sldMk cId="1095018641" sldId="258"/>
            <ac:spMk id="3" creationId="{00000000-0000-0000-0000-000000000000}"/>
          </ac:spMkLst>
        </pc:spChg>
        <pc:picChg chg="add del mod ord">
          <ac:chgData name="小威 周" userId="b05d44cdc6f64cd6" providerId="LiveId" clId="{0602FC05-F556-431A-8B45-BAABCDFF33C3}" dt="2024-02-24T03:09:36.248" v="266" actId="478"/>
          <ac:picMkLst>
            <pc:docMk/>
            <pc:sldMk cId="1095018641" sldId="258"/>
            <ac:picMk id="4" creationId="{82CB1BD1-57A8-6177-A19D-E1A9923F91E7}"/>
          </ac:picMkLst>
        </pc:picChg>
        <pc:picChg chg="add mod ord">
          <ac:chgData name="小威 周" userId="b05d44cdc6f64cd6" providerId="LiveId" clId="{0602FC05-F556-431A-8B45-BAABCDFF33C3}" dt="2024-02-24T03:09:58.795" v="272" actId="167"/>
          <ac:picMkLst>
            <pc:docMk/>
            <pc:sldMk cId="1095018641" sldId="258"/>
            <ac:picMk id="5" creationId="{416B7351-A062-5F8E-549E-6760D7A69358}"/>
          </ac:picMkLst>
        </pc:picChg>
      </pc:sldChg>
      <pc:sldChg chg="addSp delSp modSp mod">
        <pc:chgData name="小威 周" userId="b05d44cdc6f64cd6" providerId="LiveId" clId="{0602FC05-F556-431A-8B45-BAABCDFF33C3}" dt="2024-02-24T03:25:10.317" v="447" actId="2711"/>
        <pc:sldMkLst>
          <pc:docMk/>
          <pc:sldMk cId="1628370986" sldId="259"/>
        </pc:sldMkLst>
        <pc:spChg chg="mod">
          <ac:chgData name="小威 周" userId="b05d44cdc6f64cd6" providerId="LiveId" clId="{0602FC05-F556-431A-8B45-BAABCDFF33C3}" dt="2024-02-24T03:25:10.317" v="447" actId="2711"/>
          <ac:spMkLst>
            <pc:docMk/>
            <pc:sldMk cId="1628370986" sldId="259"/>
            <ac:spMk id="2" creationId="{00000000-0000-0000-0000-000000000000}"/>
          </ac:spMkLst>
        </pc:spChg>
        <pc:picChg chg="add del mod ord">
          <ac:chgData name="小威 周" userId="b05d44cdc6f64cd6" providerId="LiveId" clId="{0602FC05-F556-431A-8B45-BAABCDFF33C3}" dt="2024-02-24T03:09:44.105" v="268" actId="478"/>
          <ac:picMkLst>
            <pc:docMk/>
            <pc:sldMk cId="1628370986" sldId="259"/>
            <ac:picMk id="3" creationId="{E347716B-179C-F09B-3945-AF8B04074066}"/>
          </ac:picMkLst>
        </pc:picChg>
        <pc:picChg chg="mod">
          <ac:chgData name="小威 周" userId="b05d44cdc6f64cd6" providerId="LiveId" clId="{0602FC05-F556-431A-8B45-BAABCDFF33C3}" dt="2024-02-24T03:25:10.317" v="447" actId="2711"/>
          <ac:picMkLst>
            <pc:docMk/>
            <pc:sldMk cId="1628370986" sldId="259"/>
            <ac:picMk id="4" creationId="{00000000-0000-0000-0000-000000000000}"/>
          </ac:picMkLst>
        </pc:picChg>
        <pc:picChg chg="add mod ord">
          <ac:chgData name="小威 周" userId="b05d44cdc6f64cd6" providerId="LiveId" clId="{0602FC05-F556-431A-8B45-BAABCDFF33C3}" dt="2024-02-24T03:25:10.317" v="447" actId="2711"/>
          <ac:picMkLst>
            <pc:docMk/>
            <pc:sldMk cId="1628370986" sldId="259"/>
            <ac:picMk id="5" creationId="{57187FC0-D01C-AF98-C335-6186721DDFB9}"/>
          </ac:picMkLst>
        </pc:picChg>
      </pc:sldChg>
      <pc:sldChg chg="addSp delSp modSp mod">
        <pc:chgData name="小威 周" userId="b05d44cdc6f64cd6" providerId="LiveId" clId="{0602FC05-F556-431A-8B45-BAABCDFF33C3}" dt="2024-02-24T03:25:15.668" v="448" actId="2711"/>
        <pc:sldMkLst>
          <pc:docMk/>
          <pc:sldMk cId="1223574525" sldId="260"/>
        </pc:sldMkLst>
        <pc:spChg chg="mod">
          <ac:chgData name="小威 周" userId="b05d44cdc6f64cd6" providerId="LiveId" clId="{0602FC05-F556-431A-8B45-BAABCDFF33C3}" dt="2024-02-24T03:25:15.668" v="448" actId="2711"/>
          <ac:spMkLst>
            <pc:docMk/>
            <pc:sldMk cId="1223574525" sldId="260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15.668" v="448" actId="2711"/>
          <ac:spMkLst>
            <pc:docMk/>
            <pc:sldMk cId="1223574525" sldId="260"/>
            <ac:spMk id="3" creationId="{00000000-0000-0000-0000-000000000000}"/>
          </ac:spMkLst>
        </pc:spChg>
        <pc:picChg chg="add del mod ord">
          <ac:chgData name="小威 周" userId="b05d44cdc6f64cd6" providerId="LiveId" clId="{0602FC05-F556-431A-8B45-BAABCDFF33C3}" dt="2024-02-24T03:10:02.229" v="273" actId="478"/>
          <ac:picMkLst>
            <pc:docMk/>
            <pc:sldMk cId="1223574525" sldId="260"/>
            <ac:picMk id="4" creationId="{1FE503ED-A47D-828B-2E0C-E53FCAD30C70}"/>
          </ac:picMkLst>
        </pc:picChg>
        <pc:picChg chg="add mod ord">
          <ac:chgData name="小威 周" userId="b05d44cdc6f64cd6" providerId="LiveId" clId="{0602FC05-F556-431A-8B45-BAABCDFF33C3}" dt="2024-02-24T03:10:08.883" v="277" actId="167"/>
          <ac:picMkLst>
            <pc:docMk/>
            <pc:sldMk cId="1223574525" sldId="260"/>
            <ac:picMk id="5" creationId="{AA1102A7-AC7F-4354-6D92-DE6EB1AE483A}"/>
          </ac:picMkLst>
        </pc:picChg>
      </pc:sldChg>
      <pc:sldChg chg="addSp modSp mod">
        <pc:chgData name="小威 周" userId="b05d44cdc6f64cd6" providerId="LiveId" clId="{0602FC05-F556-431A-8B45-BAABCDFF33C3}" dt="2024-02-24T03:25:44.699" v="454" actId="27636"/>
        <pc:sldMkLst>
          <pc:docMk/>
          <pc:sldMk cId="2909680042" sldId="263"/>
        </pc:sldMkLst>
        <pc:spChg chg="mod">
          <ac:chgData name="小威 周" userId="b05d44cdc6f64cd6" providerId="LiveId" clId="{0602FC05-F556-431A-8B45-BAABCDFF33C3}" dt="2024-02-24T03:25:44.604" v="453" actId="2711"/>
          <ac:spMkLst>
            <pc:docMk/>
            <pc:sldMk cId="2909680042" sldId="263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44.699" v="454" actId="27636"/>
          <ac:spMkLst>
            <pc:docMk/>
            <pc:sldMk cId="2909680042" sldId="263"/>
            <ac:spMk id="3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1:09.193" v="299" actId="167"/>
          <ac:picMkLst>
            <pc:docMk/>
            <pc:sldMk cId="2909680042" sldId="263"/>
            <ac:picMk id="4" creationId="{F44370E2-C65D-C06D-B28D-8227ABFADF82}"/>
          </ac:picMkLst>
        </pc:picChg>
      </pc:sldChg>
      <pc:sldChg chg="addSp modSp mod">
        <pc:chgData name="小威 周" userId="b05d44cdc6f64cd6" providerId="LiveId" clId="{0602FC05-F556-431A-8B45-BAABCDFF33C3}" dt="2024-02-24T03:25:50.357" v="455" actId="2711"/>
        <pc:sldMkLst>
          <pc:docMk/>
          <pc:sldMk cId="3682852911" sldId="264"/>
        </pc:sldMkLst>
        <pc:spChg chg="mod">
          <ac:chgData name="小威 周" userId="b05d44cdc6f64cd6" providerId="LiveId" clId="{0602FC05-F556-431A-8B45-BAABCDFF33C3}" dt="2024-02-24T03:25:50.357" v="455" actId="2711"/>
          <ac:spMkLst>
            <pc:docMk/>
            <pc:sldMk cId="3682852911" sldId="264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50.357" v="455" actId="2711"/>
          <ac:spMkLst>
            <pc:docMk/>
            <pc:sldMk cId="3682852911" sldId="264"/>
            <ac:spMk id="3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1:21" v="303" actId="167"/>
          <ac:picMkLst>
            <pc:docMk/>
            <pc:sldMk cId="3682852911" sldId="264"/>
            <ac:picMk id="4" creationId="{64090722-826C-8975-80D5-DFCDE73A495C}"/>
          </ac:picMkLst>
        </pc:picChg>
      </pc:sldChg>
      <pc:sldChg chg="addSp modSp mod">
        <pc:chgData name="小威 周" userId="b05d44cdc6f64cd6" providerId="LiveId" clId="{0602FC05-F556-431A-8B45-BAABCDFF33C3}" dt="2024-02-24T03:25:54.394" v="456" actId="2711"/>
        <pc:sldMkLst>
          <pc:docMk/>
          <pc:sldMk cId="2638270746" sldId="265"/>
        </pc:sldMkLst>
        <pc:spChg chg="mod">
          <ac:chgData name="小威 周" userId="b05d44cdc6f64cd6" providerId="LiveId" clId="{0602FC05-F556-431A-8B45-BAABCDFF33C3}" dt="2024-02-24T03:25:54.394" v="456" actId="2711"/>
          <ac:spMkLst>
            <pc:docMk/>
            <pc:sldMk cId="2638270746" sldId="265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54.394" v="456" actId="2711"/>
          <ac:spMkLst>
            <pc:docMk/>
            <pc:sldMk cId="2638270746" sldId="265"/>
            <ac:spMk id="3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1:29.844" v="307" actId="167"/>
          <ac:picMkLst>
            <pc:docMk/>
            <pc:sldMk cId="2638270746" sldId="265"/>
            <ac:picMk id="4" creationId="{C2904B41-02A4-1FF0-D3BD-B5BACFBB0CDD}"/>
          </ac:picMkLst>
        </pc:picChg>
      </pc:sldChg>
      <pc:sldChg chg="addSp modSp mod">
        <pc:chgData name="小威 周" userId="b05d44cdc6f64cd6" providerId="LiveId" clId="{0602FC05-F556-431A-8B45-BAABCDFF33C3}" dt="2024-02-24T03:29:12.271" v="479" actId="2711"/>
        <pc:sldMkLst>
          <pc:docMk/>
          <pc:sldMk cId="1842563605" sldId="266"/>
        </pc:sldMkLst>
        <pc:spChg chg="mod">
          <ac:chgData name="小威 周" userId="b05d44cdc6f64cd6" providerId="LiveId" clId="{0602FC05-F556-431A-8B45-BAABCDFF33C3}" dt="2024-02-24T03:29:12.271" v="479" actId="2711"/>
          <ac:spMkLst>
            <pc:docMk/>
            <pc:sldMk cId="1842563605" sldId="266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9:12.271" v="479" actId="2711"/>
          <ac:spMkLst>
            <pc:docMk/>
            <pc:sldMk cId="1842563605" sldId="266"/>
            <ac:spMk id="3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1:59.577" v="316" actId="167"/>
          <ac:picMkLst>
            <pc:docMk/>
            <pc:sldMk cId="1842563605" sldId="266"/>
            <ac:picMk id="4" creationId="{B2043EEE-B65C-0172-8840-91D078081F92}"/>
          </ac:picMkLst>
        </pc:picChg>
      </pc:sldChg>
      <pc:sldChg chg="addSp modSp mod">
        <pc:chgData name="小威 周" userId="b05d44cdc6f64cd6" providerId="LiveId" clId="{0602FC05-F556-431A-8B45-BAABCDFF33C3}" dt="2024-02-24T03:25:59.243" v="457" actId="2711"/>
        <pc:sldMkLst>
          <pc:docMk/>
          <pc:sldMk cId="2246602125" sldId="267"/>
        </pc:sldMkLst>
        <pc:spChg chg="mod">
          <ac:chgData name="小威 周" userId="b05d44cdc6f64cd6" providerId="LiveId" clId="{0602FC05-F556-431A-8B45-BAABCDFF33C3}" dt="2024-02-24T03:25:59.243" v="457" actId="2711"/>
          <ac:spMkLst>
            <pc:docMk/>
            <pc:sldMk cId="2246602125" sldId="267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59.243" v="457" actId="2711"/>
          <ac:spMkLst>
            <pc:docMk/>
            <pc:sldMk cId="2246602125" sldId="267"/>
            <ac:spMk id="3" creationId="{00000000-0000-0000-0000-000000000000}"/>
          </ac:spMkLst>
        </pc:spChg>
        <pc:picChg chg="add mod">
          <ac:chgData name="小威 周" userId="b05d44cdc6f64cd6" providerId="LiveId" clId="{0602FC05-F556-431A-8B45-BAABCDFF33C3}" dt="2024-02-24T03:11:36.240" v="308"/>
          <ac:picMkLst>
            <pc:docMk/>
            <pc:sldMk cId="2246602125" sldId="267"/>
            <ac:picMk id="4" creationId="{5579B0D6-FCC7-C645-CC3A-88E7998C92C4}"/>
          </ac:picMkLst>
        </pc:picChg>
        <pc:picChg chg="add mod ord">
          <ac:chgData name="小威 周" userId="b05d44cdc6f64cd6" providerId="LiveId" clId="{0602FC05-F556-431A-8B45-BAABCDFF33C3}" dt="2024-02-24T03:11:50.576" v="312" actId="167"/>
          <ac:picMkLst>
            <pc:docMk/>
            <pc:sldMk cId="2246602125" sldId="267"/>
            <ac:picMk id="5" creationId="{E6D57612-D5D3-B6BF-8C70-2A51343692DA}"/>
          </ac:picMkLst>
        </pc:picChg>
      </pc:sldChg>
      <pc:sldChg chg="addSp delSp modSp mod setBg">
        <pc:chgData name="小威 周" userId="b05d44cdc6f64cd6" providerId="LiveId" clId="{0602FC05-F556-431A-8B45-BAABCDFF33C3}" dt="2024-02-24T03:25:22.534" v="449" actId="2711"/>
        <pc:sldMkLst>
          <pc:docMk/>
          <pc:sldMk cId="2785647740" sldId="268"/>
        </pc:sldMkLst>
        <pc:spChg chg="mod">
          <ac:chgData name="小威 周" userId="b05d44cdc6f64cd6" providerId="LiveId" clId="{0602FC05-F556-431A-8B45-BAABCDFF33C3}" dt="2024-02-24T03:25:22.534" v="449" actId="2711"/>
          <ac:spMkLst>
            <pc:docMk/>
            <pc:sldMk cId="2785647740" sldId="268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22.534" v="449" actId="2711"/>
          <ac:spMkLst>
            <pc:docMk/>
            <pc:sldMk cId="2785647740" sldId="268"/>
            <ac:spMk id="3" creationId="{00000000-0000-0000-0000-000000000000}"/>
          </ac:spMkLst>
        </pc:spChg>
        <pc:spChg chg="add del">
          <ac:chgData name="小威 周" userId="b05d44cdc6f64cd6" providerId="LiveId" clId="{0602FC05-F556-431A-8B45-BAABCDFF33C3}" dt="2024-02-24T03:10:19.321" v="280" actId="26606"/>
          <ac:spMkLst>
            <pc:docMk/>
            <pc:sldMk cId="2785647740" sldId="268"/>
            <ac:spMk id="9" creationId="{F13C74B1-5B17-4795-BED0-7140497B445A}"/>
          </ac:spMkLst>
        </pc:spChg>
        <pc:spChg chg="add del">
          <ac:chgData name="小威 周" userId="b05d44cdc6f64cd6" providerId="LiveId" clId="{0602FC05-F556-431A-8B45-BAABCDFF33C3}" dt="2024-02-24T03:10:19.321" v="280" actId="26606"/>
          <ac:spMkLst>
            <pc:docMk/>
            <pc:sldMk cId="2785647740" sldId="268"/>
            <ac:spMk id="11" creationId="{D4974D33-8DC5-464E-8C6D-BE58F0669C17}"/>
          </ac:spMkLst>
        </pc:spChg>
        <pc:picChg chg="add mod ord">
          <ac:chgData name="小威 周" userId="b05d44cdc6f64cd6" providerId="LiveId" clId="{0602FC05-F556-431A-8B45-BAABCDFF33C3}" dt="2024-02-24T03:10:25.136" v="283" actId="167"/>
          <ac:picMkLst>
            <pc:docMk/>
            <pc:sldMk cId="2785647740" sldId="268"/>
            <ac:picMk id="4" creationId="{29A4A5D9-A831-F02A-104E-D4663847526E}"/>
          </ac:picMkLst>
        </pc:picChg>
      </pc:sldChg>
      <pc:sldChg chg="addSp modSp mod">
        <pc:chgData name="小威 周" userId="b05d44cdc6f64cd6" providerId="LiveId" clId="{0602FC05-F556-431A-8B45-BAABCDFF33C3}" dt="2024-02-24T03:32:46.757" v="500" actId="14100"/>
        <pc:sldMkLst>
          <pc:docMk/>
          <pc:sldMk cId="1266693232" sldId="269"/>
        </pc:sldMkLst>
        <pc:spChg chg="mod">
          <ac:chgData name="小威 周" userId="b05d44cdc6f64cd6" providerId="LiveId" clId="{0602FC05-F556-431A-8B45-BAABCDFF33C3}" dt="2024-02-24T03:32:46.757" v="500" actId="14100"/>
          <ac:spMkLst>
            <pc:docMk/>
            <pc:sldMk cId="1266693232" sldId="269"/>
            <ac:spMk id="2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0:38.062" v="287" actId="962"/>
          <ac:picMkLst>
            <pc:docMk/>
            <pc:sldMk cId="1266693232" sldId="269"/>
            <ac:picMk id="3" creationId="{2C744141-0D3D-A8AB-6087-70812446AAC7}"/>
          </ac:picMkLst>
        </pc:picChg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3834687785" sldId="271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284789687" sldId="272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3636631089" sldId="273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1932770524" sldId="274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3509086387" sldId="275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461490296" sldId="276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2784861767" sldId="277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3348849198" sldId="279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2946860810" sldId="280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3913061516" sldId="281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2361357190" sldId="282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3753320716" sldId="283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838725781" sldId="284"/>
        </pc:sldMkLst>
      </pc:sldChg>
      <pc:sldChg chg="add del">
        <pc:chgData name="小威 周" userId="b05d44cdc6f64cd6" providerId="LiveId" clId="{0602FC05-F556-431A-8B45-BAABCDFF33C3}" dt="2024-02-24T02:17:44.261" v="228" actId="47"/>
        <pc:sldMkLst>
          <pc:docMk/>
          <pc:sldMk cId="453940593" sldId="285"/>
        </pc:sldMkLst>
      </pc:sldChg>
      <pc:sldChg chg="addSp modSp mod">
        <pc:chgData name="小威 周" userId="b05d44cdc6f64cd6" providerId="LiveId" clId="{0602FC05-F556-431A-8B45-BAABCDFF33C3}" dt="2024-02-24T03:25:33.419" v="451" actId="2711"/>
        <pc:sldMkLst>
          <pc:docMk/>
          <pc:sldMk cId="1879356659" sldId="286"/>
        </pc:sldMkLst>
        <pc:spChg chg="mod">
          <ac:chgData name="小威 周" userId="b05d44cdc6f64cd6" providerId="LiveId" clId="{0602FC05-F556-431A-8B45-BAABCDFF33C3}" dt="2024-02-24T03:25:33.419" v="451" actId="2711"/>
          <ac:spMkLst>
            <pc:docMk/>
            <pc:sldMk cId="1879356659" sldId="286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33.419" v="451" actId="2711"/>
          <ac:spMkLst>
            <pc:docMk/>
            <pc:sldMk cId="1879356659" sldId="286"/>
            <ac:spMk id="3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0:47.114" v="291" actId="167"/>
          <ac:picMkLst>
            <pc:docMk/>
            <pc:sldMk cId="1879356659" sldId="286"/>
            <ac:picMk id="4" creationId="{694976D4-03AC-7E01-366B-8F0400A133CF}"/>
          </ac:picMkLst>
        </pc:picChg>
      </pc:sldChg>
      <pc:sldChg chg="addSp modSp mod">
        <pc:chgData name="小威 周" userId="b05d44cdc6f64cd6" providerId="LiveId" clId="{0602FC05-F556-431A-8B45-BAABCDFF33C3}" dt="2024-02-24T03:25:38.166" v="452" actId="2711"/>
        <pc:sldMkLst>
          <pc:docMk/>
          <pc:sldMk cId="236254267" sldId="287"/>
        </pc:sldMkLst>
        <pc:spChg chg="mod">
          <ac:chgData name="小威 周" userId="b05d44cdc6f64cd6" providerId="LiveId" clId="{0602FC05-F556-431A-8B45-BAABCDFF33C3}" dt="2024-02-24T03:25:38.166" v="452" actId="2711"/>
          <ac:spMkLst>
            <pc:docMk/>
            <pc:sldMk cId="236254267" sldId="287"/>
            <ac:spMk id="2" creationId="{00000000-0000-0000-0000-000000000000}"/>
          </ac:spMkLst>
        </pc:spChg>
        <pc:spChg chg="mod">
          <ac:chgData name="小威 周" userId="b05d44cdc6f64cd6" providerId="LiveId" clId="{0602FC05-F556-431A-8B45-BAABCDFF33C3}" dt="2024-02-24T03:25:38.166" v="452" actId="2711"/>
          <ac:spMkLst>
            <pc:docMk/>
            <pc:sldMk cId="236254267" sldId="287"/>
            <ac:spMk id="3" creationId="{00000000-0000-0000-0000-000000000000}"/>
          </ac:spMkLst>
        </pc:spChg>
        <pc:picChg chg="add mod ord">
          <ac:chgData name="小威 周" userId="b05d44cdc6f64cd6" providerId="LiveId" clId="{0602FC05-F556-431A-8B45-BAABCDFF33C3}" dt="2024-02-24T03:10:58.544" v="295" actId="167"/>
          <ac:picMkLst>
            <pc:docMk/>
            <pc:sldMk cId="236254267" sldId="287"/>
            <ac:picMk id="4" creationId="{019B3A9B-55DA-87A7-CFF7-7252791A8D6D}"/>
          </ac:picMkLst>
        </pc:picChg>
      </pc:sldChg>
      <pc:sldChg chg="modSp del mod">
        <pc:chgData name="小威 周" userId="b05d44cdc6f64cd6" providerId="LiveId" clId="{0602FC05-F556-431A-8B45-BAABCDFF33C3}" dt="2024-02-24T02:10:06.924" v="20" actId="47"/>
        <pc:sldMkLst>
          <pc:docMk/>
          <pc:sldMk cId="3458530706" sldId="288"/>
        </pc:sldMkLst>
        <pc:spChg chg="mod">
          <ac:chgData name="小威 周" userId="b05d44cdc6f64cd6" providerId="LiveId" clId="{0602FC05-F556-431A-8B45-BAABCDFF33C3}" dt="2024-02-24T02:04:54.321" v="13" actId="20577"/>
          <ac:spMkLst>
            <pc:docMk/>
            <pc:sldMk cId="3458530706" sldId="288"/>
            <ac:spMk id="2" creationId="{5434005E-A491-D634-6188-5F687D61227B}"/>
          </ac:spMkLst>
        </pc:spChg>
      </pc:sldChg>
      <pc:sldChg chg="new add del">
        <pc:chgData name="小威 周" userId="b05d44cdc6f64cd6" providerId="LiveId" clId="{0602FC05-F556-431A-8B45-BAABCDFF33C3}" dt="2024-02-24T02:17:48.901" v="234" actId="680"/>
        <pc:sldMkLst>
          <pc:docMk/>
          <pc:sldMk cId="3883291606" sldId="288"/>
        </pc:sldMkLst>
      </pc:sldChg>
      <pc:sldMasterChg chg="setBg modSldLayout">
        <pc:chgData name="小威 周" userId="b05d44cdc6f64cd6" providerId="LiveId" clId="{0602FC05-F556-431A-8B45-BAABCDFF33C3}" dt="2024-02-24T03:21:20.704" v="419"/>
        <pc:sldMasterMkLst>
          <pc:docMk/>
          <pc:sldMasterMk cId="1878167549" sldId="2147483660"/>
        </pc:sldMasterMkLst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1700132755" sldId="2147483661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786810084" sldId="2147483662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735908461" sldId="2147483663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648985541" sldId="2147483664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4258126022" sldId="2147483665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601874337" sldId="2147483666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4049303448" sldId="2147483667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628839445" sldId="2147483668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908508990" sldId="2147483669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3708777928" sldId="2147483670"/>
          </pc:sldLayoutMkLst>
        </pc:sldLayoutChg>
        <pc:sldLayoutChg chg="setBg">
          <pc:chgData name="小威 周" userId="b05d44cdc6f64cd6" providerId="LiveId" clId="{0602FC05-F556-431A-8B45-BAABCDFF33C3}" dt="2024-02-24T03:21:20.704" v="419"/>
          <pc:sldLayoutMkLst>
            <pc:docMk/>
            <pc:sldMasterMk cId="1878167549" sldId="2147483660"/>
            <pc:sldLayoutMk cId="929215368" sldId="2147483671"/>
          </pc:sldLayoutMkLst>
        </pc:sldLayoutChg>
      </pc:sldMasterChg>
      <pc:sldMasterChg chg="setBg modSldLayout">
        <pc:chgData name="小威 周" userId="b05d44cdc6f64cd6" providerId="LiveId" clId="{0602FC05-F556-431A-8B45-BAABCDFF33C3}" dt="2024-02-24T03:22:28.304" v="430"/>
        <pc:sldMasterMkLst>
          <pc:docMk/>
          <pc:sldMasterMk cId="1992024093" sldId="2147483672"/>
        </pc:sldMasterMkLst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1524880016" sldId="2147483673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4011347371" sldId="2147483674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1555743244" sldId="2147483675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1595638786" sldId="2147483676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402167504" sldId="2147483677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3215759712" sldId="2147483678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2410561871" sldId="2147483679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2953494578" sldId="2147483680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3644655045" sldId="2147483681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3112267363" sldId="2147483682"/>
          </pc:sldLayoutMkLst>
        </pc:sldLayoutChg>
        <pc:sldLayoutChg chg="setBg">
          <pc:chgData name="小威 周" userId="b05d44cdc6f64cd6" providerId="LiveId" clId="{0602FC05-F556-431A-8B45-BAABCDFF33C3}" dt="2024-02-24T03:22:28.304" v="430"/>
          <pc:sldLayoutMkLst>
            <pc:docMk/>
            <pc:sldMasterMk cId="1992024093" sldId="2147483672"/>
            <pc:sldLayoutMk cId="1781475769" sldId="2147483683"/>
          </pc:sldLayoutMkLst>
        </pc:sldLayoutChg>
      </pc:sldMasterChg>
    </pc:docChg>
  </pc:docChgLst>
  <pc:docChgLst>
    <pc:chgData name="小威 周" userId="b05d44cdc6f64cd6" providerId="LiveId" clId="{8A07FE7C-FA5E-49E5-B88A-FF70C64ECB19}"/>
    <pc:docChg chg="undo redo custSel addSld delSld modSld">
      <pc:chgData name="小威 周" userId="b05d44cdc6f64cd6" providerId="LiveId" clId="{8A07FE7C-FA5E-49E5-B88A-FF70C64ECB19}" dt="2024-03-21T10:29:21.592" v="296" actId="1076"/>
      <pc:docMkLst>
        <pc:docMk/>
      </pc:docMkLst>
      <pc:sldChg chg="modSp mod">
        <pc:chgData name="小威 周" userId="b05d44cdc6f64cd6" providerId="LiveId" clId="{8A07FE7C-FA5E-49E5-B88A-FF70C64ECB19}" dt="2024-03-21T08:12:37.263" v="10" actId="6549"/>
        <pc:sldMkLst>
          <pc:docMk/>
          <pc:sldMk cId="3267624573" sldId="258"/>
        </pc:sldMkLst>
        <pc:spChg chg="mod">
          <ac:chgData name="小威 周" userId="b05d44cdc6f64cd6" providerId="LiveId" clId="{8A07FE7C-FA5E-49E5-B88A-FF70C64ECB19}" dt="2024-03-21T08:12:37.263" v="10" actId="6549"/>
          <ac:spMkLst>
            <pc:docMk/>
            <pc:sldMk cId="3267624573" sldId="258"/>
            <ac:spMk id="3" creationId="{00000000-0000-0000-0000-000000000000}"/>
          </ac:spMkLst>
        </pc:spChg>
      </pc:sldChg>
      <pc:sldChg chg="modSp mod">
        <pc:chgData name="小威 周" userId="b05d44cdc6f64cd6" providerId="LiveId" clId="{8A07FE7C-FA5E-49E5-B88A-FF70C64ECB19}" dt="2024-03-21T09:21:22.779" v="252" actId="1076"/>
        <pc:sldMkLst>
          <pc:docMk/>
          <pc:sldMk cId="3682852911" sldId="264"/>
        </pc:sldMkLst>
        <pc:spChg chg="mod">
          <ac:chgData name="小威 周" userId="b05d44cdc6f64cd6" providerId="LiveId" clId="{8A07FE7C-FA5E-49E5-B88A-FF70C64ECB19}" dt="2024-03-21T09:21:22.779" v="252" actId="1076"/>
          <ac:spMkLst>
            <pc:docMk/>
            <pc:sldMk cId="3682852911" sldId="264"/>
            <ac:spMk id="3" creationId="{00000000-0000-0000-0000-000000000000}"/>
          </ac:spMkLst>
        </pc:spChg>
        <pc:picChg chg="mod">
          <ac:chgData name="小威 周" userId="b05d44cdc6f64cd6" providerId="LiveId" clId="{8A07FE7C-FA5E-49E5-B88A-FF70C64ECB19}" dt="2024-03-21T09:21:17.042" v="251" actId="1076"/>
          <ac:picMkLst>
            <pc:docMk/>
            <pc:sldMk cId="3682852911" sldId="264"/>
            <ac:picMk id="5" creationId="{7C46DF2C-F33A-8676-7ADC-FABDA28948D0}"/>
          </ac:picMkLst>
        </pc:picChg>
      </pc:sldChg>
      <pc:sldChg chg="addSp delSp modSp mod addAnim delAnim modAnim">
        <pc:chgData name="小威 周" userId="b05d44cdc6f64cd6" providerId="LiveId" clId="{8A07FE7C-FA5E-49E5-B88A-FF70C64ECB19}" dt="2024-03-21T10:26:01.692" v="280" actId="1076"/>
        <pc:sldMkLst>
          <pc:docMk/>
          <pc:sldMk cId="236254267" sldId="287"/>
        </pc:sldMkLst>
        <pc:picChg chg="del">
          <ac:chgData name="小威 周" userId="b05d44cdc6f64cd6" providerId="LiveId" clId="{8A07FE7C-FA5E-49E5-B88A-FF70C64ECB19}" dt="2024-03-21T08:35:39.790" v="157" actId="478"/>
          <ac:picMkLst>
            <pc:docMk/>
            <pc:sldMk cId="236254267" sldId="287"/>
            <ac:picMk id="6" creationId="{00000000-0000-0000-0000-000000000000}"/>
          </ac:picMkLst>
        </pc:picChg>
        <pc:picChg chg="mod">
          <ac:chgData name="小威 周" userId="b05d44cdc6f64cd6" providerId="LiveId" clId="{8A07FE7C-FA5E-49E5-B88A-FF70C64ECB19}" dt="2024-03-21T10:26:01.692" v="280" actId="1076"/>
          <ac:picMkLst>
            <pc:docMk/>
            <pc:sldMk cId="236254267" sldId="287"/>
            <ac:picMk id="7" creationId="{00000000-0000-0000-0000-000000000000}"/>
          </ac:picMkLst>
        </pc:picChg>
        <pc:picChg chg="add del mod">
          <ac:chgData name="小威 周" userId="b05d44cdc6f64cd6" providerId="LiveId" clId="{8A07FE7C-FA5E-49E5-B88A-FF70C64ECB19}" dt="2024-03-21T10:26:00.291" v="279" actId="1076"/>
          <ac:picMkLst>
            <pc:docMk/>
            <pc:sldMk cId="236254267" sldId="287"/>
            <ac:picMk id="8" creationId="{00000000-0000-0000-0000-000000000000}"/>
          </ac:picMkLst>
        </pc:picChg>
      </pc:sldChg>
      <pc:sldChg chg="modAnim">
        <pc:chgData name="小威 周" userId="b05d44cdc6f64cd6" providerId="LiveId" clId="{8A07FE7C-FA5E-49E5-B88A-FF70C64ECB19}" dt="2024-03-21T08:34:27.287" v="144"/>
        <pc:sldMkLst>
          <pc:docMk/>
          <pc:sldMk cId="1069304676" sldId="288"/>
        </pc:sldMkLst>
      </pc:sldChg>
      <pc:sldChg chg="addSp modSp mod modAnim">
        <pc:chgData name="小威 周" userId="b05d44cdc6f64cd6" providerId="LiveId" clId="{8A07FE7C-FA5E-49E5-B88A-FF70C64ECB19}" dt="2024-03-21T10:25:04.613" v="278"/>
        <pc:sldMkLst>
          <pc:docMk/>
          <pc:sldMk cId="2167444876" sldId="289"/>
        </pc:sldMkLst>
        <pc:grpChg chg="add mod">
          <ac:chgData name="小威 周" userId="b05d44cdc6f64cd6" providerId="LiveId" clId="{8A07FE7C-FA5E-49E5-B88A-FF70C64ECB19}" dt="2024-03-21T10:25:01.901" v="277" actId="164"/>
          <ac:grpSpMkLst>
            <pc:docMk/>
            <pc:sldMk cId="2167444876" sldId="289"/>
            <ac:grpSpMk id="19" creationId="{730C3224-30BB-730D-0322-41FC95732B90}"/>
          </ac:grpSpMkLst>
        </pc:grpChg>
        <pc:picChg chg="mod">
          <ac:chgData name="小威 周" userId="b05d44cdc6f64cd6" providerId="LiveId" clId="{8A07FE7C-FA5E-49E5-B88A-FF70C64ECB19}" dt="2024-03-21T08:35:11.769" v="151" actId="1076"/>
          <ac:picMkLst>
            <pc:docMk/>
            <pc:sldMk cId="2167444876" sldId="289"/>
            <ac:picMk id="3" creationId="{00000000-0000-0000-0000-000000000000}"/>
          </ac:picMkLst>
        </pc:picChg>
        <pc:cxnChg chg="add mod">
          <ac:chgData name="小威 周" userId="b05d44cdc6f64cd6" providerId="LiveId" clId="{8A07FE7C-FA5E-49E5-B88A-FF70C64ECB19}" dt="2024-03-21T10:25:01.901" v="277" actId="164"/>
          <ac:cxnSpMkLst>
            <pc:docMk/>
            <pc:sldMk cId="2167444876" sldId="289"/>
            <ac:cxnSpMk id="8" creationId="{C92B1AE8-83C4-731E-BF4F-51217ED83DEC}"/>
          </ac:cxnSpMkLst>
        </pc:cxnChg>
        <pc:cxnChg chg="add mod">
          <ac:chgData name="小威 周" userId="b05d44cdc6f64cd6" providerId="LiveId" clId="{8A07FE7C-FA5E-49E5-B88A-FF70C64ECB19}" dt="2024-03-21T10:25:01.901" v="277" actId="164"/>
          <ac:cxnSpMkLst>
            <pc:docMk/>
            <pc:sldMk cId="2167444876" sldId="289"/>
            <ac:cxnSpMk id="9" creationId="{9537DE07-0AEE-6EA2-8E69-4911D1588615}"/>
          </ac:cxnSpMkLst>
        </pc:cxnChg>
        <pc:cxnChg chg="add mod">
          <ac:chgData name="小威 周" userId="b05d44cdc6f64cd6" providerId="LiveId" clId="{8A07FE7C-FA5E-49E5-B88A-FF70C64ECB19}" dt="2024-03-21T10:25:01.901" v="277" actId="164"/>
          <ac:cxnSpMkLst>
            <pc:docMk/>
            <pc:sldMk cId="2167444876" sldId="289"/>
            <ac:cxnSpMk id="10" creationId="{5C07E252-1D35-239D-E2B2-D5851CBA7A4E}"/>
          </ac:cxnSpMkLst>
        </pc:cxnChg>
        <pc:cxnChg chg="add mod">
          <ac:chgData name="小威 周" userId="b05d44cdc6f64cd6" providerId="LiveId" clId="{8A07FE7C-FA5E-49E5-B88A-FF70C64ECB19}" dt="2024-03-21T10:25:01.901" v="277" actId="164"/>
          <ac:cxnSpMkLst>
            <pc:docMk/>
            <pc:sldMk cId="2167444876" sldId="289"/>
            <ac:cxnSpMk id="12" creationId="{B464E19E-814F-946A-575D-71789110E4ED}"/>
          </ac:cxnSpMkLst>
        </pc:cxnChg>
      </pc:sldChg>
      <pc:sldChg chg="modAnim">
        <pc:chgData name="小威 周" userId="b05d44cdc6f64cd6" providerId="LiveId" clId="{8A07FE7C-FA5E-49E5-B88A-FF70C64ECB19}" dt="2024-03-21T08:28:58.786" v="137"/>
        <pc:sldMkLst>
          <pc:docMk/>
          <pc:sldMk cId="2879205678" sldId="292"/>
        </pc:sldMkLst>
      </pc:sldChg>
      <pc:sldChg chg="addSp delSp modSp mod addAnim delAnim modAnim">
        <pc:chgData name="小威 周" userId="b05d44cdc6f64cd6" providerId="LiveId" clId="{8A07FE7C-FA5E-49E5-B88A-FF70C64ECB19}" dt="2024-03-21T08:36:52.353" v="179" actId="1076"/>
        <pc:sldMkLst>
          <pc:docMk/>
          <pc:sldMk cId="2158280971" sldId="295"/>
        </pc:sldMkLst>
        <pc:spChg chg="add del mod">
          <ac:chgData name="小威 周" userId="b05d44cdc6f64cd6" providerId="LiveId" clId="{8A07FE7C-FA5E-49E5-B88A-FF70C64ECB19}" dt="2024-03-21T08:36:06.862" v="164" actId="478"/>
          <ac:spMkLst>
            <pc:docMk/>
            <pc:sldMk cId="2158280971" sldId="295"/>
            <ac:spMk id="9" creationId="{68060418-1BD6-671F-17E7-C51AF624FB3F}"/>
          </ac:spMkLst>
        </pc:spChg>
        <pc:picChg chg="add del">
          <ac:chgData name="小威 周" userId="b05d44cdc6f64cd6" providerId="LiveId" clId="{8A07FE7C-FA5E-49E5-B88A-FF70C64ECB19}" dt="2024-03-21T08:36:06.862" v="164" actId="478"/>
          <ac:picMkLst>
            <pc:docMk/>
            <pc:sldMk cId="2158280971" sldId="295"/>
            <ac:picMk id="3" creationId="{00000000-0000-0000-0000-000000000000}"/>
          </ac:picMkLst>
        </pc:picChg>
        <pc:picChg chg="mod">
          <ac:chgData name="小威 周" userId="b05d44cdc6f64cd6" providerId="LiveId" clId="{8A07FE7C-FA5E-49E5-B88A-FF70C64ECB19}" dt="2024-03-21T08:36:50.764" v="178" actId="1076"/>
          <ac:picMkLst>
            <pc:docMk/>
            <pc:sldMk cId="2158280971" sldId="295"/>
            <ac:picMk id="7" creationId="{00000000-0000-0000-0000-000000000000}"/>
          </ac:picMkLst>
        </pc:picChg>
        <pc:picChg chg="add del mod">
          <ac:chgData name="小威 周" userId="b05d44cdc6f64cd6" providerId="LiveId" clId="{8A07FE7C-FA5E-49E5-B88A-FF70C64ECB19}" dt="2024-03-21T08:36:52.353" v="179" actId="1076"/>
          <ac:picMkLst>
            <pc:docMk/>
            <pc:sldMk cId="2158280971" sldId="295"/>
            <ac:picMk id="8" creationId="{00000000-0000-0000-0000-000000000000}"/>
          </ac:picMkLst>
        </pc:picChg>
      </pc:sldChg>
      <pc:sldChg chg="modSp mod modAnim">
        <pc:chgData name="小威 周" userId="b05d44cdc6f64cd6" providerId="LiveId" clId="{8A07FE7C-FA5E-49E5-B88A-FF70C64ECB19}" dt="2024-03-21T08:37:24.123" v="185" actId="1076"/>
        <pc:sldMkLst>
          <pc:docMk/>
          <pc:sldMk cId="726593282" sldId="296"/>
        </pc:sldMkLst>
        <pc:picChg chg="mod">
          <ac:chgData name="小威 周" userId="b05d44cdc6f64cd6" providerId="LiveId" clId="{8A07FE7C-FA5E-49E5-B88A-FF70C64ECB19}" dt="2024-03-21T08:37:20.915" v="184" actId="1076"/>
          <ac:picMkLst>
            <pc:docMk/>
            <pc:sldMk cId="726593282" sldId="296"/>
            <ac:picMk id="8" creationId="{00000000-0000-0000-0000-000000000000}"/>
          </ac:picMkLst>
        </pc:picChg>
        <pc:picChg chg="mod">
          <ac:chgData name="小威 周" userId="b05d44cdc6f64cd6" providerId="LiveId" clId="{8A07FE7C-FA5E-49E5-B88A-FF70C64ECB19}" dt="2024-03-21T08:37:24.123" v="185" actId="1076"/>
          <ac:picMkLst>
            <pc:docMk/>
            <pc:sldMk cId="726593282" sldId="296"/>
            <ac:picMk id="11" creationId="{00000000-0000-0000-0000-000000000000}"/>
          </ac:picMkLst>
        </pc:picChg>
      </pc:sldChg>
      <pc:sldChg chg="modSp mod">
        <pc:chgData name="小威 周" userId="b05d44cdc6f64cd6" providerId="LiveId" clId="{8A07FE7C-FA5E-49E5-B88A-FF70C64ECB19}" dt="2024-03-21T10:28:17.081" v="288" actId="1076"/>
        <pc:sldMkLst>
          <pc:docMk/>
          <pc:sldMk cId="4059484141" sldId="297"/>
        </pc:sldMkLst>
        <pc:grpChg chg="mod">
          <ac:chgData name="小威 周" userId="b05d44cdc6f64cd6" providerId="LiveId" clId="{8A07FE7C-FA5E-49E5-B88A-FF70C64ECB19}" dt="2024-03-21T10:28:17.081" v="288" actId="1076"/>
          <ac:grpSpMkLst>
            <pc:docMk/>
            <pc:sldMk cId="4059484141" sldId="297"/>
            <ac:grpSpMk id="6" creationId="{530F4CEF-FD75-0DE3-E4E2-C3EC66308E86}"/>
          </ac:grpSpMkLst>
        </pc:grpChg>
        <pc:picChg chg="mod">
          <ac:chgData name="小威 周" userId="b05d44cdc6f64cd6" providerId="LiveId" clId="{8A07FE7C-FA5E-49E5-B88A-FF70C64ECB19}" dt="2024-03-21T09:17:07.236" v="213" actId="1076"/>
          <ac:picMkLst>
            <pc:docMk/>
            <pc:sldMk cId="4059484141" sldId="297"/>
            <ac:picMk id="4" creationId="{863E8BFB-B8B0-41CF-EC13-A44B85BB8E37}"/>
          </ac:picMkLst>
        </pc:picChg>
        <pc:picChg chg="mod">
          <ac:chgData name="小威 周" userId="b05d44cdc6f64cd6" providerId="LiveId" clId="{8A07FE7C-FA5E-49E5-B88A-FF70C64ECB19}" dt="2024-03-21T09:17:05.124" v="212" actId="1076"/>
          <ac:picMkLst>
            <pc:docMk/>
            <pc:sldMk cId="4059484141" sldId="297"/>
            <ac:picMk id="5" creationId="{4741FDD6-0610-22EF-1611-2DE447B0B156}"/>
          </ac:picMkLst>
        </pc:picChg>
        <pc:picChg chg="mod">
          <ac:chgData name="小威 周" userId="b05d44cdc6f64cd6" providerId="LiveId" clId="{8A07FE7C-FA5E-49E5-B88A-FF70C64ECB19}" dt="2024-03-21T09:16:49.698" v="209" actId="1076"/>
          <ac:picMkLst>
            <pc:docMk/>
            <pc:sldMk cId="4059484141" sldId="297"/>
            <ac:picMk id="19" creationId="{CEB9BBC0-6047-5F18-D840-BE794804B291}"/>
          </ac:picMkLst>
        </pc:picChg>
      </pc:sldChg>
      <pc:sldChg chg="modAnim">
        <pc:chgData name="小威 周" userId="b05d44cdc6f64cd6" providerId="LiveId" clId="{8A07FE7C-FA5E-49E5-B88A-FF70C64ECB19}" dt="2024-03-21T09:17:23.058" v="215"/>
        <pc:sldMkLst>
          <pc:docMk/>
          <pc:sldMk cId="3015298431" sldId="300"/>
        </pc:sldMkLst>
      </pc:sldChg>
      <pc:sldChg chg="modSp mod">
        <pc:chgData name="小威 周" userId="b05d44cdc6f64cd6" providerId="LiveId" clId="{8A07FE7C-FA5E-49E5-B88A-FF70C64ECB19}" dt="2024-03-21T09:19:06.358" v="236" actId="1076"/>
        <pc:sldMkLst>
          <pc:docMk/>
          <pc:sldMk cId="518429126" sldId="301"/>
        </pc:sldMkLst>
        <pc:picChg chg="mod">
          <ac:chgData name="小威 周" userId="b05d44cdc6f64cd6" providerId="LiveId" clId="{8A07FE7C-FA5E-49E5-B88A-FF70C64ECB19}" dt="2024-03-21T09:19:06.358" v="236" actId="1076"/>
          <ac:picMkLst>
            <pc:docMk/>
            <pc:sldMk cId="518429126" sldId="301"/>
            <ac:picMk id="5" creationId="{00000000-0000-0000-0000-000000000000}"/>
          </ac:picMkLst>
        </pc:picChg>
      </pc:sldChg>
      <pc:sldChg chg="modAnim">
        <pc:chgData name="小威 周" userId="b05d44cdc6f64cd6" providerId="LiveId" clId="{8A07FE7C-FA5E-49E5-B88A-FF70C64ECB19}" dt="2024-03-21T09:20:27.379" v="247"/>
        <pc:sldMkLst>
          <pc:docMk/>
          <pc:sldMk cId="2159099526" sldId="302"/>
        </pc:sldMkLst>
      </pc:sldChg>
      <pc:sldChg chg="modSp mod">
        <pc:chgData name="小威 周" userId="b05d44cdc6f64cd6" providerId="LiveId" clId="{8A07FE7C-FA5E-49E5-B88A-FF70C64ECB19}" dt="2024-03-21T09:18:05.318" v="226" actId="1076"/>
        <pc:sldMkLst>
          <pc:docMk/>
          <pc:sldMk cId="2054796583" sldId="303"/>
        </pc:sldMkLst>
        <pc:picChg chg="mod">
          <ac:chgData name="小威 周" userId="b05d44cdc6f64cd6" providerId="LiveId" clId="{8A07FE7C-FA5E-49E5-B88A-FF70C64ECB19}" dt="2024-03-21T09:17:59.078" v="224" actId="1076"/>
          <ac:picMkLst>
            <pc:docMk/>
            <pc:sldMk cId="2054796583" sldId="303"/>
            <ac:picMk id="3" creationId="{26FEF778-31B3-2CE6-CD75-11D382A2BE6B}"/>
          </ac:picMkLst>
        </pc:picChg>
        <pc:picChg chg="mod">
          <ac:chgData name="小威 周" userId="b05d44cdc6f64cd6" providerId="LiveId" clId="{8A07FE7C-FA5E-49E5-B88A-FF70C64ECB19}" dt="2024-03-21T09:18:05.318" v="226" actId="1076"/>
          <ac:picMkLst>
            <pc:docMk/>
            <pc:sldMk cId="2054796583" sldId="303"/>
            <ac:picMk id="5" creationId="{00000000-0000-0000-0000-000000000000}"/>
          </ac:picMkLst>
        </pc:picChg>
        <pc:picChg chg="mod">
          <ac:chgData name="小威 周" userId="b05d44cdc6f64cd6" providerId="LiveId" clId="{8A07FE7C-FA5E-49E5-B88A-FF70C64ECB19}" dt="2024-03-21T09:18:02.794" v="225" actId="1076"/>
          <ac:picMkLst>
            <pc:docMk/>
            <pc:sldMk cId="2054796583" sldId="303"/>
            <ac:picMk id="20" creationId="{23D23CED-A533-4B0A-F547-5B23E503F769}"/>
          </ac:picMkLst>
        </pc:picChg>
      </pc:sldChg>
      <pc:sldChg chg="modAnim">
        <pc:chgData name="小威 周" userId="b05d44cdc6f64cd6" providerId="LiveId" clId="{8A07FE7C-FA5E-49E5-B88A-FF70C64ECB19}" dt="2024-03-21T08:34:04.389" v="140"/>
        <pc:sldMkLst>
          <pc:docMk/>
          <pc:sldMk cId="2440498946" sldId="305"/>
        </pc:sldMkLst>
      </pc:sldChg>
      <pc:sldChg chg="delSp modSp mod modAnim">
        <pc:chgData name="小威 周" userId="b05d44cdc6f64cd6" providerId="LiveId" clId="{8A07FE7C-FA5E-49E5-B88A-FF70C64ECB19}" dt="2024-03-21T10:26:52.777" v="284" actId="1076"/>
        <pc:sldMkLst>
          <pc:docMk/>
          <pc:sldMk cId="2606183971" sldId="307"/>
        </pc:sldMkLst>
        <pc:picChg chg="mod">
          <ac:chgData name="小威 周" userId="b05d44cdc6f64cd6" providerId="LiveId" clId="{8A07FE7C-FA5E-49E5-B88A-FF70C64ECB19}" dt="2024-03-21T10:26:52.777" v="284" actId="1076"/>
          <ac:picMkLst>
            <pc:docMk/>
            <pc:sldMk cId="2606183971" sldId="307"/>
            <ac:picMk id="11" creationId="{00000000-0000-0000-0000-000000000000}"/>
          </ac:picMkLst>
        </pc:picChg>
        <pc:picChg chg="del mod">
          <ac:chgData name="小威 周" userId="b05d44cdc6f64cd6" providerId="LiveId" clId="{8A07FE7C-FA5E-49E5-B88A-FF70C64ECB19}" dt="2024-03-21T10:26:49.733" v="283" actId="478"/>
          <ac:picMkLst>
            <pc:docMk/>
            <pc:sldMk cId="2606183971" sldId="307"/>
            <ac:picMk id="12" creationId="{00000000-0000-0000-0000-000000000000}"/>
          </ac:picMkLst>
        </pc:picChg>
      </pc:sldChg>
      <pc:sldChg chg="modAnim">
        <pc:chgData name="小威 周" userId="b05d44cdc6f64cd6" providerId="LiveId" clId="{8A07FE7C-FA5E-49E5-B88A-FF70C64ECB19}" dt="2024-03-21T08:28:53.652" v="136"/>
        <pc:sldMkLst>
          <pc:docMk/>
          <pc:sldMk cId="1505417339" sldId="308"/>
        </pc:sldMkLst>
      </pc:sldChg>
      <pc:sldChg chg="modAnim">
        <pc:chgData name="小威 周" userId="b05d44cdc6f64cd6" providerId="LiveId" clId="{8A07FE7C-FA5E-49E5-B88A-FF70C64ECB19}" dt="2024-03-21T08:29:04.629" v="138"/>
        <pc:sldMkLst>
          <pc:docMk/>
          <pc:sldMk cId="1039513455" sldId="309"/>
        </pc:sldMkLst>
      </pc:sldChg>
      <pc:sldChg chg="modAnim">
        <pc:chgData name="小威 周" userId="b05d44cdc6f64cd6" providerId="LiveId" clId="{8A07FE7C-FA5E-49E5-B88A-FF70C64ECB19}" dt="2024-03-21T08:29:11.179" v="139"/>
        <pc:sldMkLst>
          <pc:docMk/>
          <pc:sldMk cId="4083352666" sldId="310"/>
        </pc:sldMkLst>
      </pc:sldChg>
      <pc:sldChg chg="addSp modSp mod modAnim">
        <pc:chgData name="小威 周" userId="b05d44cdc6f64cd6" providerId="LiveId" clId="{8A07FE7C-FA5E-49E5-B88A-FF70C64ECB19}" dt="2024-03-21T08:39:29.587" v="205"/>
        <pc:sldMkLst>
          <pc:docMk/>
          <pc:sldMk cId="1914293451" sldId="311"/>
        </pc:sldMkLst>
        <pc:picChg chg="add mod modCrop">
          <ac:chgData name="小威 周" userId="b05d44cdc6f64cd6" providerId="LiveId" clId="{8A07FE7C-FA5E-49E5-B88A-FF70C64ECB19}" dt="2024-03-21T08:38:45.551" v="201" actId="1076"/>
          <ac:picMkLst>
            <pc:docMk/>
            <pc:sldMk cId="1914293451" sldId="311"/>
            <ac:picMk id="4" creationId="{2B246611-A834-82E8-78AD-78435FBA9064}"/>
          </ac:picMkLst>
        </pc:picChg>
        <pc:picChg chg="mod modCrop">
          <ac:chgData name="小威 周" userId="b05d44cdc6f64cd6" providerId="LiveId" clId="{8A07FE7C-FA5E-49E5-B88A-FF70C64ECB19}" dt="2024-03-21T08:38:41.805" v="200" actId="1076"/>
          <ac:picMkLst>
            <pc:docMk/>
            <pc:sldMk cId="1914293451" sldId="311"/>
            <ac:picMk id="11" creationId="{00000000-0000-0000-0000-000000000000}"/>
          </ac:picMkLst>
        </pc:picChg>
      </pc:sldChg>
      <pc:sldChg chg="modAnim">
        <pc:chgData name="小威 周" userId="b05d44cdc6f64cd6" providerId="LiveId" clId="{8A07FE7C-FA5E-49E5-B88A-FF70C64ECB19}" dt="2024-03-21T09:19:03.507" v="235"/>
        <pc:sldMkLst>
          <pc:docMk/>
          <pc:sldMk cId="25293281" sldId="313"/>
        </pc:sldMkLst>
      </pc:sldChg>
      <pc:sldChg chg="modAnim">
        <pc:chgData name="小威 周" userId="b05d44cdc6f64cd6" providerId="LiveId" clId="{8A07FE7C-FA5E-49E5-B88A-FF70C64ECB19}" dt="2024-03-21T09:18:24.279" v="227"/>
        <pc:sldMkLst>
          <pc:docMk/>
          <pc:sldMk cId="2054687990" sldId="315"/>
        </pc:sldMkLst>
      </pc:sldChg>
      <pc:sldChg chg="modSp mod modAnim">
        <pc:chgData name="小威 周" userId="b05d44cdc6f64cd6" providerId="LiveId" clId="{8A07FE7C-FA5E-49E5-B88A-FF70C64ECB19}" dt="2024-03-21T09:18:59.565" v="234"/>
        <pc:sldMkLst>
          <pc:docMk/>
          <pc:sldMk cId="2178276468" sldId="316"/>
        </pc:sldMkLst>
        <pc:grpChg chg="mod">
          <ac:chgData name="小威 周" userId="b05d44cdc6f64cd6" providerId="LiveId" clId="{8A07FE7C-FA5E-49E5-B88A-FF70C64ECB19}" dt="2024-03-21T09:18:39.446" v="229" actId="1076"/>
          <ac:grpSpMkLst>
            <pc:docMk/>
            <pc:sldMk cId="2178276468" sldId="316"/>
            <ac:grpSpMk id="5" creationId="{9DDDAEC2-7F16-CF09-FC85-155F1367A1B7}"/>
          </ac:grpSpMkLst>
        </pc:grpChg>
        <pc:picChg chg="mod">
          <ac:chgData name="小威 周" userId="b05d44cdc6f64cd6" providerId="LiveId" clId="{8A07FE7C-FA5E-49E5-B88A-FF70C64ECB19}" dt="2024-03-21T09:18:53.678" v="233" actId="1076"/>
          <ac:picMkLst>
            <pc:docMk/>
            <pc:sldMk cId="2178276468" sldId="316"/>
            <ac:picMk id="3" creationId="{731833FB-83C2-77CA-94AD-3993EAEB378D}"/>
          </ac:picMkLst>
        </pc:picChg>
        <pc:picChg chg="mod">
          <ac:chgData name="小威 周" userId="b05d44cdc6f64cd6" providerId="LiveId" clId="{8A07FE7C-FA5E-49E5-B88A-FF70C64ECB19}" dt="2024-03-21T09:18:42.048" v="230" actId="1076"/>
          <ac:picMkLst>
            <pc:docMk/>
            <pc:sldMk cId="2178276468" sldId="316"/>
            <ac:picMk id="13" creationId="{47ECCFD1-06DE-0655-99C0-8681453F19E6}"/>
          </ac:picMkLst>
        </pc:picChg>
      </pc:sldChg>
      <pc:sldChg chg="modSp mod">
        <pc:chgData name="小威 周" userId="b05d44cdc6f64cd6" providerId="LiveId" clId="{8A07FE7C-FA5E-49E5-B88A-FF70C64ECB19}" dt="2024-03-21T10:29:21.592" v="296" actId="1076"/>
        <pc:sldMkLst>
          <pc:docMk/>
          <pc:sldMk cId="2483711161" sldId="321"/>
        </pc:sldMkLst>
        <pc:picChg chg="mod">
          <ac:chgData name="小威 周" userId="b05d44cdc6f64cd6" providerId="LiveId" clId="{8A07FE7C-FA5E-49E5-B88A-FF70C64ECB19}" dt="2024-03-21T10:29:21.592" v="296" actId="1076"/>
          <ac:picMkLst>
            <pc:docMk/>
            <pc:sldMk cId="2483711161" sldId="321"/>
            <ac:picMk id="3" creationId="{8E30FA83-5CB6-3EF6-9D34-C168955E1E8B}"/>
          </ac:picMkLst>
        </pc:picChg>
      </pc:sldChg>
      <pc:sldChg chg="modSp mod">
        <pc:chgData name="小威 周" userId="b05d44cdc6f64cd6" providerId="LiveId" clId="{8A07FE7C-FA5E-49E5-B88A-FF70C64ECB19}" dt="2024-03-21T10:29:09.242" v="292" actId="1076"/>
        <pc:sldMkLst>
          <pc:docMk/>
          <pc:sldMk cId="2372394812" sldId="323"/>
        </pc:sldMkLst>
        <pc:picChg chg="mod">
          <ac:chgData name="小威 周" userId="b05d44cdc6f64cd6" providerId="LiveId" clId="{8A07FE7C-FA5E-49E5-B88A-FF70C64ECB19}" dt="2024-03-21T10:29:09.242" v="292" actId="1076"/>
          <ac:picMkLst>
            <pc:docMk/>
            <pc:sldMk cId="2372394812" sldId="323"/>
            <ac:picMk id="5" creationId="{805E74F2-6938-0B9B-BF0B-57089625357A}"/>
          </ac:picMkLst>
        </pc:picChg>
      </pc:sldChg>
      <pc:sldChg chg="modSp mod">
        <pc:chgData name="小威 周" userId="b05d44cdc6f64cd6" providerId="LiveId" clId="{8A07FE7C-FA5E-49E5-B88A-FF70C64ECB19}" dt="2024-03-21T10:29:15.456" v="294" actId="1076"/>
        <pc:sldMkLst>
          <pc:docMk/>
          <pc:sldMk cId="1653103310" sldId="324"/>
        </pc:sldMkLst>
        <pc:picChg chg="mod">
          <ac:chgData name="小威 周" userId="b05d44cdc6f64cd6" providerId="LiveId" clId="{8A07FE7C-FA5E-49E5-B88A-FF70C64ECB19}" dt="2024-03-21T10:29:15.456" v="294" actId="1076"/>
          <ac:picMkLst>
            <pc:docMk/>
            <pc:sldMk cId="1653103310" sldId="324"/>
            <ac:picMk id="3" creationId="{8C2004D1-2333-83AD-32F4-A0630823A944}"/>
          </ac:picMkLst>
        </pc:picChg>
      </pc:sldChg>
      <pc:sldChg chg="modSp mod modAnim">
        <pc:chgData name="小威 周" userId="b05d44cdc6f64cd6" providerId="LiveId" clId="{8A07FE7C-FA5E-49E5-B88A-FF70C64ECB19}" dt="2024-03-21T09:19:44.798" v="244" actId="1076"/>
        <pc:sldMkLst>
          <pc:docMk/>
          <pc:sldMk cId="1639652147" sldId="325"/>
        </pc:sldMkLst>
        <pc:picChg chg="mod">
          <ac:chgData name="小威 周" userId="b05d44cdc6f64cd6" providerId="LiveId" clId="{8A07FE7C-FA5E-49E5-B88A-FF70C64ECB19}" dt="2024-03-21T09:19:44.798" v="244" actId="1076"/>
          <ac:picMkLst>
            <pc:docMk/>
            <pc:sldMk cId="1639652147" sldId="325"/>
            <ac:picMk id="5" creationId="{7C57783C-DC19-42B4-8464-D888989D8972}"/>
          </ac:picMkLst>
        </pc:picChg>
        <pc:picChg chg="mod">
          <ac:chgData name="小威 周" userId="b05d44cdc6f64cd6" providerId="LiveId" clId="{8A07FE7C-FA5E-49E5-B88A-FF70C64ECB19}" dt="2024-03-21T09:19:42.227" v="243" actId="1076"/>
          <ac:picMkLst>
            <pc:docMk/>
            <pc:sldMk cId="1639652147" sldId="325"/>
            <ac:picMk id="6" creationId="{8F7039F5-59FE-7794-263B-553DEFF8B385}"/>
          </ac:picMkLst>
        </pc:picChg>
      </pc:sldChg>
      <pc:sldChg chg="modSp mod">
        <pc:chgData name="小威 周" userId="b05d44cdc6f64cd6" providerId="LiveId" clId="{8A07FE7C-FA5E-49E5-B88A-FF70C64ECB19}" dt="2024-03-21T09:20:12.184" v="246" actId="1076"/>
        <pc:sldMkLst>
          <pc:docMk/>
          <pc:sldMk cId="1471230773" sldId="328"/>
        </pc:sldMkLst>
        <pc:picChg chg="mod">
          <ac:chgData name="小威 周" userId="b05d44cdc6f64cd6" providerId="LiveId" clId="{8A07FE7C-FA5E-49E5-B88A-FF70C64ECB19}" dt="2024-03-21T09:20:12.184" v="246" actId="1076"/>
          <ac:picMkLst>
            <pc:docMk/>
            <pc:sldMk cId="1471230773" sldId="328"/>
            <ac:picMk id="14" creationId="{D4036083-882A-46CF-87FE-985F8AC79643}"/>
          </ac:picMkLst>
        </pc:picChg>
      </pc:sldChg>
      <pc:sldChg chg="addSp modSp add mod setBg replTag">
        <pc:chgData name="小威 周" userId="b05d44cdc6f64cd6" providerId="LiveId" clId="{8A07FE7C-FA5E-49E5-B88A-FF70C64ECB19}" dt="2024-03-21T08:25:24.569" v="65"/>
        <pc:sldMkLst>
          <pc:docMk/>
          <pc:sldMk cId="670013449" sldId="329"/>
        </pc:sldMkLst>
        <pc:spChg chg="add mod replST">
          <ac:chgData name="小威 周" userId="b05d44cdc6f64cd6" providerId="LiveId" clId="{8A07FE7C-FA5E-49E5-B88A-FF70C64ECB19}" dt="2024-03-21T08:25:24.529" v="51"/>
          <ac:spMkLst>
            <pc:docMk/>
            <pc:sldMk cId="670013449" sldId="329"/>
            <ac:spMk id="6" creationId="{A69FF9AA-57FA-4851-00A4-14D6AF93AEA8}"/>
          </ac:spMkLst>
        </pc:spChg>
        <pc:spChg chg="add mod replST">
          <ac:chgData name="小威 周" userId="b05d44cdc6f64cd6" providerId="LiveId" clId="{8A07FE7C-FA5E-49E5-B88A-FF70C64ECB19}" dt="2024-03-21T08:25:24.555" v="61"/>
          <ac:spMkLst>
            <pc:docMk/>
            <pc:sldMk cId="670013449" sldId="329"/>
            <ac:spMk id="7" creationId="{08FC2EC6-101D-C886-C05F-4533C6FF9ADD}"/>
          </ac:spMkLst>
        </pc:spChg>
        <pc:picChg chg="add mod replST">
          <ac:chgData name="小威 周" userId="b05d44cdc6f64cd6" providerId="LiveId" clId="{8A07FE7C-FA5E-49E5-B88A-FF70C64ECB19}" dt="2024-03-21T08:25:24.452" v="38"/>
          <ac:picMkLst>
            <pc:docMk/>
            <pc:sldMk cId="670013449" sldId="329"/>
            <ac:picMk id="3" creationId="{9E0C0780-CD3A-4DA6-AD7D-67E5EF08C7F6}"/>
          </ac:picMkLst>
        </pc:picChg>
        <pc:picChg chg="add mod replST">
          <ac:chgData name="小威 周" userId="b05d44cdc6f64cd6" providerId="LiveId" clId="{8A07FE7C-FA5E-49E5-B88A-FF70C64ECB19}" dt="2024-03-21T08:25:24.495" v="42"/>
          <ac:picMkLst>
            <pc:docMk/>
            <pc:sldMk cId="670013449" sldId="329"/>
            <ac:picMk id="5" creationId="{B05D8A28-35FC-18BB-E525-724D38B80C4D}"/>
          </ac:picMkLst>
        </pc:picChg>
      </pc:sldChg>
      <pc:sldChg chg="addSp modSp add mod setBg replTag">
        <pc:chgData name="小威 周" userId="b05d44cdc6f64cd6" providerId="LiveId" clId="{8A07FE7C-FA5E-49E5-B88A-FF70C64ECB19}" dt="2024-03-21T08:25:34.636" v="100"/>
        <pc:sldMkLst>
          <pc:docMk/>
          <pc:sldMk cId="2259947495" sldId="330"/>
        </pc:sldMkLst>
        <pc:spChg chg="add mod replST">
          <ac:chgData name="小威 周" userId="b05d44cdc6f64cd6" providerId="LiveId" clId="{8A07FE7C-FA5E-49E5-B88A-FF70C64ECB19}" dt="2024-03-21T08:25:34.623" v="86"/>
          <ac:spMkLst>
            <pc:docMk/>
            <pc:sldMk cId="2259947495" sldId="330"/>
            <ac:spMk id="6" creationId="{D8E71648-2BB5-AD45-FA60-359C51AA51B5}"/>
          </ac:spMkLst>
        </pc:spChg>
        <pc:spChg chg="add mod replST">
          <ac:chgData name="小威 周" userId="b05d44cdc6f64cd6" providerId="LiveId" clId="{8A07FE7C-FA5E-49E5-B88A-FF70C64ECB19}" dt="2024-03-21T08:25:34.626" v="96"/>
          <ac:spMkLst>
            <pc:docMk/>
            <pc:sldMk cId="2259947495" sldId="330"/>
            <ac:spMk id="7" creationId="{BB222A05-DEB6-7A18-C582-0D494BDA6310}"/>
          </ac:spMkLst>
        </pc:spChg>
        <pc:picChg chg="add mod replST">
          <ac:chgData name="小威 周" userId="b05d44cdc6f64cd6" providerId="LiveId" clId="{8A07FE7C-FA5E-49E5-B88A-FF70C64ECB19}" dt="2024-03-21T08:25:34.581" v="73"/>
          <ac:picMkLst>
            <pc:docMk/>
            <pc:sldMk cId="2259947495" sldId="330"/>
            <ac:picMk id="3" creationId="{CE523183-C1B8-1AB8-8247-646A13738C23}"/>
          </ac:picMkLst>
        </pc:picChg>
        <pc:picChg chg="add mod replST">
          <ac:chgData name="小威 周" userId="b05d44cdc6f64cd6" providerId="LiveId" clId="{8A07FE7C-FA5E-49E5-B88A-FF70C64ECB19}" dt="2024-03-21T08:25:34.620" v="77"/>
          <ac:picMkLst>
            <pc:docMk/>
            <pc:sldMk cId="2259947495" sldId="330"/>
            <ac:picMk id="5" creationId="{848E56BB-91CE-EE17-3D75-C57BE62A732E}"/>
          </ac:picMkLst>
        </pc:picChg>
      </pc:sldChg>
      <pc:sldChg chg="addSp delSp modSp del mod modAnim replTag">
        <pc:chgData name="小威 周" userId="b05d44cdc6f64cd6" providerId="LiveId" clId="{8A07FE7C-FA5E-49E5-B88A-FF70C64ECB19}" dt="2024-03-21T08:24:59.380" v="30" actId="47"/>
        <pc:sldMkLst>
          <pc:docMk/>
          <pc:sldMk cId="4282396263" sldId="330"/>
        </pc:sldMkLst>
        <pc:spChg chg="mod">
          <ac:chgData name="小威 周" userId="b05d44cdc6f64cd6" providerId="LiveId" clId="{8A07FE7C-FA5E-49E5-B88A-FF70C64ECB19}" dt="2024-03-21T08:19:19.994" v="15"/>
          <ac:spMkLst>
            <pc:docMk/>
            <pc:sldMk cId="4282396263" sldId="330"/>
            <ac:spMk id="6" creationId="{2455F800-D2E0-E13E-59BE-9F1CAD12A67D}"/>
          </ac:spMkLst>
        </pc:spChg>
        <pc:picChg chg="add mod replST">
          <ac:chgData name="小威 周" userId="b05d44cdc6f64cd6" providerId="LiveId" clId="{8A07FE7C-FA5E-49E5-B88A-FF70C64ECB19}" dt="2024-03-21T08:19:21.970" v="21"/>
          <ac:picMkLst>
            <pc:docMk/>
            <pc:sldMk cId="4282396263" sldId="330"/>
            <ac:picMk id="4" creationId="{154C537D-E737-AC0E-2EDD-ABF9F7A5A41B}"/>
          </ac:picMkLst>
        </pc:picChg>
        <pc:picChg chg="del">
          <ac:chgData name="小威 周" userId="b05d44cdc6f64cd6" providerId="LiveId" clId="{8A07FE7C-FA5E-49E5-B88A-FF70C64ECB19}" dt="2024-03-21T08:19:20.004" v="17"/>
          <ac:picMkLst>
            <pc:docMk/>
            <pc:sldMk cId="4282396263" sldId="330"/>
            <ac:picMk id="5" creationId="{E78B9397-513F-6C9A-461D-E7D87B219C47}"/>
          </ac:picMkLst>
        </pc:picChg>
      </pc:sldChg>
      <pc:sldChg chg="addSp modSp add mod setBg replTag">
        <pc:chgData name="小威 周" userId="b05d44cdc6f64cd6" providerId="LiveId" clId="{8A07FE7C-FA5E-49E5-B88A-FF70C64ECB19}" dt="2024-03-21T08:25:38.545" v="135"/>
        <pc:sldMkLst>
          <pc:docMk/>
          <pc:sldMk cId="3173031762" sldId="331"/>
        </pc:sldMkLst>
        <pc:spChg chg="add mod replST">
          <ac:chgData name="小威 周" userId="b05d44cdc6f64cd6" providerId="LiveId" clId="{8A07FE7C-FA5E-49E5-B88A-FF70C64ECB19}" dt="2024-03-21T08:25:38.528" v="121"/>
          <ac:spMkLst>
            <pc:docMk/>
            <pc:sldMk cId="3173031762" sldId="331"/>
            <ac:spMk id="6" creationId="{23910C2D-F1BA-5BCA-99CD-71DDF27E3543}"/>
          </ac:spMkLst>
        </pc:spChg>
        <pc:spChg chg="add mod replST">
          <ac:chgData name="小威 周" userId="b05d44cdc6f64cd6" providerId="LiveId" clId="{8A07FE7C-FA5E-49E5-B88A-FF70C64ECB19}" dt="2024-03-21T08:25:38.532" v="131"/>
          <ac:spMkLst>
            <pc:docMk/>
            <pc:sldMk cId="3173031762" sldId="331"/>
            <ac:spMk id="7" creationId="{9363898F-CF88-44EB-BF58-661F0EBFFCC2}"/>
          </ac:spMkLst>
        </pc:spChg>
        <pc:picChg chg="add mod replST">
          <ac:chgData name="小威 周" userId="b05d44cdc6f64cd6" providerId="LiveId" clId="{8A07FE7C-FA5E-49E5-B88A-FF70C64ECB19}" dt="2024-03-21T08:25:38.480" v="108"/>
          <ac:picMkLst>
            <pc:docMk/>
            <pc:sldMk cId="3173031762" sldId="331"/>
            <ac:picMk id="3" creationId="{B2432E67-CB2D-AEE6-4E68-B9A5A6A47FB2}"/>
          </ac:picMkLst>
        </pc:picChg>
        <pc:picChg chg="add mod replST">
          <ac:chgData name="小威 周" userId="b05d44cdc6f64cd6" providerId="LiveId" clId="{8A07FE7C-FA5E-49E5-B88A-FF70C64ECB19}" dt="2024-03-21T08:25:38.524" v="112"/>
          <ac:picMkLst>
            <pc:docMk/>
            <pc:sldMk cId="3173031762" sldId="331"/>
            <ac:picMk id="5" creationId="{A6FEC830-8AB5-C7EF-F520-2FF10B1CE50E}"/>
          </ac:picMkLst>
        </pc:picChg>
      </pc:sldChg>
      <pc:sldChg chg="addSp delSp modSp del mod replTag">
        <pc:chgData name="小威 周" userId="b05d44cdc6f64cd6" providerId="LiveId" clId="{8A07FE7C-FA5E-49E5-B88A-FF70C64ECB19}" dt="2024-03-21T08:24:59.380" v="30" actId="47"/>
        <pc:sldMkLst>
          <pc:docMk/>
          <pc:sldMk cId="1840498369" sldId="332"/>
        </pc:sldMkLst>
        <pc:spChg chg="mod">
          <ac:chgData name="小威 周" userId="b05d44cdc6f64cd6" providerId="LiveId" clId="{8A07FE7C-FA5E-49E5-B88A-FF70C64ECB19}" dt="2024-03-21T08:19:23.606" v="23"/>
          <ac:spMkLst>
            <pc:docMk/>
            <pc:sldMk cId="1840498369" sldId="332"/>
            <ac:spMk id="6" creationId="{94B7B26A-5633-BB99-15C8-36B488E47D9C}"/>
          </ac:spMkLst>
        </pc:spChg>
        <pc:picChg chg="add mod replST">
          <ac:chgData name="小威 周" userId="b05d44cdc6f64cd6" providerId="LiveId" clId="{8A07FE7C-FA5E-49E5-B88A-FF70C64ECB19}" dt="2024-03-21T08:19:23.676" v="29"/>
          <ac:picMkLst>
            <pc:docMk/>
            <pc:sldMk cId="1840498369" sldId="332"/>
            <ac:picMk id="4" creationId="{6E7B2011-1B89-8C49-2933-3345A0D563B3}"/>
          </ac:picMkLst>
        </pc:picChg>
        <pc:picChg chg="del">
          <ac:chgData name="小威 周" userId="b05d44cdc6f64cd6" providerId="LiveId" clId="{8A07FE7C-FA5E-49E5-B88A-FF70C64ECB19}" dt="2024-03-21T08:19:23.607" v="25"/>
          <ac:picMkLst>
            <pc:docMk/>
            <pc:sldMk cId="1840498369" sldId="332"/>
            <ac:picMk id="5" creationId="{7C9E44DD-EAEE-9D1F-460F-ECC5FDC533D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BF74E-BBCA-4525-A291-CF3B0E1562E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D44C1-0C75-481F-AB06-2FCF427EB6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071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8259F-A3DC-4938-A048-A50B4969915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4C9A0-F96F-481D-AE6A-64AC32CCD0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29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037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69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5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32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88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3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4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41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06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114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C9A0-F96F-481D-AE6A-64AC32CCD006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936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65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85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924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05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08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68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41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63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02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440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77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271DB-CA8D-4FD0-A4A5-53D491676978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491D5-7B59-415F-AA79-62B3E354E0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50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ttoday.net/news/20240205/2678282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ptc.edu.tw/bulletin/view.php?sn=B11000199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d.docs.live.net/b05d44cdc6f64cd6/&#26700;&#38754;/&#36969;&#24615;&#21319;&#23416;&#36628;&#23566;&#28436;&#35611;&#28310;&#20633;&#36039;&#26009;/&#29983;&#28079;&#30332;&#23637;&#25945;&#32946;&#24037;&#20316;-&#34892;&#25919;&#25514;&#26045;&#33287;&#32068;&#32340;&#36939;&#20316;&#27298;&#26680;&#34920;.doc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2BAAF7B9-3194-05C7-AD5E-AD36574F6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721293" y="4936731"/>
            <a:ext cx="9178260" cy="1202995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</a:t>
            </a:r>
            <a:r>
              <a:rPr lang="en-US" altLang="zh-TW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周佑儒</a:t>
            </a:r>
            <a:endParaRPr lang="en-US" altLang="zh-TW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屏東縣立鶴聲國中 專任輔導教師</a:t>
            </a:r>
            <a:endParaRPr lang="en-US" altLang="zh-TW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</a:t>
            </a:r>
            <a:r>
              <a:rPr lang="en-US" altLang="zh-TW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2024/3/22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BF8AB2B-374A-4A59-79A8-CC34EE0859E2}"/>
              </a:ext>
            </a:extLst>
          </p:cNvPr>
          <p:cNvSpPr/>
          <p:nvPr/>
        </p:nvSpPr>
        <p:spPr>
          <a:xfrm>
            <a:off x="1594883" y="1127477"/>
            <a:ext cx="9431080" cy="36317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生涯輔導</a:t>
            </a:r>
            <a:endParaRPr lang="en-US" altLang="zh-TW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實務經驗分享</a:t>
            </a:r>
            <a:endParaRPr lang="zh-TW" alt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74E05A8-12B4-6BCF-837F-9388B78AE5D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424B423B-D9E9-BF98-3568-CFDB666EE6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83" y="1185095"/>
            <a:ext cx="1777436" cy="15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6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85BDC95F-6282-5652-7F81-9D631806D1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6952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大檔案小手冊建置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(3/6)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5225"/>
            <a:ext cx="3621439" cy="3459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03" y="2284106"/>
            <a:ext cx="4169611" cy="324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378" y="2215225"/>
            <a:ext cx="4581299" cy="342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920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7B4E53E2-6965-50A9-DAD0-806B3D66F1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2600" y="261064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大檔案小手冊建置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(4/6)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678" y="2241154"/>
            <a:ext cx="4399384" cy="329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" y="1799681"/>
            <a:ext cx="3601846" cy="4182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141" y="1690688"/>
            <a:ext cx="4677218" cy="4072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951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F3EE8D40-ED83-2770-FED6-0C2F946400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0663" y="33236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大檔案小手冊建置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(5/6)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463" y="1792955"/>
            <a:ext cx="4559487" cy="3957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2" y="1792955"/>
            <a:ext cx="5373139" cy="406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335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23D6C799-B3AF-934A-08F0-889B919AD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-44036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大檔案封面建置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(6/6)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619" y="972905"/>
            <a:ext cx="3826661" cy="5885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70" y="1074902"/>
            <a:ext cx="3183332" cy="5659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524" y="1027906"/>
            <a:ext cx="3131023" cy="556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內容版面配置區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106552"/>
            <a:ext cx="9611836" cy="340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群組 10"/>
          <p:cNvGrpSpPr/>
          <p:nvPr/>
        </p:nvGrpSpPr>
        <p:grpSpPr>
          <a:xfrm>
            <a:off x="3088531" y="2860811"/>
            <a:ext cx="7708667" cy="1166904"/>
            <a:chOff x="2861362" y="2860811"/>
            <a:chExt cx="7708667" cy="1166904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BF25D62-967F-D654-19E1-8887AA3EC0D1}"/>
                </a:ext>
              </a:extLst>
            </p:cNvPr>
            <p:cNvGrpSpPr/>
            <p:nvPr/>
          </p:nvGrpSpPr>
          <p:grpSpPr>
            <a:xfrm>
              <a:off x="2861362" y="3657600"/>
              <a:ext cx="7708667" cy="370115"/>
              <a:chOff x="2861362" y="3657600"/>
              <a:chExt cx="7708667" cy="370115"/>
            </a:xfrm>
          </p:grpSpPr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10C52E16-D05C-A14A-4DD2-A4C71F9D3F41}"/>
                  </a:ext>
                </a:extLst>
              </p:cNvPr>
              <p:cNvCxnSpPr/>
              <p:nvPr/>
            </p:nvCxnSpPr>
            <p:spPr>
              <a:xfrm>
                <a:off x="4265619" y="3657600"/>
                <a:ext cx="6304410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C14CDBE1-F7E5-B306-7935-B7B73EF31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1362" y="4027715"/>
                <a:ext cx="3757152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8" name="直線接點 7"/>
            <p:cNvCxnSpPr/>
            <p:nvPr/>
          </p:nvCxnSpPr>
          <p:spPr>
            <a:xfrm flipV="1">
              <a:off x="3561402" y="2860811"/>
              <a:ext cx="1765510" cy="4253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04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D78E99B5-41F9-83C2-B612-0C288D2DE5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21661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量表施測與說明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2174"/>
            <a:ext cx="3551008" cy="4561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423" y="2013647"/>
            <a:ext cx="4759223" cy="337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197" y="1489717"/>
            <a:ext cx="3861037" cy="4423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930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7A0A5B8A-468F-05C5-21AE-F421FA87B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4484" y="2595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職業達人職群體驗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57" y="1690688"/>
            <a:ext cx="3206121" cy="464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196" y="1486675"/>
            <a:ext cx="3766457" cy="537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ttp://163.24.181.135/eweb/module/activephoto/activephoto/ew00000000053/ew00000000053_14334_photo129/photo_gd1108041246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0075" y="2055813"/>
            <a:ext cx="4850009" cy="3731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9066" y="-1059930"/>
            <a:ext cx="7042300" cy="1029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730C3224-30BB-730D-0322-41FC95732B90}"/>
              </a:ext>
            </a:extLst>
          </p:cNvPr>
          <p:cNvGrpSpPr/>
          <p:nvPr/>
        </p:nvGrpSpPr>
        <p:grpSpPr>
          <a:xfrm>
            <a:off x="4982747" y="3111500"/>
            <a:ext cx="1819045" cy="2055812"/>
            <a:chOff x="4982747" y="3111500"/>
            <a:chExt cx="1819045" cy="2055812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C92B1AE8-83C4-731E-BF4F-51217ED83DEC}"/>
                </a:ext>
              </a:extLst>
            </p:cNvPr>
            <p:cNvCxnSpPr/>
            <p:nvPr/>
          </p:nvCxnSpPr>
          <p:spPr>
            <a:xfrm>
              <a:off x="5003800" y="3111500"/>
              <a:ext cx="1758950" cy="20558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9537DE07-0AEE-6EA2-8E69-4911D1588615}"/>
                </a:ext>
              </a:extLst>
            </p:cNvPr>
            <p:cNvCxnSpPr>
              <a:cxnSpLocks/>
            </p:cNvCxnSpPr>
            <p:nvPr/>
          </p:nvCxnSpPr>
          <p:spPr>
            <a:xfrm>
              <a:off x="5021789" y="3776887"/>
              <a:ext cx="1780003" cy="72503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5C07E252-1D35-239D-E2B2-D5851CBA7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1789" y="3111500"/>
              <a:ext cx="1740961" cy="139042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B464E19E-814F-946A-575D-71789110E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747" y="3776887"/>
              <a:ext cx="1780003" cy="139042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4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植物, 花 的圖片&#10;&#10;自動產生的描述">
            <a:extLst>
              <a:ext uri="{FF2B5EF4-FFF2-40B4-BE49-F238E27FC236}">
                <a16:creationId xmlns:a16="http://schemas.microsoft.com/office/drawing/2014/main" id="{FF34CF1B-A9C0-BA42-D8F0-E80E8071F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生涯覺察與試探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8828" y="2871787"/>
            <a:ext cx="10515600" cy="435133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小團體輔導 青拾穗服務協會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生涯夢想航行站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心理測驗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適性化職涯性向測驗、情境式職涯興趣測驗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生涯探索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生涯發展教育專題演講、職業達人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抽離式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技藝班規劃說明與報名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含導師 家長 學生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社區高級中等學校專業群科參訪與職群體驗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920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A34139ED-24C0-394D-D4A6-84DD0E996D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8570" y="352204"/>
            <a:ext cx="11353575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小團體輔導 青拾穗服務協會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生涯夢想航行站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1" y="2127986"/>
            <a:ext cx="6136690" cy="338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396" y="1203395"/>
            <a:ext cx="4915470" cy="612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5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090CD0EC-6C27-76A0-D2DB-4511B5948A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8427" y="325291"/>
            <a:ext cx="11353575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心理測驗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適性化職涯性向測驗、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情境式職涯興趣測驗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77" y="1690688"/>
            <a:ext cx="9925560" cy="4051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群組 10"/>
          <p:cNvGrpSpPr/>
          <p:nvPr/>
        </p:nvGrpSpPr>
        <p:grpSpPr>
          <a:xfrm>
            <a:off x="3424745" y="2656914"/>
            <a:ext cx="8325278" cy="4254719"/>
            <a:chOff x="1260220" y="2000240"/>
            <a:chExt cx="8325278" cy="425471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0220" y="2000240"/>
              <a:ext cx="8325278" cy="42547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橢圓 7"/>
            <p:cNvSpPr/>
            <p:nvPr/>
          </p:nvSpPr>
          <p:spPr>
            <a:xfrm>
              <a:off x="2770851" y="2042194"/>
              <a:ext cx="752354" cy="40959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橢圓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65017" y="1664132"/>
            <a:ext cx="752354" cy="4095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17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255D70EB-0606-334F-30D6-FE63F72582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29582" y="322106"/>
            <a:ext cx="11353575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生涯探索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生涯發展教育專題演講、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職業達人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582" y="1255224"/>
            <a:ext cx="2862882" cy="5410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713" y="1813934"/>
            <a:ext cx="4525462" cy="323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22" y="1255224"/>
            <a:ext cx="4525462" cy="501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24" y="1647669"/>
            <a:ext cx="5444846" cy="427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82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植物, 花 的圖片&#10;&#10;自動產生的描述">
            <a:extLst>
              <a:ext uri="{FF2B5EF4-FFF2-40B4-BE49-F238E27FC236}">
                <a16:creationId xmlns:a16="http://schemas.microsoft.com/office/drawing/2014/main" id="{6344D689-1D1F-4882-FC19-8091D3B93F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多年前一封辭職信讓顧少強迅速走紅。（圖／微博）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328" y="2802085"/>
            <a:ext cx="7138360" cy="376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您如何看待自己的教師工作</a:t>
            </a:r>
            <a:b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「世界那麼大，我想去看看」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https://www.ettoday.net/news/20240205/2678282.htm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5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00F83D3B-2C08-A86D-611A-8024CDA98F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5256" y="223611"/>
            <a:ext cx="11353575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生涯探索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生涯發展教育專題演講、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職業達人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548" y="-365674"/>
            <a:ext cx="7514099" cy="758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618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40F3C19F-F5A0-BA14-6460-2476F6AC8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4279" y="250031"/>
            <a:ext cx="1135357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抽離式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技藝班規劃說明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含導師、家長、學生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與報名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02" y="1575594"/>
            <a:ext cx="4385731" cy="2098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986" y="1575595"/>
            <a:ext cx="3471185" cy="3833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6668" y="1575594"/>
            <a:ext cx="3471186" cy="3311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08" y="1772462"/>
            <a:ext cx="4943338" cy="4984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43008"/>
            <a:ext cx="5942522" cy="4864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65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E698A262-158F-EE20-9B56-4815009A94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425" y="299204"/>
            <a:ext cx="1135357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抽離式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技藝班規劃說明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含導師、家長、學生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與報名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4767"/>
            <a:ext cx="7804299" cy="311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B246611-A834-82E8-78AD-78435FBA90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853" y="3921060"/>
            <a:ext cx="8472147" cy="319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293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72123B20-AABE-1EF6-7946-9FFC698E92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0345" y="230967"/>
            <a:ext cx="11353575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社區高級中等學校專業群科參訪與職群體驗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 descr="一張含有 服裝, 人員, 室內, 電腦 的圖片&#10;&#10;自動產生的描述">
            <a:extLst>
              <a:ext uri="{FF2B5EF4-FFF2-40B4-BE49-F238E27FC236}">
                <a16:creationId xmlns:a16="http://schemas.microsoft.com/office/drawing/2014/main" id="{9FA63F34-F3F3-956A-FBFC-7C800F02B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27" y="1787497"/>
            <a:ext cx="5541500" cy="352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圖片 18" descr="一張含有 服裝, 室內, 文字, 人員 的圖片&#10;&#10;自動產生的描述">
            <a:extLst>
              <a:ext uri="{FF2B5EF4-FFF2-40B4-BE49-F238E27FC236}">
                <a16:creationId xmlns:a16="http://schemas.microsoft.com/office/drawing/2014/main" id="{CEB9BBC0-6047-5F18-D840-BE794804B2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132" y="1562183"/>
            <a:ext cx="4816053" cy="4474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 descr="一張含有 服裝, 室內, 課程, 教育 的圖片&#10;&#10;自動產生的描述">
            <a:extLst>
              <a:ext uri="{FF2B5EF4-FFF2-40B4-BE49-F238E27FC236}">
                <a16:creationId xmlns:a16="http://schemas.microsoft.com/office/drawing/2014/main" id="{863E8BFB-B8B0-41CF-EC13-A44B85BB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3588" y="1787497"/>
            <a:ext cx="6154372" cy="3892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 descr="一張含有 服裝, 人員, 足部穿著, 群組 的圖片&#10;&#10;自動產生的描述">
            <a:extLst>
              <a:ext uri="{FF2B5EF4-FFF2-40B4-BE49-F238E27FC236}">
                <a16:creationId xmlns:a16="http://schemas.microsoft.com/office/drawing/2014/main" id="{4741FDD6-0610-22EF-1611-2DE447B0B1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1" y="1790763"/>
            <a:ext cx="6051901" cy="4017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530F4CEF-FD75-0DE3-E4E2-C3EC66308E86}"/>
              </a:ext>
            </a:extLst>
          </p:cNvPr>
          <p:cNvGrpSpPr/>
          <p:nvPr/>
        </p:nvGrpSpPr>
        <p:grpSpPr>
          <a:xfrm>
            <a:off x="1985737" y="-359198"/>
            <a:ext cx="7201727" cy="7576395"/>
            <a:chOff x="3753766" y="725051"/>
            <a:chExt cx="4192289" cy="596997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EC1AA1C-3299-AFC5-0E35-76399355B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66" y="725051"/>
              <a:ext cx="4192289" cy="5969971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A12F9CC-A403-0452-22FF-4FBC11EA1DBE}"/>
                </a:ext>
              </a:extLst>
            </p:cNvPr>
            <p:cNvSpPr/>
            <p:nvPr/>
          </p:nvSpPr>
          <p:spPr>
            <a:xfrm>
              <a:off x="5435600" y="1329483"/>
              <a:ext cx="1295400" cy="1785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48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146B79C3-254D-79BA-A7F6-7252120024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79937" y="211250"/>
            <a:ext cx="11353575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八、九年級 適性入學宣導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160" y="1825625"/>
            <a:ext cx="3875679" cy="3875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328" y="1825625"/>
            <a:ext cx="3945093" cy="4242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650" y="1825625"/>
            <a:ext cx="4161043" cy="341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4176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植物, 花 的圖片&#10;&#10;自動產生的描述">
            <a:extLst>
              <a:ext uri="{FF2B5EF4-FFF2-40B4-BE49-F238E27FC236}">
                <a16:creationId xmlns:a16="http://schemas.microsoft.com/office/drawing/2014/main" id="{F9ECBCB7-034A-42D7-4900-4F79CAEEDD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8735"/>
          </a:xfrm>
        </p:spPr>
        <p:txBody>
          <a:bodyPr>
            <a:normAutofit/>
          </a:bodyPr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九年級 生涯探索與進路選擇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78985"/>
            <a:ext cx="11538098" cy="31791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生涯發展紀錄手冊建置與更新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志願選填試探與輔導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升學進路宣導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加深職業試探—技藝教育課程與成果展、技藝競賽訓練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技優甄審、實用技能學程入學申請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生涯進路探索—高中職五專入班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或集中式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 </a:t>
            </a:r>
          </a:p>
        </p:txBody>
      </p:sp>
    </p:spTree>
    <p:extLst>
      <p:ext uri="{BB962C8B-B14F-4D97-AF65-F5344CB8AC3E}">
        <p14:creationId xmlns:p14="http://schemas.microsoft.com/office/powerpoint/2010/main" val="2909680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D57F0848-689D-A537-2F9F-6772553B08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8285" y="105003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生涯發展紀錄手冊建置與更新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061" y="1319761"/>
            <a:ext cx="4087791" cy="543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187" y="1338401"/>
            <a:ext cx="3667952" cy="541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298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A5DDB590-5A52-A315-6C6A-50A6BD2559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76" y="268175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志願選填試探與輔導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作戰手冊內容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)(1/4)</a:t>
            </a:r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26FEF778-31B3-2CE6-CD75-11D382A2BE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43" y="1336471"/>
            <a:ext cx="9906033" cy="282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23D23CED-A533-4B0A-F547-5B23E503F7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541" y="2677039"/>
            <a:ext cx="6811216" cy="306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061" y="1116905"/>
            <a:ext cx="4330211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7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D6539FC1-1497-895B-238E-2D4A1DB605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399" y="190954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志願選填試探與輔導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作戰手冊內容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)(2/4)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9CF89C3-6F4E-4FAD-6297-9792FC8FC7BD}"/>
              </a:ext>
            </a:extLst>
          </p:cNvPr>
          <p:cNvGrpSpPr/>
          <p:nvPr/>
        </p:nvGrpSpPr>
        <p:grpSpPr>
          <a:xfrm>
            <a:off x="489494" y="1690688"/>
            <a:ext cx="4796630" cy="4605177"/>
            <a:chOff x="489494" y="1690688"/>
            <a:chExt cx="4796630" cy="460517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56E74C9-DB3D-0597-1181-58E629A7A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494" y="1690688"/>
              <a:ext cx="4773254" cy="26614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612F866-2FBA-9660-F7B2-FED27DA3C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494" y="4526264"/>
              <a:ext cx="4796630" cy="17696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圖片 9" descr="一張含有 文字, 螢幕擷取畫面, 數字, 圖表 的圖片&#10;&#10;自動產生的描述">
            <a:extLst>
              <a:ext uri="{FF2B5EF4-FFF2-40B4-BE49-F238E27FC236}">
                <a16:creationId xmlns:a16="http://schemas.microsoft.com/office/drawing/2014/main" id="{09A3F1BC-00E1-1AE8-EDD2-51F4CE3923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986" y="1396954"/>
            <a:ext cx="4459242" cy="236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A1A5BCA-E512-F33A-8581-F215A67B0B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986" y="3890572"/>
            <a:ext cx="4459242" cy="300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687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072B6C4D-6485-7CD9-FAE9-4C1613683D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9941" y="234280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志願選填試探與輔導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作戰手冊內容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)(3/4)</a:t>
            </a:r>
          </a:p>
        </p:txBody>
      </p:sp>
      <p:pic>
        <p:nvPicPr>
          <p:cNvPr id="3" name="圖片 2" descr="一張含有 文字, 地圖, 圖表, 字型 的圖片&#10;&#10;自動產生的描述">
            <a:extLst>
              <a:ext uri="{FF2B5EF4-FFF2-40B4-BE49-F238E27FC236}">
                <a16:creationId xmlns:a16="http://schemas.microsoft.com/office/drawing/2014/main" id="{731833FB-83C2-77CA-94AD-3993EAEB37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85" y="1377148"/>
            <a:ext cx="3434262" cy="333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DDDAEC2-7F16-CF09-FC85-155F1367A1B7}"/>
              </a:ext>
            </a:extLst>
          </p:cNvPr>
          <p:cNvGrpSpPr/>
          <p:nvPr/>
        </p:nvGrpSpPr>
        <p:grpSpPr>
          <a:xfrm>
            <a:off x="4098388" y="1159241"/>
            <a:ext cx="6316693" cy="3357808"/>
            <a:chOff x="619057" y="2523311"/>
            <a:chExt cx="6591639" cy="414041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C4A5674-80AB-1F63-64B3-A01101E1A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057" y="5711175"/>
              <a:ext cx="6591639" cy="9525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11CEF5D-96FC-6A7B-14F9-43DEE988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057" y="2523311"/>
              <a:ext cx="6483683" cy="3187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圖片 1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7ECCFD1-06DE-0655-99C0-8681453F19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80" y="3045370"/>
            <a:ext cx="5938747" cy="319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8276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植物, 花 的圖片&#10;&#10;自動產生的描述">
            <a:extLst>
              <a:ext uri="{FF2B5EF4-FFF2-40B4-BE49-F238E27FC236}">
                <a16:creationId xmlns:a16="http://schemas.microsoft.com/office/drawing/2014/main" id="{B37C8734-0F3D-D40F-4853-9150D441D3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專屬於你的魔幻時刻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的你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，最想從事什麼職業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你認為從事一份發自內心喜歡的工作是一種什麼狀態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現在的工作哪些特質吸引著你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6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9DF4356C-E2FB-4B04-C967-778B394C15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9685" y="386103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志願選填試探與輔導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作戰手冊內容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)(4/4)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9132C6A-E1E6-00F0-653C-9962A317743D}"/>
              </a:ext>
            </a:extLst>
          </p:cNvPr>
          <p:cNvGrpSpPr/>
          <p:nvPr/>
        </p:nvGrpSpPr>
        <p:grpSpPr>
          <a:xfrm>
            <a:off x="2516322" y="2097769"/>
            <a:ext cx="6562363" cy="3322365"/>
            <a:chOff x="3021180" y="3692275"/>
            <a:chExt cx="6210619" cy="2492141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C75892E-8EEB-D705-EA5F-BD659D69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1180" y="3692275"/>
              <a:ext cx="6210619" cy="12573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69538015-DED8-1AA2-0372-FE0785BED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1180" y="5073109"/>
              <a:ext cx="6102664" cy="1111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293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畫, 花 的圖片&#10;&#10;自動產生的描述">
            <a:extLst>
              <a:ext uri="{FF2B5EF4-FFF2-40B4-BE49-F238E27FC236}">
                <a16:creationId xmlns:a16="http://schemas.microsoft.com/office/drawing/2014/main" id="{5AAC9CF0-EB9D-6666-9A64-1C61497518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1789" y="597577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升學進路宣導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(1/5)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13" y="1923140"/>
            <a:ext cx="8510536" cy="456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429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圖畫, 花 的圖片&#10;&#10;自動產生的描述">
            <a:extLst>
              <a:ext uri="{FF2B5EF4-FFF2-40B4-BE49-F238E27FC236}">
                <a16:creationId xmlns:a16="http://schemas.microsoft.com/office/drawing/2014/main" id="{AB8FBD33-8DAD-8E10-A9C6-9707E87550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75272" y="398823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升學進路宣導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(2/5)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C2004D1-2333-83AD-32F4-A0630823A9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636" y="1367450"/>
            <a:ext cx="10031788" cy="549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103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圖畫, 花 的圖片&#10;&#10;自動產生的描述">
            <a:extLst>
              <a:ext uri="{FF2B5EF4-FFF2-40B4-BE49-F238E27FC236}">
                <a16:creationId xmlns:a16="http://schemas.microsoft.com/office/drawing/2014/main" id="{0E154E09-1E03-BEB5-5918-FC1FF0023F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89445" y="577798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升學進路宣導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(3/5) </a:t>
            </a:r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E30FA83-5CB6-3EF6-9D34-C168955E1E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235" y="1347112"/>
            <a:ext cx="9636513" cy="551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11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圖畫, 花 的圖片&#10;&#10;自動產生的描述">
            <a:extLst>
              <a:ext uri="{FF2B5EF4-FFF2-40B4-BE49-F238E27FC236}">
                <a16:creationId xmlns:a16="http://schemas.microsoft.com/office/drawing/2014/main" id="{F25D5207-E925-D02B-CABC-69D9F75FC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90069" y="365125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升學進路宣導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(4/5)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5E74F2-6938-0B9B-BF0B-5708962535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90" y="1028022"/>
            <a:ext cx="8940163" cy="586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394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圖畫, 花 的圖片&#10;&#10;自動產生的描述">
            <a:extLst>
              <a:ext uri="{FF2B5EF4-FFF2-40B4-BE49-F238E27FC236}">
                <a16:creationId xmlns:a16="http://schemas.microsoft.com/office/drawing/2014/main" id="{0324E8F3-0A78-4322-0490-58568ABF87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99856" y="524008"/>
            <a:ext cx="11353575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升學進路宣導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(5/5) </a:t>
            </a:r>
          </a:p>
        </p:txBody>
      </p:sp>
      <p:pic>
        <p:nvPicPr>
          <p:cNvPr id="5" name="圖片 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C57783C-DC19-42B4-8464-D888989D89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1" y="1274522"/>
            <a:ext cx="6059159" cy="352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一張含有 文字, 螢幕擷取畫面, 字型, 簽名、標誌 的圖片&#10;&#10;自動產生的描述">
            <a:extLst>
              <a:ext uri="{FF2B5EF4-FFF2-40B4-BE49-F238E27FC236}">
                <a16:creationId xmlns:a16="http://schemas.microsoft.com/office/drawing/2014/main" id="{8F7039F5-59FE-7794-263B-553DEFF8B3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368" y="2373579"/>
            <a:ext cx="7956557" cy="448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652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花 的圖片&#10;&#10;自動產生的描述">
            <a:extLst>
              <a:ext uri="{FF2B5EF4-FFF2-40B4-BE49-F238E27FC236}">
                <a16:creationId xmlns:a16="http://schemas.microsoft.com/office/drawing/2014/main" id="{D29E9C50-4EA7-A504-DF0C-B8570FFF34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574" cy="1325563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加深職業試探—技藝教育課程與成果展、技藝競賽訓練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</a:p>
        </p:txBody>
      </p:sp>
      <p:pic>
        <p:nvPicPr>
          <p:cNvPr id="3" name="圖片 2" descr="一張含有 人員, 服裝, 男孩, 食物 的圖片&#10;&#10;自動產生的描述">
            <a:extLst>
              <a:ext uri="{FF2B5EF4-FFF2-40B4-BE49-F238E27FC236}">
                <a16:creationId xmlns:a16="http://schemas.microsoft.com/office/drawing/2014/main" id="{2A3F1FDF-5365-6B79-867A-47FF54F4E3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634" y="986275"/>
            <a:ext cx="2319395" cy="309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一張含有 人員, 服裝, 室內, 兒童藝術 的圖片&#10;&#10;自動產生的描述">
            <a:extLst>
              <a:ext uri="{FF2B5EF4-FFF2-40B4-BE49-F238E27FC236}">
                <a16:creationId xmlns:a16="http://schemas.microsoft.com/office/drawing/2014/main" id="{F6D08C49-D5E7-2BD3-68CE-CA4F223E2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0" y="1850031"/>
            <a:ext cx="3213304" cy="180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服裝, 人員, 食物, 食品加工 的圖片&#10;&#10;自動產生的描述">
            <a:extLst>
              <a:ext uri="{FF2B5EF4-FFF2-40B4-BE49-F238E27FC236}">
                <a16:creationId xmlns:a16="http://schemas.microsoft.com/office/drawing/2014/main" id="{417F0FA5-CF1C-753F-7A0E-E075601FF2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828" y="3726958"/>
            <a:ext cx="3217271" cy="428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一張含有 服裝, 人員, 室內, 足部穿著 的圖片&#10;&#10;自動產生的描述">
            <a:extLst>
              <a:ext uri="{FF2B5EF4-FFF2-40B4-BE49-F238E27FC236}">
                <a16:creationId xmlns:a16="http://schemas.microsoft.com/office/drawing/2014/main" id="{D0E7694D-46B8-4C4C-64CD-7A71815ABC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81" y="4078313"/>
            <a:ext cx="4178580" cy="263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一張含有 人員, 服裝, 室內, 群組 的圖片&#10;&#10;自動產生的描述">
            <a:extLst>
              <a:ext uri="{FF2B5EF4-FFF2-40B4-BE49-F238E27FC236}">
                <a16:creationId xmlns:a16="http://schemas.microsoft.com/office/drawing/2014/main" id="{7D0862EF-2435-8E29-91C6-F8D2308486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703" y="1271927"/>
            <a:ext cx="3841020" cy="288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一張含有 人員, 服裝, 人的臉孔, 室內 的圖片&#10;&#10;自動產生的描述">
            <a:extLst>
              <a:ext uri="{FF2B5EF4-FFF2-40B4-BE49-F238E27FC236}">
                <a16:creationId xmlns:a16="http://schemas.microsoft.com/office/drawing/2014/main" id="{A6B5D8D6-CF61-8B20-E028-126CA35F23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011" y="1201316"/>
            <a:ext cx="3323757" cy="249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一張含有 文字, 服裝, 室內, 教育 的圖片&#10;&#10;自動產生的描述">
            <a:extLst>
              <a:ext uri="{FF2B5EF4-FFF2-40B4-BE49-F238E27FC236}">
                <a16:creationId xmlns:a16="http://schemas.microsoft.com/office/drawing/2014/main" id="{76CB421C-D076-C665-94CF-0D534568DC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59" t="-4302"/>
          <a:stretch/>
        </p:blipFill>
        <p:spPr>
          <a:xfrm>
            <a:off x="7611272" y="3562468"/>
            <a:ext cx="3561582" cy="329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543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8B680C10-75B5-BB94-3C09-1DB1A8C01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574" cy="1325563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加深職業試探—技藝教育課程與成果展、技藝競賽訓練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</a:p>
        </p:txBody>
      </p:sp>
      <p:pic>
        <p:nvPicPr>
          <p:cNvPr id="11" name="圖片 10" descr="一張含有 服裝, 人員, 室內, 足部穿著 的圖片&#10;&#10;自動產生的描述">
            <a:extLst>
              <a:ext uri="{FF2B5EF4-FFF2-40B4-BE49-F238E27FC236}">
                <a16:creationId xmlns:a16="http://schemas.microsoft.com/office/drawing/2014/main" id="{952EDDEB-611C-1815-DAA5-C5FBC40D60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958" y="1505086"/>
            <a:ext cx="6845284" cy="513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 descr="一張含有 文字, 戶外, 三腳架, 畫架 的圖片&#10;&#10;自動產生的描述">
            <a:extLst>
              <a:ext uri="{FF2B5EF4-FFF2-40B4-BE49-F238E27FC236}">
                <a16:creationId xmlns:a16="http://schemas.microsoft.com/office/drawing/2014/main" id="{065177B7-60F7-C9AD-D61B-844A800F24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67" y="3856587"/>
            <a:ext cx="4827814" cy="278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一張含有 服裝, 足部穿著, 場景, 人員 的圖片&#10;&#10;自動產生的描述">
            <a:extLst>
              <a:ext uri="{FF2B5EF4-FFF2-40B4-BE49-F238E27FC236}">
                <a16:creationId xmlns:a16="http://schemas.microsoft.com/office/drawing/2014/main" id="{B9C00DA8-A1DA-8C7C-16A4-14F34F35FA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050" y="3856588"/>
            <a:ext cx="5074383" cy="278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一張含有 服裝, 人員, 足部穿著, 牛仔褲 的圖片&#10;&#10;自動產生的描述">
            <a:extLst>
              <a:ext uri="{FF2B5EF4-FFF2-40B4-BE49-F238E27FC236}">
                <a16:creationId xmlns:a16="http://schemas.microsoft.com/office/drawing/2014/main" id="{D4036083-882A-46CF-87FE-985F8AC796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082" y="1072889"/>
            <a:ext cx="4948504" cy="278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23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199264EB-0CE0-0A6A-2968-6A2EC4E1DD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3714" y="272597"/>
            <a:ext cx="11353574" cy="1325563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技優甄審、實用技能學程入學申請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677" y="1584417"/>
            <a:ext cx="4891668" cy="457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06" y="1870756"/>
            <a:ext cx="6461290" cy="376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099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9318199B-C7E0-ECE1-6B6E-AE57FC06D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4669" y="377024"/>
            <a:ext cx="11766472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生涯進路探索—高中職五專入班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或集中式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一張含有 文字, 服裝, 人員, 男孩 的圖片&#10;&#10;自動產生的描述">
            <a:extLst>
              <a:ext uri="{FF2B5EF4-FFF2-40B4-BE49-F238E27FC236}">
                <a16:creationId xmlns:a16="http://schemas.microsoft.com/office/drawing/2014/main" id="{3AE87B36-95B7-45C8-EADD-3B23B51A4F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6" y="2642236"/>
            <a:ext cx="3536451" cy="254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 descr="一張含有 文字, 服裝, 人員, 室內 的圖片&#10;&#10;自動產生的描述">
            <a:extLst>
              <a:ext uri="{FF2B5EF4-FFF2-40B4-BE49-F238E27FC236}">
                <a16:creationId xmlns:a16="http://schemas.microsoft.com/office/drawing/2014/main" id="{B2CFDCA7-6193-8BE8-333D-06437A3D59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706" y="1535187"/>
            <a:ext cx="3916836" cy="220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 descr="一張含有 室內, 服裝, 人員, 簡報 的圖片&#10;&#10;自動產生的描述">
            <a:extLst>
              <a:ext uri="{FF2B5EF4-FFF2-40B4-BE49-F238E27FC236}">
                <a16:creationId xmlns:a16="http://schemas.microsoft.com/office/drawing/2014/main" id="{3D96769C-6619-BC45-69E0-231DB8CB65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013" y="2411814"/>
            <a:ext cx="3281566" cy="322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一張含有 服裝, 人員, 人的臉孔, 教育 的圖片&#10;&#10;自動產生的描述">
            <a:extLst>
              <a:ext uri="{FF2B5EF4-FFF2-40B4-BE49-F238E27FC236}">
                <a16:creationId xmlns:a16="http://schemas.microsoft.com/office/drawing/2014/main" id="{1E28BFB3-0E79-622B-4257-28EA3D80A5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706" y="3908795"/>
            <a:ext cx="3916836" cy="266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94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花 的圖片&#10;&#10;自動產生的描述">
            <a:extLst>
              <a:ext uri="{FF2B5EF4-FFF2-40B4-BE49-F238E27FC236}">
                <a16:creationId xmlns:a16="http://schemas.microsoft.com/office/drawing/2014/main" id="{A14812CC-8C2B-92D8-2FBE-AFCE96CC76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我以為的國中生生涯輔導</a:t>
            </a:r>
          </a:p>
        </p:txBody>
      </p:sp>
      <p:pic>
        <p:nvPicPr>
          <p:cNvPr id="4" name="Picture 2" descr="需要速讀！宜蘭民宿路標多到滿出來 網友諷：點光明燈喔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6258" y="1408679"/>
            <a:ext cx="9038570" cy="508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花 的圖片&#10;&#10;自動產生的描述">
            <a:extLst>
              <a:ext uri="{FF2B5EF4-FFF2-40B4-BE49-F238E27FC236}">
                <a16:creationId xmlns:a16="http://schemas.microsoft.com/office/drawing/2014/main" id="{7C46DF2C-F33A-8676-7ADC-FABDA28948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25003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從專輔教師的眼界看實務工作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99684" y="1965873"/>
            <a:ext cx="984929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行政人員對於生涯輔導的投入程度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專輔教師介入生涯輔導的時機點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群科的認識有限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家長對於升學制度不甚了解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校內相關宣導較少與生涯輔導有更深入的連結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學生畢業後若未進入學校體系，容易成為生涯輔導計畫中被忽略的一環</a:t>
            </a:r>
          </a:p>
        </p:txBody>
      </p:sp>
    </p:spTree>
    <p:extLst>
      <p:ext uri="{BB962C8B-B14F-4D97-AF65-F5344CB8AC3E}">
        <p14:creationId xmlns:p14="http://schemas.microsoft.com/office/powerpoint/2010/main" val="3682852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花, 圖畫 的圖片&#10;&#10;自動產生的描述">
            <a:extLst>
              <a:ext uri="{FF2B5EF4-FFF2-40B4-BE49-F238E27FC236}">
                <a16:creationId xmlns:a16="http://schemas.microsoft.com/office/drawing/2014/main" id="{FC710259-7CF8-8918-4454-3981D4C83B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1171" y="3651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輔導案例分享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男性，資源班學生，技藝競賽動力機械主題第一名但選擇餐飲科建教合作班。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80" y="2905211"/>
            <a:ext cx="3370040" cy="376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270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B398B93B-0F37-688D-D8C9-33D42A529C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3651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輔導案例分享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6167" y="209867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第一次志願試選填，總積分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分，但第一志願填屏榮多媒體設計科，到了第七志願填屏女普通科。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7672" y="3073024"/>
            <a:ext cx="10079665" cy="3097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9808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植物, 花 的圖片&#10;&#10;自動產生的描述">
            <a:extLst>
              <a:ext uri="{FF2B5EF4-FFF2-40B4-BE49-F238E27FC236}">
                <a16:creationId xmlns:a16="http://schemas.microsoft.com/office/drawing/2014/main" id="{62AE52B8-9332-A241-0556-EC67F4FBF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討論時間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請不吝指教</a:t>
            </a:r>
          </a:p>
        </p:txBody>
      </p:sp>
    </p:spTree>
    <p:extLst>
      <p:ext uri="{BB962C8B-B14F-4D97-AF65-F5344CB8AC3E}">
        <p14:creationId xmlns:p14="http://schemas.microsoft.com/office/powerpoint/2010/main" val="2246602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EC6699D8-8DEE-F3DA-5234-9C58BD9C46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01041"/>
            <a:ext cx="12192000" cy="1325563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11332" y="2613011"/>
            <a:ext cx="9364668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根據自己原來的樣子，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審時度勢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，隨機應變，選擇一種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安身立命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的生活方式。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金樹人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諮商與輔導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84256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花 的圖片&#10;&#10;自動產生的描述">
            <a:extLst>
              <a:ext uri="{FF2B5EF4-FFF2-40B4-BE49-F238E27FC236}">
                <a16:creationId xmlns:a16="http://schemas.microsoft.com/office/drawing/2014/main" id="{38C75B04-B440-A631-A2FA-724D25FCB9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7800" y="343354"/>
            <a:ext cx="10515600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鶴聲國中生涯輔導工作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06286" y="1858282"/>
            <a:ext cx="10515600" cy="435133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屏東縣國中班級數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110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學年度屏東縣國民中小學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含體育班及藝術才能班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學生人數與班級數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國中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小型學校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班以下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中型學校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(7~24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)-25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大型學校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班以上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鶴聲國中現況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中型學校，輔導活動科教師人數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人具輔導活動科合格教師證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專輔教師。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35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花 的圖片&#10;&#10;自動產生的描述">
            <a:extLst>
              <a:ext uri="{FF2B5EF4-FFF2-40B4-BE49-F238E27FC236}">
                <a16:creationId xmlns:a16="http://schemas.microsoft.com/office/drawing/2014/main" id="{152962DE-FBAB-5923-68E9-6FDFD8205E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74" y="2301427"/>
            <a:ext cx="4972050" cy="45148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8181" y="895124"/>
            <a:ext cx="10793819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屏東縣立鶴聲國民中學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生涯發展教育工作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行政措施與組織運作檢核表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0" t="-9079" b="-1403"/>
          <a:stretch/>
        </p:blipFill>
        <p:spPr>
          <a:xfrm>
            <a:off x="6705736" y="1915742"/>
            <a:ext cx="4444049" cy="502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一張含有 圖形, 字型, 心臟, 標誌 的圖片&#10;&#10;自動產生的描述">
            <a:extLst>
              <a:ext uri="{FF2B5EF4-FFF2-40B4-BE49-F238E27FC236}">
                <a16:creationId xmlns:a16="http://schemas.microsoft.com/office/drawing/2014/main" id="{0B641D91-4894-E98C-CB0B-53F8637414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684" y="560311"/>
            <a:ext cx="2266117" cy="12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植物, 花 的圖片&#10;&#10;自動產生的描述">
            <a:extLst>
              <a:ext uri="{FF2B5EF4-FFF2-40B4-BE49-F238E27FC236}">
                <a16:creationId xmlns:a16="http://schemas.microsoft.com/office/drawing/2014/main" id="{D46378EA-5608-F416-C723-5DBC53E97F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876753"/>
            <a:ext cx="10515600" cy="1325563"/>
          </a:xfrm>
        </p:spPr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七年級 自我察覺與探索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2794453"/>
            <a:ext cx="10515600" cy="435133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資料建置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量表施測與說明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生活適應量表 賴氏人格測驗 青少年憂鬱情緒量表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職業達人職群體驗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鶴中職探中心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(3C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電腦工程、太陽能工程、電子電機焊接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935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花 的圖片&#10;&#10;自動產生的描述">
            <a:extLst>
              <a:ext uri="{FF2B5EF4-FFF2-40B4-BE49-F238E27FC236}">
                <a16:creationId xmlns:a16="http://schemas.microsoft.com/office/drawing/2014/main" id="{459C2761-9DBA-789A-66BB-ECB7C37CD9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3217" y="440487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大檔案小手冊建置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(1/6)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94" y="1953988"/>
            <a:ext cx="3431447" cy="433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141" y="2392272"/>
            <a:ext cx="4462366" cy="323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554" y="2465390"/>
            <a:ext cx="3976587" cy="30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94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花 的圖片&#10;&#10;自動產生的描述">
            <a:extLst>
              <a:ext uri="{FF2B5EF4-FFF2-40B4-BE49-F238E27FC236}">
                <a16:creationId xmlns:a16="http://schemas.microsoft.com/office/drawing/2014/main" id="{8EBD5D75-3B59-E26E-4595-09FDEDF9AE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228" y="399502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大檔案小手冊建置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(2/6)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790" y="2124566"/>
            <a:ext cx="4339754" cy="327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806" y="2124566"/>
            <a:ext cx="3621984" cy="337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7" y="2124566"/>
            <a:ext cx="4262530" cy="337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54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9.1.5104"/>
  <p:tag name="SLIDO_PRESENTATION_ID" val="00000000-0000-0000-0000-000000000000"/>
  <p:tag name="SLIDO_EVENT_UUID" val="9c42c60e-c221-4609-86f7-910a55be03c2"/>
  <p:tag name="SLIDO_EVENT_SECTION_UUID" val="e07caa05-c297-4111-be9e-9f96148afaf4"/>
</p:tagLst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TM04033937[[fn=飛機雲]]</Template>
  <TotalTime>3846</TotalTime>
  <Words>864</Words>
  <Application>Microsoft Office PowerPoint</Application>
  <PresentationFormat>寬螢幕</PresentationFormat>
  <Paragraphs>99</Paragraphs>
  <Slides>44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1" baseType="lpstr">
      <vt:lpstr>微軟正黑體</vt:lpstr>
      <vt:lpstr>新細明體</vt:lpstr>
      <vt:lpstr>Arial</vt:lpstr>
      <vt:lpstr>Calibri</vt:lpstr>
      <vt:lpstr>Calibri Light</vt:lpstr>
      <vt:lpstr>Wingdings</vt:lpstr>
      <vt:lpstr>Office 2013 - 2022 主題</vt:lpstr>
      <vt:lpstr>PowerPoint 簡報</vt:lpstr>
      <vt:lpstr>您如何看待自己的教師工作 </vt:lpstr>
      <vt:lpstr>專屬於你的魔幻時刻</vt:lpstr>
      <vt:lpstr>我以為的國中生生涯輔導</vt:lpstr>
      <vt:lpstr>鶴聲國中生涯輔導工作經驗分享</vt:lpstr>
      <vt:lpstr>屏東縣立鶴聲國民中學  生涯發展教育工作-行政措施與組織運作檢核表 </vt:lpstr>
      <vt:lpstr>七年級 自我察覺與探索 </vt:lpstr>
      <vt:lpstr>大檔案小手冊建置(1/6)</vt:lpstr>
      <vt:lpstr>大檔案小手冊建置(2/6)</vt:lpstr>
      <vt:lpstr>大檔案小手冊建置(3/6)</vt:lpstr>
      <vt:lpstr>大檔案小手冊建置(4/6)</vt:lpstr>
      <vt:lpstr>大檔案小手冊建置(5/6)</vt:lpstr>
      <vt:lpstr>大檔案封面建置(6/6)</vt:lpstr>
      <vt:lpstr>量表施測與說明</vt:lpstr>
      <vt:lpstr>職業達人職群體驗</vt:lpstr>
      <vt:lpstr>八年級 生涯覺察與試探</vt:lpstr>
      <vt:lpstr>小團體輔導 青拾穗服務協會-生涯夢想航行站</vt:lpstr>
      <vt:lpstr>心理測驗—適性化職涯性向測驗、                     情境式職涯興趣測驗</vt:lpstr>
      <vt:lpstr>生涯探索—生涯發展教育專題演講、                     職業達人 (1/2)</vt:lpstr>
      <vt:lpstr>生涯探索—生涯發展教育專題演講、                     職業達人(2/2)</vt:lpstr>
      <vt:lpstr>(抽離式)技藝班規劃說明(含導師、家長、學生)                 與報名(1/2)               </vt:lpstr>
      <vt:lpstr>(抽離式)技藝班規劃說明(含導師、家長、學生)                 與報名 (2/2)              </vt:lpstr>
      <vt:lpstr>社區高級中等學校專業群科參訪與職群體驗</vt:lpstr>
      <vt:lpstr>八、九年級 適性入學宣導</vt:lpstr>
      <vt:lpstr>九年級 生涯探索與進路選擇</vt:lpstr>
      <vt:lpstr>生涯發展紀錄手冊建置與更新</vt:lpstr>
      <vt:lpstr>志願選填試探與輔導(作戰手冊內容)(1/4)</vt:lpstr>
      <vt:lpstr>志願選填試探與輔導(作戰手冊內容)(2/4)</vt:lpstr>
      <vt:lpstr>志願選填試探與輔導(作戰手冊內容)(3/4)</vt:lpstr>
      <vt:lpstr>志願選填試探與輔導(作戰手冊內容)(4/4)</vt:lpstr>
      <vt:lpstr>升學進路宣導(1/5) </vt:lpstr>
      <vt:lpstr>升學進路宣導(2/5) </vt:lpstr>
      <vt:lpstr>升學進路宣導(3/5) </vt:lpstr>
      <vt:lpstr>升學進路宣導(4/5) </vt:lpstr>
      <vt:lpstr>升學進路宣導(5/5) </vt:lpstr>
      <vt:lpstr>加深職業試探—技藝教育課程與成果展、技藝競賽訓練(1/2)</vt:lpstr>
      <vt:lpstr>加深職業試探—技藝教育課程與成果展、技藝競賽訓練(2/2)</vt:lpstr>
      <vt:lpstr>技優甄審、實用技能學程入學申請</vt:lpstr>
      <vt:lpstr>生涯進路探索—高中職五專入班或集中式宣導 </vt:lpstr>
      <vt:lpstr>從專輔教師的眼界看實務工作</vt:lpstr>
      <vt:lpstr>輔導案例分享 </vt:lpstr>
      <vt:lpstr>輔導案例分享 </vt:lpstr>
      <vt:lpstr>討論時間</vt:lpstr>
      <vt:lpstr>結語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生涯輔導實務經驗分享</dc:title>
  <dc:creator>username</dc:creator>
  <cp:lastModifiedBy>username</cp:lastModifiedBy>
  <cp:revision>143</cp:revision>
  <cp:lastPrinted>2024-03-15T03:19:06Z</cp:lastPrinted>
  <dcterms:created xsi:type="dcterms:W3CDTF">2024-02-19T01:02:58Z</dcterms:created>
  <dcterms:modified xsi:type="dcterms:W3CDTF">2024-03-28T05:14:37Z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1.9.1.5104</vt:lpwstr>
  </property>
</Properties>
</file>