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3" r:id="rId1"/>
  </p:sldMasterIdLst>
  <p:notesMasterIdLst>
    <p:notesMasterId r:id="rId30"/>
  </p:notesMasterIdLst>
  <p:sldIdLst>
    <p:sldId id="260" r:id="rId2"/>
    <p:sldId id="270" r:id="rId3"/>
    <p:sldId id="271" r:id="rId4"/>
    <p:sldId id="285" r:id="rId5"/>
    <p:sldId id="272" r:id="rId6"/>
    <p:sldId id="273" r:id="rId7"/>
    <p:sldId id="274" r:id="rId8"/>
    <p:sldId id="275" r:id="rId9"/>
    <p:sldId id="276" r:id="rId10"/>
    <p:sldId id="277" r:id="rId11"/>
    <p:sldId id="297" r:id="rId12"/>
    <p:sldId id="278" r:id="rId13"/>
    <p:sldId id="282" r:id="rId14"/>
    <p:sldId id="283" r:id="rId15"/>
    <p:sldId id="284" r:id="rId16"/>
    <p:sldId id="294" r:id="rId17"/>
    <p:sldId id="298" r:id="rId18"/>
    <p:sldId id="279" r:id="rId19"/>
    <p:sldId id="287" r:id="rId20"/>
    <p:sldId id="288" r:id="rId21"/>
    <p:sldId id="289" r:id="rId22"/>
    <p:sldId id="290" r:id="rId23"/>
    <p:sldId id="291" r:id="rId24"/>
    <p:sldId id="293" r:id="rId25"/>
    <p:sldId id="292" r:id="rId26"/>
    <p:sldId id="300" r:id="rId27"/>
    <p:sldId id="286" r:id="rId28"/>
    <p:sldId id="28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73"/>
    <p:restoredTop sz="94635"/>
  </p:normalViewPr>
  <p:slideViewPr>
    <p:cSldViewPr snapToGrid="0" snapToObjects="1">
      <p:cViewPr varScale="1">
        <p:scale>
          <a:sx n="63" d="100"/>
          <a:sy n="63" d="100"/>
        </p:scale>
        <p:origin x="12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5FEDC5-3402-9147-B81B-4438EBE36961}" type="datetimeFigureOut">
              <a:rPr kumimoji="1" lang="zh-TW" altLang="en-US" smtClean="0"/>
              <a:t>2020/2/11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BDB4F-B7E2-C64B-BBEB-8DE52843534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241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295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42692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84707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467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60865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77986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785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90849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13614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0183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8101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24683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95568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23571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654204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78161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906069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56018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186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36251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583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430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58994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03784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4397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344E6-73DA-DE47-87EC-988439D8683A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87487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543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32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273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322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911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84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5091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7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106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5582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57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2/11/2020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53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848255" y="3204359"/>
            <a:ext cx="5603132" cy="1236160"/>
          </a:xfrm>
          <a:prstGeom prst="rect">
            <a:avLst/>
          </a:prstGeom>
          <a:solidFill>
            <a:schemeClr val="accent2">
              <a:alpha val="29804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sp>
        <p:nvSpPr>
          <p:cNvPr id="5" name="副標題 2"/>
          <p:cNvSpPr txBox="1">
            <a:spLocks/>
          </p:cNvSpPr>
          <p:nvPr/>
        </p:nvSpPr>
        <p:spPr>
          <a:xfrm>
            <a:off x="3456321" y="3204359"/>
            <a:ext cx="4257675" cy="44741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2700" dirty="0">
                <a:solidFill>
                  <a:schemeClr val="bg1">
                    <a:lumMod val="95000"/>
                  </a:schemeClr>
                </a:solidFill>
                <a:latin typeface="LingWai TC Medium" charset="-120"/>
                <a:ea typeface="LingWai TC Medium" charset="-120"/>
                <a:cs typeface="LingWai TC Medium" charset="-120"/>
              </a:rPr>
              <a:t> </a:t>
            </a:r>
            <a:r>
              <a:rPr kumimoji="1" lang="en-US" altLang="zh-TW" sz="2700" b="1" dirty="0">
                <a:solidFill>
                  <a:schemeClr val="bg1">
                    <a:lumMod val="95000"/>
                  </a:schemeClr>
                </a:solidFill>
                <a:latin typeface="HanziPen TC" charset="-120"/>
                <a:ea typeface="HanziPen TC" charset="-120"/>
                <a:cs typeface="HanziPen TC" charset="-120"/>
              </a:rPr>
              <a:t> </a:t>
            </a:r>
            <a:endParaRPr kumimoji="1" lang="zh-TW" altLang="en-US" sz="2700" b="1" dirty="0">
              <a:solidFill>
                <a:schemeClr val="bg1">
                  <a:lumMod val="95000"/>
                </a:schemeClr>
              </a:solidFill>
              <a:latin typeface="HanziPen TC" charset="-120"/>
              <a:ea typeface="HanziPen TC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98136" y="3099164"/>
            <a:ext cx="469872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sz="8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勇敢說不</a:t>
            </a:r>
          </a:p>
        </p:txBody>
      </p:sp>
    </p:spTree>
    <p:extLst>
      <p:ext uri="{BB962C8B-B14F-4D97-AF65-F5344CB8AC3E}">
        <p14:creationId xmlns:p14="http://schemas.microsoft.com/office/powerpoint/2010/main" val="25918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3_勿交損友遠離毒害篇">
            <a:hlinkClick r:id="" action="ppaction://media"/>
            <a:extLst>
              <a:ext uri="{FF2B5EF4-FFF2-40B4-BE49-F238E27FC236}">
                <a16:creationId xmlns:a16="http://schemas.microsoft.com/office/drawing/2014/main" id="{1E44F0DF-A3AB-42C2-BDED-75CE35FA4F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2425.74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9143999" cy="609599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9D96DE3-530C-4C77-A5F9-9E87110DA8BC}"/>
              </a:ext>
            </a:extLst>
          </p:cNvPr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CD91716B-2E09-4114-B830-2127221FB672}"/>
              </a:ext>
            </a:extLst>
          </p:cNvPr>
          <p:cNvSpPr txBox="1">
            <a:spLocks/>
          </p:cNvSpPr>
          <p:nvPr/>
        </p:nvSpPr>
        <p:spPr>
          <a:xfrm>
            <a:off x="778295" y="675578"/>
            <a:ext cx="1844675" cy="484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1800" b="1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388C1EE-382B-497B-B769-7B3D83DD4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5" name="疑吸'殭屍浴鹽' 酒店少爺猝死">
            <a:hlinkClick r:id="" action="ppaction://media"/>
            <a:extLst>
              <a:ext uri="{FF2B5EF4-FFF2-40B4-BE49-F238E27FC236}">
                <a16:creationId xmlns:a16="http://schemas.microsoft.com/office/drawing/2014/main" id="{85230EF5-175A-428B-A30D-7A5EAE1386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14082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315D23-AB98-490C-811B-046BE3166084}"/>
              </a:ext>
            </a:extLst>
          </p:cNvPr>
          <p:cNvSpPr/>
          <p:nvPr/>
        </p:nvSpPr>
        <p:spPr>
          <a:xfrm>
            <a:off x="919857" y="2678601"/>
            <a:ext cx="75078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從影片和新聞中，你看到了什麼？</a:t>
            </a:r>
            <a:endParaRPr kumimoji="1" lang="en-US" altLang="zh-TW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  <a:p>
            <a:r>
              <a:rPr kumimoji="1" lang="zh-TW" alt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印象最深刻的是什麼？</a:t>
            </a:r>
          </a:p>
        </p:txBody>
      </p:sp>
      <p:pic>
        <p:nvPicPr>
          <p:cNvPr id="4" name="圖形 3" descr="問題">
            <a:extLst>
              <a:ext uri="{FF2B5EF4-FFF2-40B4-BE49-F238E27FC236}">
                <a16:creationId xmlns:a16="http://schemas.microsoft.com/office/drawing/2014/main" id="{BB33A29B-5716-4AB0-9EAD-28DC2B333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4639" y="287228"/>
            <a:ext cx="2231623" cy="22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04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315D23-AB98-490C-811B-046BE3166084}"/>
              </a:ext>
            </a:extLst>
          </p:cNvPr>
          <p:cNvSpPr/>
          <p:nvPr/>
        </p:nvSpPr>
        <p:spPr>
          <a:xfrm>
            <a:off x="919857" y="1935105"/>
            <a:ext cx="75078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影片中的</a:t>
            </a:r>
            <a:r>
              <a:rPr kumimoji="1" lang="zh-HK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蛋蛋</a:t>
            </a:r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、小圓和新聞事件裡的酒店少爺</a:t>
            </a:r>
            <a:r>
              <a:rPr kumimoji="1" lang="zh-HK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發生了什麼事</a:t>
            </a:r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1" lang="en-US" altLang="zh-TW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看到這樣</a:t>
            </a:r>
            <a:r>
              <a:rPr kumimoji="1" lang="zh-TW" alt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的事</a:t>
            </a:r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，你有什麼感受？</a:t>
            </a:r>
          </a:p>
        </p:txBody>
      </p:sp>
      <p:pic>
        <p:nvPicPr>
          <p:cNvPr id="7" name="圖形 6" descr="問題">
            <a:extLst>
              <a:ext uri="{FF2B5EF4-FFF2-40B4-BE49-F238E27FC236}">
                <a16:creationId xmlns:a16="http://schemas.microsoft.com/office/drawing/2014/main" id="{D71E9238-4D49-445D-A954-8CD43F91E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51043" y="84029"/>
            <a:ext cx="1825220" cy="18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07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315D23-AB98-490C-811B-046BE3166084}"/>
              </a:ext>
            </a:extLst>
          </p:cNvPr>
          <p:cNvSpPr/>
          <p:nvPr/>
        </p:nvSpPr>
        <p:spPr>
          <a:xfrm>
            <a:off x="1052595" y="2192299"/>
            <a:ext cx="75078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HanziPen TC" charset="-120"/>
              </a:rPr>
              <a:t>為何會發生這樣的事？</a:t>
            </a:r>
            <a:endParaRPr kumimoji="1" lang="en-US" altLang="zh-TW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  <a:p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kumimoji="1" lang="zh-HK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影片和新聞中，你</a:t>
            </a:r>
            <a:r>
              <a:rPr kumimoji="1" lang="zh-TW" alt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有沒有</a:t>
            </a:r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學到什麼？</a:t>
            </a:r>
            <a:endParaRPr kumimoji="1" lang="en-US" altLang="zh-TW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過去有</a:t>
            </a:r>
            <a:r>
              <a:rPr kumimoji="1" lang="zh-HK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沒有</a:t>
            </a:r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類似的經驗？</a:t>
            </a:r>
            <a:endParaRPr kumimoji="1" lang="zh-TW" altLang="en-US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7" name="圖形 6" descr="問題">
            <a:extLst>
              <a:ext uri="{FF2B5EF4-FFF2-40B4-BE49-F238E27FC236}">
                <a16:creationId xmlns:a16="http://schemas.microsoft.com/office/drawing/2014/main" id="{CF6B03C7-91DA-4E50-8DAE-1FC30654BD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0083" y="0"/>
            <a:ext cx="1886180" cy="188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11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315D23-AB98-490C-811B-046BE3166084}"/>
              </a:ext>
            </a:extLst>
          </p:cNvPr>
          <p:cNvSpPr/>
          <p:nvPr/>
        </p:nvSpPr>
        <p:spPr>
          <a:xfrm>
            <a:off x="919857" y="2666551"/>
            <a:ext cx="750786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如果</a:t>
            </a:r>
            <a:r>
              <a:rPr kumimoji="1" lang="zh-TW" alt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以後</a:t>
            </a:r>
            <a:r>
              <a:rPr kumimoji="1" lang="zh-HK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遇到類似的情境或事件</a:t>
            </a:r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1" lang="zh-HK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你可以怎麼拒絕</a:t>
            </a:r>
            <a:r>
              <a:rPr kumimoji="1" lang="zh-TW" altLang="zh-TW" sz="5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kumimoji="1" lang="zh-TW" altLang="en-US" sz="54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7" name="圖形 6" descr="問題">
            <a:extLst>
              <a:ext uri="{FF2B5EF4-FFF2-40B4-BE49-F238E27FC236}">
                <a16:creationId xmlns:a16="http://schemas.microsoft.com/office/drawing/2014/main" id="{A09B6B10-F87B-4578-AD82-D869A5D3C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0400" y="196354"/>
            <a:ext cx="1926820" cy="192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00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280DED4-ACF4-4BE3-A036-18D2C126F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064" y="1659332"/>
            <a:ext cx="4363872" cy="376327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E1BB207-85BB-44C9-BEEF-9D828C936AF3}"/>
              </a:ext>
            </a:extLst>
          </p:cNvPr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D7F799DF-CA0F-4B35-A627-813D59A4F79A}"/>
              </a:ext>
            </a:extLst>
          </p:cNvPr>
          <p:cNvSpPr txBox="1">
            <a:spLocks/>
          </p:cNvSpPr>
          <p:nvPr/>
        </p:nvSpPr>
        <p:spPr>
          <a:xfrm>
            <a:off x="778295" y="675578"/>
            <a:ext cx="1844675" cy="484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1BBFF20-A944-4D1A-95BF-151DA0C40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35A2994-8B75-41FB-94F8-0A15B9775207}"/>
              </a:ext>
            </a:extLst>
          </p:cNvPr>
          <p:cNvSpPr/>
          <p:nvPr/>
        </p:nvSpPr>
        <p:spPr>
          <a:xfrm>
            <a:off x="1954763" y="5620061"/>
            <a:ext cx="52344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TW" altLang="en-US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請你跟我這樣說，讓我們一起遠離毒品、為愛拒毒！</a:t>
            </a:r>
          </a:p>
        </p:txBody>
      </p:sp>
    </p:spTree>
    <p:extLst>
      <p:ext uri="{BB962C8B-B14F-4D97-AF65-F5344CB8AC3E}">
        <p14:creationId xmlns:p14="http://schemas.microsoft.com/office/powerpoint/2010/main" val="1188090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320960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295745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135995"/>
            <a:ext cx="510558" cy="707471"/>
          </a:xfrm>
          <a:prstGeom prst="rect">
            <a:avLst/>
          </a:prstGeom>
        </p:spPr>
      </p:pic>
      <p:pic>
        <p:nvPicPr>
          <p:cNvPr id="5" name="圖片 11" descr="拒毒八招.jpg">
            <a:extLst>
              <a:ext uri="{FF2B5EF4-FFF2-40B4-BE49-F238E27FC236}">
                <a16:creationId xmlns:a16="http://schemas.microsoft.com/office/drawing/2014/main" id="{923AFB0E-09DF-40F5-848C-081C9840C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466"/>
            <a:ext cx="9144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380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6FD55E-89AA-40E4-B537-4FE568522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310"/>
            <a:ext cx="9144000" cy="6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0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5A979EA-1AA0-4B06-9368-BB153004D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310"/>
            <a:ext cx="9144000" cy="6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F6BC491-67E8-4720-BA50-6F0C3FA48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6574"/>
            <a:ext cx="9144000" cy="4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27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F881C5E-AA99-4F7A-B2D2-ACE2F3811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310"/>
            <a:ext cx="9144000" cy="6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65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A75920F-2D93-4CFA-945A-272CB3B02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310"/>
            <a:ext cx="9144000" cy="64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76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04E68E7-4631-43E6-84BD-857C50E2C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2242"/>
            <a:ext cx="9161875" cy="647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58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9254C12-9614-47A2-8A63-E09F55CB8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81" y="194092"/>
            <a:ext cx="9148681" cy="64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36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89BE415-97B4-4913-ABF5-E176CD5E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092"/>
            <a:ext cx="9148680" cy="646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8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68376F-DEAA-4A16-8F7F-184909DF1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4092"/>
            <a:ext cx="9148681" cy="64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139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C315D23-AB98-490C-811B-046BE3166084}"/>
              </a:ext>
            </a:extLst>
          </p:cNvPr>
          <p:cNvSpPr/>
          <p:nvPr/>
        </p:nvSpPr>
        <p:spPr>
          <a:xfrm>
            <a:off x="1046031" y="675578"/>
            <a:ext cx="7559489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TW" altLang="en-US" sz="4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拒毒情境</a:t>
            </a:r>
            <a:endParaRPr kumimoji="1" lang="en-US" altLang="zh-TW" sz="4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kumimoji="1" lang="zh-TW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有朋友邀你參加</a:t>
            </a:r>
            <a:r>
              <a:rPr kumimoji="1" lang="en-US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KTV</a:t>
            </a:r>
            <a:r>
              <a:rPr kumimoji="1" lang="zh-TW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生日歡樂趴，現場並提供菸、酒，還有一些包裝奇特的咖啡包、奶茶包及彩色糖果等不明來源物品</a:t>
            </a:r>
            <a:r>
              <a:rPr kumimoji="1" lang="en-US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</a:p>
          <a:p>
            <a:pPr marL="742950" indent="-742950">
              <a:buFont typeface="+mj-lt"/>
              <a:buAutoNum type="arabicPeriod"/>
            </a:pPr>
            <a:r>
              <a:rPr kumimoji="1" lang="zh-TW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有同學拿電子菸或</a:t>
            </a:r>
            <a:r>
              <a:rPr kumimoji="1" lang="en-US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K</a:t>
            </a:r>
            <a:r>
              <a:rPr kumimoji="1" lang="zh-TW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菸、</a:t>
            </a:r>
            <a:r>
              <a:rPr kumimoji="1" lang="en-US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K</a:t>
            </a:r>
            <a:r>
              <a:rPr kumimoji="1" lang="zh-TW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粉或不明來源的可愛軟糖</a:t>
            </a:r>
            <a:r>
              <a:rPr kumimoji="1" lang="zh-TW" altLang="en-US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要</a:t>
            </a:r>
            <a:r>
              <a:rPr kumimoji="1" lang="zh-TW" altLang="zh-TW" sz="38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你試</a:t>
            </a:r>
            <a:endParaRPr kumimoji="1" lang="zh-TW" altLang="en-US" sz="38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2061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320960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295745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135995"/>
            <a:ext cx="510558" cy="707471"/>
          </a:xfrm>
          <a:prstGeom prst="rect">
            <a:avLst/>
          </a:prstGeom>
        </p:spPr>
      </p:pic>
      <p:pic>
        <p:nvPicPr>
          <p:cNvPr id="5" name="圖片 11" descr="拒毒八招.jpg">
            <a:extLst>
              <a:ext uri="{FF2B5EF4-FFF2-40B4-BE49-F238E27FC236}">
                <a16:creationId xmlns:a16="http://schemas.microsoft.com/office/drawing/2014/main" id="{923AFB0E-09DF-40F5-848C-081C9840C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3466"/>
            <a:ext cx="914400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159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0984">
            <a:extLst>
              <a:ext uri="{FF2B5EF4-FFF2-40B4-BE49-F238E27FC236}">
                <a16:creationId xmlns:a16="http://schemas.microsoft.com/office/drawing/2014/main" id="{91B59FC3-C58E-400B-991B-03469B74B6F3}"/>
              </a:ext>
            </a:extLst>
          </p:cNvPr>
          <p:cNvPicPr/>
          <p:nvPr/>
        </p:nvPicPr>
        <p:blipFill rotWithShape="1">
          <a:blip r:embed="rId3"/>
          <a:srcRect l="4825" r="1709" b="50510"/>
          <a:stretch/>
        </p:blipFill>
        <p:spPr bwMode="auto">
          <a:xfrm>
            <a:off x="1" y="-38100"/>
            <a:ext cx="9143999" cy="6934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矩形 5"/>
          <p:cNvSpPr/>
          <p:nvPr/>
        </p:nvSpPr>
        <p:spPr>
          <a:xfrm>
            <a:off x="1" y="28584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26062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100878"/>
            <a:ext cx="510558" cy="70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48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5" name="圖片 4" descr="http://cc.tvbs.com.tw/img/_data/i/upload/2016/10/26/20161026124634-8c67899f-sm.jpg">
            <a:extLst>
              <a:ext uri="{FF2B5EF4-FFF2-40B4-BE49-F238E27FC236}">
                <a16:creationId xmlns:a16="http://schemas.microsoft.com/office/drawing/2014/main" id="{A729687B-61AD-4109-A8AD-9014EDB9748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18974"/>
            <a:ext cx="9144000" cy="522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圖片 6" descr="http://cc.tvbs.com.tw/img/_data/i/upload/2016/10/26/20161026124632-e2aa2727-sm.jpg">
            <a:extLst>
              <a:ext uri="{FF2B5EF4-FFF2-40B4-BE49-F238E27FC236}">
                <a16:creationId xmlns:a16="http://schemas.microsoft.com/office/drawing/2014/main" id="{3405534B-3413-4B20-B6D4-D39B2AF6B2A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64" y="185596"/>
            <a:ext cx="3222866" cy="1809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888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69965B8-B301-4F5B-A5C3-47E34E2ED7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313"/>
          <a:stretch/>
        </p:blipFill>
        <p:spPr>
          <a:xfrm>
            <a:off x="1115008" y="1159765"/>
            <a:ext cx="6681080" cy="519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42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12F7138-A6FD-4492-A008-CB657A11E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17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85615C5-4CCA-43B3-BEC2-F68EFFD39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81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92EF9C9-21EE-4AC0-B406-9646C19AC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2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C2D99A0-16EE-441E-A23D-EEF63FAE3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3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700793"/>
            <a:ext cx="2230015" cy="389735"/>
          </a:xfrm>
          <a:prstGeom prst="rect">
            <a:avLst/>
          </a:prstGeom>
          <a:solidFill>
            <a:srgbClr val="F3CDCC">
              <a:alpha val="29804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8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350"/>
          </a:p>
        </p:txBody>
      </p:sp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778295" y="675578"/>
            <a:ext cx="1844675" cy="484187"/>
          </a:xfrm>
        </p:spPr>
        <p:txBody>
          <a:bodyPr>
            <a:noAutofit/>
          </a:bodyPr>
          <a:lstStyle/>
          <a:p>
            <a:pPr algn="l"/>
            <a:r>
              <a:rPr kumimoji="1" lang="zh-TW" altLang="en-US" sz="1800" b="1" dirty="0">
                <a:solidFill>
                  <a:srgbClr val="FFFF00"/>
                </a:solidFill>
                <a:effectLst>
                  <a:outerShdw blurRad="50800" dist="76200" dir="8100000" algn="tr" rotWithShape="0">
                    <a:prstClr val="black">
                      <a:alpha val="4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Lantinghei TC Heavy" charset="-120"/>
              </a:rPr>
              <a:t>防毒守門員</a:t>
            </a:r>
            <a:endParaRPr kumimoji="1" lang="zh-TW" altLang="en-US" sz="1800" b="1" dirty="0">
              <a:solidFill>
                <a:srgbClr val="FFFF00"/>
              </a:solidFill>
              <a:effectLst>
                <a:outerShdw blurRad="50800" dist="76200" dir="8100000" algn="tr" rotWithShape="0">
                  <a:prstClr val="black">
                    <a:alpha val="4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HanziPen TC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37" y="515828"/>
            <a:ext cx="510558" cy="70747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0BBE31-33A0-4CA9-9CC2-6EC515B46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844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</TotalTime>
  <Words>234</Words>
  <Application>Microsoft Office PowerPoint</Application>
  <PresentationFormat>如螢幕大小 (4:3)</PresentationFormat>
  <Paragraphs>60</Paragraphs>
  <Slides>28</Slides>
  <Notes>26</Notes>
  <HiddenSlides>0</HiddenSlides>
  <MMClips>2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HanziPen TC</vt:lpstr>
      <vt:lpstr>LingWai TC Medium</vt:lpstr>
      <vt:lpstr>微軟正黑體</vt:lpstr>
      <vt:lpstr>Arial</vt:lpstr>
      <vt:lpstr>Calibri</vt:lpstr>
      <vt:lpstr>Calibri Light</vt:lpstr>
      <vt:lpstr>Office 佈景主題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防毒守門員</vt:lpstr>
      <vt:lpstr>PowerPoint 簡報</vt:lpstr>
      <vt:lpstr>防毒守門員</vt:lpstr>
      <vt:lpstr>防毒守門員</vt:lpstr>
      <vt:lpstr>防毒守門員</vt:lpstr>
      <vt:lpstr>防毒守門員</vt:lpstr>
      <vt:lpstr>PowerPoint 簡報</vt:lpstr>
      <vt:lpstr>防毒守門員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防毒守門員</vt:lpstr>
      <vt:lpstr>防毒守門員</vt:lpstr>
      <vt:lpstr>防毒守門員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防毒守門員-志工家長入班宣導教材開發計畫</dc:title>
  <dc:creator>國俊 羅</dc:creator>
  <cp:lastModifiedBy>sine701317@outlook.com</cp:lastModifiedBy>
  <cp:revision>52</cp:revision>
  <cp:lastPrinted>2019-08-18T13:58:37Z</cp:lastPrinted>
  <dcterms:created xsi:type="dcterms:W3CDTF">2019-08-18T12:11:20Z</dcterms:created>
  <dcterms:modified xsi:type="dcterms:W3CDTF">2020-02-11T13:37:41Z</dcterms:modified>
</cp:coreProperties>
</file>