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1"/>
  </p:sldMasterIdLst>
  <p:notesMasterIdLst>
    <p:notesMasterId r:id="rId35"/>
  </p:notesMasterIdLst>
  <p:sldIdLst>
    <p:sldId id="260" r:id="rId2"/>
    <p:sldId id="265" r:id="rId3"/>
    <p:sldId id="305" r:id="rId4"/>
    <p:sldId id="266" r:id="rId5"/>
    <p:sldId id="290" r:id="rId6"/>
    <p:sldId id="310" r:id="rId7"/>
    <p:sldId id="269" r:id="rId8"/>
    <p:sldId id="291" r:id="rId9"/>
    <p:sldId id="303" r:id="rId10"/>
    <p:sldId id="292" r:id="rId11"/>
    <p:sldId id="273" r:id="rId12"/>
    <p:sldId id="295" r:id="rId13"/>
    <p:sldId id="275" r:id="rId14"/>
    <p:sldId id="300" r:id="rId15"/>
    <p:sldId id="277" r:id="rId16"/>
    <p:sldId id="302" r:id="rId17"/>
    <p:sldId id="274" r:id="rId18"/>
    <p:sldId id="296" r:id="rId19"/>
    <p:sldId id="276" r:id="rId20"/>
    <p:sldId id="301" r:id="rId21"/>
    <p:sldId id="278" r:id="rId22"/>
    <p:sldId id="297" r:id="rId23"/>
    <p:sldId id="304" r:id="rId24"/>
    <p:sldId id="298" r:id="rId25"/>
    <p:sldId id="311" r:id="rId26"/>
    <p:sldId id="306" r:id="rId27"/>
    <p:sldId id="267" r:id="rId28"/>
    <p:sldId id="287" r:id="rId29"/>
    <p:sldId id="288" r:id="rId30"/>
    <p:sldId id="289" r:id="rId31"/>
    <p:sldId id="309" r:id="rId32"/>
    <p:sldId id="308" r:id="rId33"/>
    <p:sldId id="26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99"/>
    <a:srgbClr val="66FF66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1470" y="114"/>
      </p:cViewPr>
      <p:guideLst/>
    </p:cSldViewPr>
  </p:slideViewPr>
  <p:outlineViewPr>
    <p:cViewPr>
      <p:scale>
        <a:sx n="33" d="100"/>
        <a:sy n="33" d="100"/>
      </p:scale>
      <p:origin x="0" y="-13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FEDC5-3402-9147-B81B-4438EBE36961}" type="datetimeFigureOut">
              <a:rPr kumimoji="1" lang="zh-TW" altLang="en-US" smtClean="0"/>
              <a:t>2020/3/16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BDB4F-B7E2-C64B-BBEB-8DE52843534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2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95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090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8801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3602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1769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1435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6351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4902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1194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8649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8380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885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64619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7035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5094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422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163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755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986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5740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7953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8513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723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54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3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73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2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91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84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91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7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0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58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7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4547" y="3143980"/>
            <a:ext cx="9059453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822329" y="4673877"/>
            <a:ext cx="3427263" cy="620912"/>
          </a:xfrm>
        </p:spPr>
        <p:txBody>
          <a:bodyPr>
            <a:noAutofit/>
          </a:bodyPr>
          <a:lstStyle/>
          <a:p>
            <a:r>
              <a:rPr kumimoji="1"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羅國俊</a:t>
            </a:r>
            <a:r>
              <a:rPr kumimoji="1" lang="en-US" altLang="zh-TW" sz="4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ingWai TC Medium" charset="-120"/>
              </a:rPr>
              <a:t> </a:t>
            </a:r>
            <a:endParaRPr kumimoji="1" lang="zh-TW" altLang="en-US" sz="4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LingWai TC Medium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46771" y="3185580"/>
            <a:ext cx="3980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Lantinghei TC Heavy" charset="-120"/>
              </a:rPr>
              <a:t>拆彈專家</a:t>
            </a:r>
            <a:endParaRPr kumimoji="1" lang="zh-TW" altLang="en-US" sz="7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  <a:cs typeface="HanziPen TC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180" y="2324667"/>
            <a:ext cx="786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zh-TW" altLang="en-US" sz="3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265">
            <a:off x="942902" y="2197183"/>
            <a:ext cx="3177121" cy="317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1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932"/>
            <a:ext cx="9144000" cy="64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757635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3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影片中，染上毒品對身體會有那些危害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11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42"/>
            <a:ext cx="9144000" cy="63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2006113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4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施用毒品最高可處幾年以下有期徒刑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5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17"/>
            <a:ext cx="9144000" cy="64173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93637" y="4436539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909555" y="5547355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993637" y="2318836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0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32906" y="2035930"/>
            <a:ext cx="7208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5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販賣毒品最高可處什麼刑責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09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2"/>
            <a:ext cx="9144000" cy="6417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01351" y="4492322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001351" y="3417673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958122" y="2391417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4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777513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6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持有毒品最高可處幾年以下有期徒刑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77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555"/>
            <a:ext cx="9144000" cy="64173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90338" y="3356043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990338" y="4454758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990338" y="5566821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1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2443435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7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轉讓毒品最高可處幾年以下有期徒刑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50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78295" y="1484878"/>
            <a:ext cx="7397803" cy="46474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70297" indent="-302419"/>
            <a:endParaRPr lang="en-US" altLang="zh-TW" sz="2400" dirty="0" smtClean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470297" indent="-302419"/>
            <a:r>
              <a:rPr lang="en-US" altLang="zh-TW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1</a:t>
            </a: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每組都是英勇的拆彈危機處理小組，目前都獲得拆除炸彈的任務，但若未能拆除，炸彈引爆整組人員都會傷亡，所以要靠所有人的合作來進行任務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完成。</a:t>
            </a:r>
            <a:endParaRPr lang="en-US" altLang="zh-TW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470297" indent="-302419"/>
            <a:endParaRPr lang="en-US" altLang="zh-TW" sz="32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6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84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29"/>
            <a:ext cx="9144000" cy="64173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82510" y="3909848"/>
            <a:ext cx="3962401" cy="99848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807331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8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面對</a:t>
            </a:r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毒品誘惑，防禦技有八招，請說出其中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3</a:t>
            </a:r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招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35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1"/>
            <a:ext cx="9131050" cy="64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618487"/>
            <a:ext cx="72081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9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遇到毒品誘惑或相關問題可以大聲說出來，影片中提到有哪些可以協助的管道</a:t>
            </a:r>
            <a:r>
              <a:rPr lang="en-US" altLang="zh-TW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</a:p>
          <a:p>
            <a:pPr marL="273050" indent="-71438"/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55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04800"/>
            <a:ext cx="8915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618487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10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哪組可以</a:t>
            </a:r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跟志工情境模擬演練</a:t>
            </a:r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毒品防禦技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8</a:t>
            </a:r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招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47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rot="21117777">
            <a:off x="841629" y="2704333"/>
            <a:ext cx="7694496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470297" indent="-235744" algn="ctr"/>
            <a:r>
              <a:rPr lang="zh-TW" alt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一起聊聊吧</a:t>
            </a:r>
            <a:endParaRPr lang="en-US" altLang="zh-TW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78295" y="1981058"/>
            <a:ext cx="7694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0297" indent="-235744"/>
            <a:r>
              <a:rPr lang="en-US" altLang="zh-TW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1</a:t>
            </a:r>
            <a:r>
              <a:rPr lang="en-US" altLang="zh-TW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剛剛的拆彈專家體驗活動讓你印象最深刻的畫面是什麼？</a:t>
            </a:r>
            <a:endParaRPr lang="en-US" altLang="zh-TW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470297" indent="-235744"/>
            <a:endParaRPr lang="en-US" altLang="zh-TW" sz="32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06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78295" y="1981058"/>
            <a:ext cx="769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0297" indent="-235744"/>
            <a:r>
              <a:rPr lang="en-US" altLang="zh-TW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</a:t>
            </a:r>
            <a:r>
              <a:rPr lang="en-US" altLang="zh-TW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看著氣球慢慢變大又必須打氣時心情如何</a:t>
            </a:r>
            <a:r>
              <a:rPr lang="zh-TW" alt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？</a:t>
            </a:r>
            <a:endParaRPr lang="en-US" altLang="zh-TW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36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78295" y="1981058"/>
            <a:ext cx="769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0297" indent="-235744"/>
            <a:r>
              <a:rPr lang="en-US" altLang="zh-TW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3</a:t>
            </a:r>
            <a:r>
              <a:rPr lang="en-US" altLang="zh-TW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如果氣球</a:t>
            </a:r>
            <a:r>
              <a:rPr lang="zh-TW" alt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是自己的身體，</a:t>
            </a:r>
            <a:r>
              <a:rPr lang="zh-TW" alt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你覺得打氣這個動作代表什麼</a:t>
            </a:r>
            <a:r>
              <a:rPr lang="zh-TW" alt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？</a:t>
            </a:r>
            <a:endParaRPr lang="en-US" altLang="zh-TW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18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78295" y="1348243"/>
            <a:ext cx="7840187" cy="489364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70297" indent="-302419"/>
            <a:endParaRPr lang="en-US" altLang="zh-TW" sz="2400" dirty="0" smtClean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470297" indent="-302419"/>
            <a:r>
              <a:rPr lang="en-US" altLang="zh-TW" sz="3200" dirty="0" smtClean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</a:t>
            </a:r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每組會分到一個氣球及一個打氣桶，氣球會套在打氣筒上，氣球代表炸彈</a:t>
            </a:r>
            <a:r>
              <a:rPr lang="zh-TW" altLang="en-US" sz="3200" dirty="0" smtClean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。</a:t>
            </a:r>
            <a:endParaRPr lang="en-US" altLang="zh-TW" sz="3200" dirty="0" smtClean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470297" indent="-302419"/>
            <a:endParaRPr lang="en-US" altLang="zh-TW" sz="3200" dirty="0" smtClean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470297" indent="-302419"/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3.</a:t>
            </a: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詢問問題，每個問題都是一個緊急危機，由各組搶答，最快速搶答及答案正確者，代表解除緊急危機，其餘小組，必須由小組成員，每人打氣</a:t>
            </a:r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</a:t>
            </a: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下，增加炸彈引爆風險。</a:t>
            </a:r>
            <a:endParaRPr lang="en-US" altLang="zh-TW" sz="3200" dirty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470297" indent="-302419"/>
            <a:endParaRPr lang="zh-TW" altLang="en-US" sz="3200" dirty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6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31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78295" y="1981058"/>
            <a:ext cx="769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0297" indent="-235744"/>
            <a:r>
              <a:rPr lang="en-US" altLang="zh-TW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4</a:t>
            </a:r>
            <a:r>
              <a:rPr lang="en-US" altLang="zh-TW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如果氣球變大（沾染毒品）是一個危機，應該如何避免危機或避免危機擴大</a:t>
            </a:r>
            <a:r>
              <a:rPr lang="zh-TW" alt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？</a:t>
            </a:r>
            <a:endParaRPr lang="en-US" altLang="zh-TW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92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rot="21117777">
            <a:off x="841628" y="2830458"/>
            <a:ext cx="7694496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70297" indent="-235744" algn="ctr"/>
            <a:r>
              <a:rPr lang="zh-TW" alt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最後</a:t>
            </a:r>
            <a:r>
              <a:rPr lang="en-US" altLang="zh-TW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…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87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22409" y="4972766"/>
            <a:ext cx="7694496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87425" indent="-752475"/>
            <a:r>
              <a:rPr lang="en-US" altLang="zh-TW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3.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 面對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毒品誘惑的應對方式 。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22409" y="1461987"/>
            <a:ext cx="7694496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87425" indent="-752475"/>
            <a:r>
              <a:rPr lang="en-US" altLang="zh-TW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1.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 新興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毒品的包裝種類與危害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。</a:t>
            </a:r>
            <a:endParaRPr lang="zh-TW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2409" y="3234279"/>
            <a:ext cx="7694496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87425" indent="-752475">
              <a:tabLst>
                <a:tab pos="987425" algn="l"/>
              </a:tabLst>
            </a:pPr>
            <a:r>
              <a:rPr lang="en-US" altLang="zh-TW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2.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 持有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、轉讓、吸食、販賣毒品的刑責</a:t>
            </a: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。</a:t>
            </a:r>
            <a:endParaRPr lang="zh-TW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09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2"/>
          <p:cNvSpPr txBox="1">
            <a:spLocks/>
          </p:cNvSpPr>
          <p:nvPr/>
        </p:nvSpPr>
        <p:spPr>
          <a:xfrm>
            <a:off x="3135308" y="4055615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60047" y="1747291"/>
            <a:ext cx="72081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教育部藥物濫用防治網：懶人包</a:t>
            </a:r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-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短片：我的未來我作主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VideoList</a:t>
            </a:r>
            <a:endParaRPr lang="en-US" altLang="zh-TW" sz="2100" b="1" dirty="0" smtClean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  <a:p>
            <a:pPr marL="234554" indent="-234554"/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教育部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藥物濫用防治網：教育部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藥物濫用學生課後自習手冊 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UploadFile</a:t>
            </a:r>
            <a:r>
              <a:rPr lang="en-US" altLang="zh-TW" sz="21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/eBook/20181123181151353143/ebook3.html</a:t>
            </a:r>
          </a:p>
          <a:p>
            <a:pPr marL="234554" indent="-234554"/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3.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教育部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藥物濫用防治網：教育部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藥物濫用學生輔導教師手冊 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UploadFile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/eBook/20181123164324372503/ebook1.html</a:t>
            </a:r>
            <a:endParaRPr lang="en-US" altLang="zh-TW" sz="2100" b="1" dirty="0" smtClean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  <a:p>
            <a:pPr marL="234554" indent="-234554"/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4.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教育部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藥物濫用防治網：教育部</a:t>
            </a:r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107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學年 國中版</a:t>
            </a:r>
            <a:r>
              <a:rPr lang="en-US" altLang="zh-TW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-</a:t>
            </a:r>
            <a:r>
              <a:rPr lang="zh-TW" altLang="en-US" sz="21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藥物濫用防制問卷解答說明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UploadFile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/eBook/20181109194812252200/mobile/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index.html#p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=1</a:t>
            </a:r>
            <a:endParaRPr lang="zh-TW" altLang="en-US" sz="21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1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208250" y="1747291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參考資料</a:t>
            </a:r>
            <a:endParaRPr kumimoji="1" lang="en-US" altLang="zh-TW" sz="24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9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52171" y="1714420"/>
            <a:ext cx="7848870" cy="39703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6972" indent="-335756"/>
            <a:endParaRPr lang="en-US" altLang="zh-TW" sz="2800" dirty="0" smtClean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536972" indent="-335756"/>
            <a:r>
              <a:rPr lang="en-US" altLang="zh-TW" sz="2800" dirty="0" smtClean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4</a:t>
            </a:r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最後看哪個小組氣球未爆炸，則是厲害的拆彈專家，可以獲得神秘小禮物</a:t>
            </a:r>
            <a:r>
              <a:rPr lang="zh-TW" altLang="en-US" sz="2800" dirty="0" smtClean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。</a:t>
            </a:r>
            <a:endParaRPr lang="en-US" altLang="zh-TW" sz="2800" dirty="0" smtClean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536972" indent="-335756"/>
            <a:endParaRPr lang="en-US" altLang="zh-TW" sz="2800" dirty="0" smtClean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536972" indent="-335756"/>
            <a:r>
              <a:rPr lang="en-US" altLang="zh-TW" sz="2800" dirty="0" smtClean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5</a:t>
            </a:r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.</a:t>
            </a:r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活動開始前，會播放教育部學生藥物濫用防制資源網的三分鐘短影片，所有搶答的題目，都會在影片的內容中，各組務必專心觀看，並做好分工</a:t>
            </a:r>
            <a:r>
              <a:rPr lang="zh-TW" altLang="en-US" sz="2800" dirty="0" smtClean="0">
                <a:solidFill>
                  <a:schemeClr val="bg1">
                    <a:lumMod val="95000"/>
                  </a:schemeClr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。</a:t>
            </a:r>
            <a:endParaRPr lang="en-US" altLang="zh-TW" sz="2800" dirty="0" smtClean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  <a:p>
            <a:pPr marL="536972" indent="-335756"/>
            <a:endParaRPr lang="zh-TW" altLang="en-US" sz="2800" dirty="0">
              <a:solidFill>
                <a:schemeClr val="bg1">
                  <a:lumMod val="95000"/>
                </a:schemeClr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2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反毒懶人包-我的未來我作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26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rot="21117777">
            <a:off x="841629" y="2704333"/>
            <a:ext cx="7694496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70297" indent="-235744" algn="ctr"/>
            <a:r>
              <a:rPr lang="zh-TW" alt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來拆炸彈囉</a:t>
            </a:r>
            <a:r>
              <a:rPr lang="en-US" altLang="zh-TW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~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617">
            <a:off x="5894137" y="4154838"/>
            <a:ext cx="2238007" cy="223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98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717879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1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影片</a:t>
            </a:r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中有提到有關毒品的新聞，請說出</a:t>
            </a:r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其中一則新聞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47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54"/>
            <a:ext cx="9168033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865366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2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毒品包裝成的花樣百出，請試著說出</a:t>
            </a:r>
            <a:r>
              <a:rPr lang="en-US" altLang="zh-TW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</a:t>
            </a:r>
            <a:r>
              <a:rPr lang="zh-TW" altLang="en-US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種</a:t>
            </a:r>
            <a:r>
              <a:rPr lang="en-US" altLang="zh-TW" sz="4000" dirty="0" smtClean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54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823</Words>
  <Application>Microsoft Office PowerPoint</Application>
  <PresentationFormat>如螢幕大小 (4:3)</PresentationFormat>
  <Paragraphs>127</Paragraphs>
  <Slides>33</Slides>
  <Notes>23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7" baseType="lpstr">
      <vt:lpstr>HanziPen TC</vt:lpstr>
      <vt:lpstr>Heiti TC Medium</vt:lpstr>
      <vt:lpstr>Lantinghei TC Heavy</vt:lpstr>
      <vt:lpstr>LingWai TC Medium</vt:lpstr>
      <vt:lpstr>華康儷黑 Std W7</vt:lpstr>
      <vt:lpstr>華康儷圓 Std W7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防毒守門員</vt:lpstr>
      <vt:lpstr>防毒守門員</vt:lpstr>
      <vt:lpstr>防毒守門員</vt:lpstr>
      <vt:lpstr>防毒守門員</vt:lpstr>
      <vt:lpstr>PowerPoint 簡報</vt:lpstr>
      <vt:lpstr>防毒守門員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防毒守門員-志工家長入班宣導教材開發計畫</dc:title>
  <dc:creator>國俊 羅</dc:creator>
  <cp:lastModifiedBy>國俊 羅</cp:lastModifiedBy>
  <cp:revision>40</cp:revision>
  <cp:lastPrinted>2019-08-18T13:58:37Z</cp:lastPrinted>
  <dcterms:created xsi:type="dcterms:W3CDTF">2019-08-18T12:11:20Z</dcterms:created>
  <dcterms:modified xsi:type="dcterms:W3CDTF">2020-03-16T00:17:30Z</dcterms:modified>
</cp:coreProperties>
</file>