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media/image59.jpg" ContentType="image/jpg"/>
  <Override PartName="/ppt/media/image60.jpg" ContentType="image/jpg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8" r:id="rId1"/>
  </p:sldMasterIdLst>
  <p:notesMasterIdLst>
    <p:notesMasterId r:id="rId38"/>
  </p:notesMasterIdLst>
  <p:sldIdLst>
    <p:sldId id="257" r:id="rId2"/>
    <p:sldId id="473" r:id="rId3"/>
    <p:sldId id="533" r:id="rId4"/>
    <p:sldId id="330" r:id="rId5"/>
    <p:sldId id="481" r:id="rId6"/>
    <p:sldId id="480" r:id="rId7"/>
    <p:sldId id="372" r:id="rId8"/>
    <p:sldId id="373" r:id="rId9"/>
    <p:sldId id="493" r:id="rId10"/>
    <p:sldId id="492" r:id="rId11"/>
    <p:sldId id="271" r:id="rId12"/>
    <p:sldId id="272" r:id="rId13"/>
    <p:sldId id="273" r:id="rId14"/>
    <p:sldId id="277" r:id="rId15"/>
    <p:sldId id="278" r:id="rId16"/>
    <p:sldId id="279" r:id="rId17"/>
    <p:sldId id="280" r:id="rId18"/>
    <p:sldId id="282" r:id="rId19"/>
    <p:sldId id="521" r:id="rId20"/>
    <p:sldId id="530" r:id="rId21"/>
    <p:sldId id="525" r:id="rId22"/>
    <p:sldId id="509" r:id="rId23"/>
    <p:sldId id="497" r:id="rId24"/>
    <p:sldId id="434" r:id="rId25"/>
    <p:sldId id="451" r:id="rId26"/>
    <p:sldId id="498" r:id="rId27"/>
    <p:sldId id="438" r:id="rId28"/>
    <p:sldId id="458" r:id="rId29"/>
    <p:sldId id="459" r:id="rId30"/>
    <p:sldId id="446" r:id="rId31"/>
    <p:sldId id="447" r:id="rId32"/>
    <p:sldId id="448" r:id="rId33"/>
    <p:sldId id="449" r:id="rId34"/>
    <p:sldId id="450" r:id="rId35"/>
    <p:sldId id="460" r:id="rId36"/>
    <p:sldId id="409" r:id="rId3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33CC"/>
    <a:srgbClr val="006600"/>
    <a:srgbClr val="FFDC6D"/>
    <a:srgbClr val="003300"/>
    <a:srgbClr val="663300"/>
    <a:srgbClr val="CCFF99"/>
    <a:srgbClr val="0180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94660"/>
  </p:normalViewPr>
  <p:slideViewPr>
    <p:cSldViewPr>
      <p:cViewPr varScale="1">
        <p:scale>
          <a:sx n="104" d="100"/>
          <a:sy n="104" d="100"/>
        </p:scale>
        <p:origin x="180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BB9EDC-AFCB-4591-8CC6-070D86728FB7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170A3B0-8EAE-4167-BB42-BA2DA5A2EE3F}">
      <dgm:prSet phldrT="[文字]"/>
      <dgm:spPr/>
      <dgm:t>
        <a:bodyPr/>
        <a:lstStyle/>
        <a:p>
          <a:r>
            <a:rPr lang="zh-TW" altLang="en-US" dirty="0"/>
            <a:t>個人</a:t>
          </a:r>
        </a:p>
      </dgm:t>
    </dgm:pt>
    <dgm:pt modelId="{533803C9-5DB9-4C8E-9DC6-4A6F4313543F}" type="parTrans" cxnId="{A5E00226-2EE3-41EE-9E09-516CDDE3DD9F}">
      <dgm:prSet/>
      <dgm:spPr/>
      <dgm:t>
        <a:bodyPr/>
        <a:lstStyle/>
        <a:p>
          <a:endParaRPr lang="zh-TW" altLang="en-US"/>
        </a:p>
      </dgm:t>
    </dgm:pt>
    <dgm:pt modelId="{B0F5FCD1-3339-441E-AD4A-065C5367E38A}" type="sibTrans" cxnId="{A5E00226-2EE3-41EE-9E09-516CDDE3DD9F}">
      <dgm:prSet/>
      <dgm:spPr/>
      <dgm:t>
        <a:bodyPr/>
        <a:lstStyle/>
        <a:p>
          <a:endParaRPr lang="zh-TW" altLang="en-US"/>
        </a:p>
      </dgm:t>
    </dgm:pt>
    <dgm:pt modelId="{7153A9EF-5B9A-4FE1-898E-AB58EDC9A4E8}">
      <dgm:prSet phldrT="[文字]"/>
      <dgm:spPr/>
      <dgm:t>
        <a:bodyPr/>
        <a:lstStyle/>
        <a:p>
          <a:r>
            <a:rPr lang="zh-TW" altLang="en-US" dirty="0"/>
            <a:t>家庭</a:t>
          </a:r>
        </a:p>
      </dgm:t>
    </dgm:pt>
    <dgm:pt modelId="{9890B30A-1EB9-4DAF-995A-E8E9CF866B8E}" type="parTrans" cxnId="{401706EC-98BD-4302-92D2-A97A3326FB62}">
      <dgm:prSet/>
      <dgm:spPr/>
      <dgm:t>
        <a:bodyPr/>
        <a:lstStyle/>
        <a:p>
          <a:endParaRPr lang="zh-TW" altLang="en-US"/>
        </a:p>
      </dgm:t>
    </dgm:pt>
    <dgm:pt modelId="{ED9E3A9B-3ACA-4C6F-B6CE-E60145244060}" type="sibTrans" cxnId="{401706EC-98BD-4302-92D2-A97A3326FB62}">
      <dgm:prSet/>
      <dgm:spPr/>
      <dgm:t>
        <a:bodyPr/>
        <a:lstStyle/>
        <a:p>
          <a:endParaRPr lang="zh-TW" altLang="en-US"/>
        </a:p>
      </dgm:t>
    </dgm:pt>
    <dgm:pt modelId="{89A353BD-81E0-4CE5-A580-2510EF97BD8B}">
      <dgm:prSet phldrT="[文字]"/>
      <dgm:spPr/>
      <dgm:t>
        <a:bodyPr/>
        <a:lstStyle/>
        <a:p>
          <a:r>
            <a:rPr lang="zh-TW" altLang="en-US" dirty="0"/>
            <a:t>社會</a:t>
          </a:r>
        </a:p>
      </dgm:t>
    </dgm:pt>
    <dgm:pt modelId="{DAA20778-E7B2-4C94-A193-3E8979D6FD2C}" type="parTrans" cxnId="{C4CB72ED-717A-42EE-A8DE-B5B5C42CD80E}">
      <dgm:prSet/>
      <dgm:spPr/>
      <dgm:t>
        <a:bodyPr/>
        <a:lstStyle/>
        <a:p>
          <a:endParaRPr lang="zh-TW" altLang="en-US"/>
        </a:p>
      </dgm:t>
    </dgm:pt>
    <dgm:pt modelId="{048AA2B3-3C29-4454-A06A-1ABFBFB59565}" type="sibTrans" cxnId="{C4CB72ED-717A-42EE-A8DE-B5B5C42CD80E}">
      <dgm:prSet/>
      <dgm:spPr/>
      <dgm:t>
        <a:bodyPr/>
        <a:lstStyle/>
        <a:p>
          <a:endParaRPr lang="zh-TW" altLang="en-US"/>
        </a:p>
      </dgm:t>
    </dgm:pt>
    <dgm:pt modelId="{F30B6DF7-A986-47C9-ACAC-63A4F5C74C7E}">
      <dgm:prSet phldrT="[文字]"/>
      <dgm:spPr/>
      <dgm:t>
        <a:bodyPr/>
        <a:lstStyle/>
        <a:p>
          <a:r>
            <a:rPr lang="zh-TW" altLang="en-US" dirty="0"/>
            <a:t>朋友</a:t>
          </a:r>
        </a:p>
      </dgm:t>
    </dgm:pt>
    <dgm:pt modelId="{8EA8DA42-BFDB-4B78-A025-37748559132A}" type="parTrans" cxnId="{5E1BF047-D32A-4240-8247-6D2F3F9134BE}">
      <dgm:prSet/>
      <dgm:spPr/>
      <dgm:t>
        <a:bodyPr/>
        <a:lstStyle/>
        <a:p>
          <a:endParaRPr lang="zh-TW" altLang="en-US"/>
        </a:p>
      </dgm:t>
    </dgm:pt>
    <dgm:pt modelId="{1202CDB8-8FCC-4400-A9B3-C7D510733F12}" type="sibTrans" cxnId="{5E1BF047-D32A-4240-8247-6D2F3F9134BE}">
      <dgm:prSet/>
      <dgm:spPr/>
      <dgm:t>
        <a:bodyPr/>
        <a:lstStyle/>
        <a:p>
          <a:endParaRPr lang="zh-TW" altLang="en-US"/>
        </a:p>
      </dgm:t>
    </dgm:pt>
    <dgm:pt modelId="{32C783FE-33E8-45B3-A1A1-FDB5FFE829EC}">
      <dgm:prSet phldrT="[文字]"/>
      <dgm:spPr/>
      <dgm:t>
        <a:bodyPr/>
        <a:lstStyle/>
        <a:p>
          <a:r>
            <a:rPr lang="zh-TW" altLang="en-US" dirty="0"/>
            <a:t>其他</a:t>
          </a:r>
        </a:p>
      </dgm:t>
    </dgm:pt>
    <dgm:pt modelId="{2B10B532-E5FB-4C7F-8A62-7200473709C4}" type="parTrans" cxnId="{AAC53370-7495-421C-A6C6-57DB9B7E5D9B}">
      <dgm:prSet/>
      <dgm:spPr/>
      <dgm:t>
        <a:bodyPr/>
        <a:lstStyle/>
        <a:p>
          <a:endParaRPr lang="zh-TW" altLang="en-US"/>
        </a:p>
      </dgm:t>
    </dgm:pt>
    <dgm:pt modelId="{9217ED6E-7A68-4F42-ACA5-7CBA3D822846}" type="sibTrans" cxnId="{AAC53370-7495-421C-A6C6-57DB9B7E5D9B}">
      <dgm:prSet/>
      <dgm:spPr/>
      <dgm:t>
        <a:bodyPr/>
        <a:lstStyle/>
        <a:p>
          <a:endParaRPr lang="zh-TW" altLang="en-US"/>
        </a:p>
      </dgm:t>
    </dgm:pt>
    <dgm:pt modelId="{A82AFDA2-8055-4199-A505-EB000FFBFF5F}" type="pres">
      <dgm:prSet presAssocID="{13BB9EDC-AFCB-4591-8CC6-070D86728FB7}" presName="cycle" presStyleCnt="0">
        <dgm:presLayoutVars>
          <dgm:dir/>
          <dgm:resizeHandles val="exact"/>
        </dgm:presLayoutVars>
      </dgm:prSet>
      <dgm:spPr/>
    </dgm:pt>
    <dgm:pt modelId="{39ADAA6F-2ECB-4E46-BE19-4E156CD5D52B}" type="pres">
      <dgm:prSet presAssocID="{0170A3B0-8EAE-4167-BB42-BA2DA5A2EE3F}" presName="node" presStyleLbl="node1" presStyleIdx="0" presStyleCnt="5">
        <dgm:presLayoutVars>
          <dgm:bulletEnabled val="1"/>
        </dgm:presLayoutVars>
      </dgm:prSet>
      <dgm:spPr/>
    </dgm:pt>
    <dgm:pt modelId="{8740CA22-6D23-41D3-B08C-006E22954315}" type="pres">
      <dgm:prSet presAssocID="{0170A3B0-8EAE-4167-BB42-BA2DA5A2EE3F}" presName="spNode" presStyleCnt="0"/>
      <dgm:spPr/>
    </dgm:pt>
    <dgm:pt modelId="{583C6CFA-4D53-402D-ABCB-6D9755867C1E}" type="pres">
      <dgm:prSet presAssocID="{B0F5FCD1-3339-441E-AD4A-065C5367E38A}" presName="sibTrans" presStyleLbl="sibTrans1D1" presStyleIdx="0" presStyleCnt="5"/>
      <dgm:spPr/>
    </dgm:pt>
    <dgm:pt modelId="{37C551E7-75EC-41BA-A128-732AB81DC36C}" type="pres">
      <dgm:prSet presAssocID="{7153A9EF-5B9A-4FE1-898E-AB58EDC9A4E8}" presName="node" presStyleLbl="node1" presStyleIdx="1" presStyleCnt="5" custRadScaleRad="126905" custRadScaleInc="-35998">
        <dgm:presLayoutVars>
          <dgm:bulletEnabled val="1"/>
        </dgm:presLayoutVars>
      </dgm:prSet>
      <dgm:spPr/>
    </dgm:pt>
    <dgm:pt modelId="{BDA718AE-5830-401F-99D3-A63F4E4B8CA3}" type="pres">
      <dgm:prSet presAssocID="{7153A9EF-5B9A-4FE1-898E-AB58EDC9A4E8}" presName="spNode" presStyleCnt="0"/>
      <dgm:spPr/>
    </dgm:pt>
    <dgm:pt modelId="{38FFEC2F-600B-4406-9AA8-CA17A94256FD}" type="pres">
      <dgm:prSet presAssocID="{ED9E3A9B-3ACA-4C6F-B6CE-E60145244060}" presName="sibTrans" presStyleLbl="sibTrans1D1" presStyleIdx="1" presStyleCnt="5"/>
      <dgm:spPr/>
    </dgm:pt>
    <dgm:pt modelId="{F349647B-576D-4931-83A4-56A8693C59CB}" type="pres">
      <dgm:prSet presAssocID="{89A353BD-81E0-4CE5-A580-2510EF97BD8B}" presName="node" presStyleLbl="node1" presStyleIdx="2" presStyleCnt="5">
        <dgm:presLayoutVars>
          <dgm:bulletEnabled val="1"/>
        </dgm:presLayoutVars>
      </dgm:prSet>
      <dgm:spPr/>
    </dgm:pt>
    <dgm:pt modelId="{DB0D60D0-8AA1-4530-B6C0-2808E3A53698}" type="pres">
      <dgm:prSet presAssocID="{89A353BD-81E0-4CE5-A580-2510EF97BD8B}" presName="spNode" presStyleCnt="0"/>
      <dgm:spPr/>
    </dgm:pt>
    <dgm:pt modelId="{786DB36C-26A2-4468-8447-6C8381BB85F9}" type="pres">
      <dgm:prSet presAssocID="{048AA2B3-3C29-4454-A06A-1ABFBFB59565}" presName="sibTrans" presStyleLbl="sibTrans1D1" presStyleIdx="2" presStyleCnt="5"/>
      <dgm:spPr/>
    </dgm:pt>
    <dgm:pt modelId="{72CA462B-3A26-48AB-A156-92C481CD099C}" type="pres">
      <dgm:prSet presAssocID="{F30B6DF7-A986-47C9-ACAC-63A4F5C74C7E}" presName="node" presStyleLbl="node1" presStyleIdx="3" presStyleCnt="5">
        <dgm:presLayoutVars>
          <dgm:bulletEnabled val="1"/>
        </dgm:presLayoutVars>
      </dgm:prSet>
      <dgm:spPr/>
    </dgm:pt>
    <dgm:pt modelId="{FF1DD5C7-6E9E-45BC-9D4E-840EB237D683}" type="pres">
      <dgm:prSet presAssocID="{F30B6DF7-A986-47C9-ACAC-63A4F5C74C7E}" presName="spNode" presStyleCnt="0"/>
      <dgm:spPr/>
    </dgm:pt>
    <dgm:pt modelId="{FB893D0E-250E-4BAA-B40E-6A1CF2AC83D9}" type="pres">
      <dgm:prSet presAssocID="{1202CDB8-8FCC-4400-A9B3-C7D510733F12}" presName="sibTrans" presStyleLbl="sibTrans1D1" presStyleIdx="3" presStyleCnt="5"/>
      <dgm:spPr/>
    </dgm:pt>
    <dgm:pt modelId="{BE3F7422-C4CD-4B10-8064-E0FAA871AF74}" type="pres">
      <dgm:prSet presAssocID="{32C783FE-33E8-45B3-A1A1-FDB5FFE829EC}" presName="node" presStyleLbl="node1" presStyleIdx="4" presStyleCnt="5" custRadScaleRad="122354" custRadScaleInc="41600">
        <dgm:presLayoutVars>
          <dgm:bulletEnabled val="1"/>
        </dgm:presLayoutVars>
      </dgm:prSet>
      <dgm:spPr/>
    </dgm:pt>
    <dgm:pt modelId="{5651A9CC-D641-414E-B4EB-3BA784E6730D}" type="pres">
      <dgm:prSet presAssocID="{32C783FE-33E8-45B3-A1A1-FDB5FFE829EC}" presName="spNode" presStyleCnt="0"/>
      <dgm:spPr/>
    </dgm:pt>
    <dgm:pt modelId="{DACF88C3-0F66-40B7-AE14-7B093DE258F0}" type="pres">
      <dgm:prSet presAssocID="{9217ED6E-7A68-4F42-ACA5-7CBA3D822846}" presName="sibTrans" presStyleLbl="sibTrans1D1" presStyleIdx="4" presStyleCnt="5"/>
      <dgm:spPr/>
    </dgm:pt>
  </dgm:ptLst>
  <dgm:cxnLst>
    <dgm:cxn modelId="{7F5BDD00-7DA0-436F-8D9E-B9CEAB8B23AC}" type="presOf" srcId="{9217ED6E-7A68-4F42-ACA5-7CBA3D822846}" destId="{DACF88C3-0F66-40B7-AE14-7B093DE258F0}" srcOrd="0" destOrd="0" presId="urn:microsoft.com/office/officeart/2005/8/layout/cycle6"/>
    <dgm:cxn modelId="{0EF1B409-9110-4227-B95C-0466BA7362B3}" type="presOf" srcId="{F30B6DF7-A986-47C9-ACAC-63A4F5C74C7E}" destId="{72CA462B-3A26-48AB-A156-92C481CD099C}" srcOrd="0" destOrd="0" presId="urn:microsoft.com/office/officeart/2005/8/layout/cycle6"/>
    <dgm:cxn modelId="{A5E00226-2EE3-41EE-9E09-516CDDE3DD9F}" srcId="{13BB9EDC-AFCB-4591-8CC6-070D86728FB7}" destId="{0170A3B0-8EAE-4167-BB42-BA2DA5A2EE3F}" srcOrd="0" destOrd="0" parTransId="{533803C9-5DB9-4C8E-9DC6-4A6F4313543F}" sibTransId="{B0F5FCD1-3339-441E-AD4A-065C5367E38A}"/>
    <dgm:cxn modelId="{87C53C30-ED0E-489F-A3DA-4DA18687B50B}" type="presOf" srcId="{B0F5FCD1-3339-441E-AD4A-065C5367E38A}" destId="{583C6CFA-4D53-402D-ABCB-6D9755867C1E}" srcOrd="0" destOrd="0" presId="urn:microsoft.com/office/officeart/2005/8/layout/cycle6"/>
    <dgm:cxn modelId="{2748C13C-15F9-4DF2-B625-24076C143F38}" type="presOf" srcId="{89A353BD-81E0-4CE5-A580-2510EF97BD8B}" destId="{F349647B-576D-4931-83A4-56A8693C59CB}" srcOrd="0" destOrd="0" presId="urn:microsoft.com/office/officeart/2005/8/layout/cycle6"/>
    <dgm:cxn modelId="{5E1BF047-D32A-4240-8247-6D2F3F9134BE}" srcId="{13BB9EDC-AFCB-4591-8CC6-070D86728FB7}" destId="{F30B6DF7-A986-47C9-ACAC-63A4F5C74C7E}" srcOrd="3" destOrd="0" parTransId="{8EA8DA42-BFDB-4B78-A025-37748559132A}" sibTransId="{1202CDB8-8FCC-4400-A9B3-C7D510733F12}"/>
    <dgm:cxn modelId="{4B10446F-0905-4A52-8FC8-482D276E0802}" type="presOf" srcId="{7153A9EF-5B9A-4FE1-898E-AB58EDC9A4E8}" destId="{37C551E7-75EC-41BA-A128-732AB81DC36C}" srcOrd="0" destOrd="0" presId="urn:microsoft.com/office/officeart/2005/8/layout/cycle6"/>
    <dgm:cxn modelId="{AAC53370-7495-421C-A6C6-57DB9B7E5D9B}" srcId="{13BB9EDC-AFCB-4591-8CC6-070D86728FB7}" destId="{32C783FE-33E8-45B3-A1A1-FDB5FFE829EC}" srcOrd="4" destOrd="0" parTransId="{2B10B532-E5FB-4C7F-8A62-7200473709C4}" sibTransId="{9217ED6E-7A68-4F42-ACA5-7CBA3D822846}"/>
    <dgm:cxn modelId="{4FBE568C-C0C1-42F5-83E0-9C1CDEE49B7F}" type="presOf" srcId="{048AA2B3-3C29-4454-A06A-1ABFBFB59565}" destId="{786DB36C-26A2-4468-8447-6C8381BB85F9}" srcOrd="0" destOrd="0" presId="urn:microsoft.com/office/officeart/2005/8/layout/cycle6"/>
    <dgm:cxn modelId="{135EB097-7EE2-4A3F-9C04-BA4D9B1AA396}" type="presOf" srcId="{0170A3B0-8EAE-4167-BB42-BA2DA5A2EE3F}" destId="{39ADAA6F-2ECB-4E46-BE19-4E156CD5D52B}" srcOrd="0" destOrd="0" presId="urn:microsoft.com/office/officeart/2005/8/layout/cycle6"/>
    <dgm:cxn modelId="{9E3957BC-40CA-4899-880D-8B5689693215}" type="presOf" srcId="{1202CDB8-8FCC-4400-A9B3-C7D510733F12}" destId="{FB893D0E-250E-4BAA-B40E-6A1CF2AC83D9}" srcOrd="0" destOrd="0" presId="urn:microsoft.com/office/officeart/2005/8/layout/cycle6"/>
    <dgm:cxn modelId="{5D476BD2-438A-4BF8-8DF1-926EF05F97FD}" type="presOf" srcId="{13BB9EDC-AFCB-4591-8CC6-070D86728FB7}" destId="{A82AFDA2-8055-4199-A505-EB000FFBFF5F}" srcOrd="0" destOrd="0" presId="urn:microsoft.com/office/officeart/2005/8/layout/cycle6"/>
    <dgm:cxn modelId="{401706EC-98BD-4302-92D2-A97A3326FB62}" srcId="{13BB9EDC-AFCB-4591-8CC6-070D86728FB7}" destId="{7153A9EF-5B9A-4FE1-898E-AB58EDC9A4E8}" srcOrd="1" destOrd="0" parTransId="{9890B30A-1EB9-4DAF-995A-E8E9CF866B8E}" sibTransId="{ED9E3A9B-3ACA-4C6F-B6CE-E60145244060}"/>
    <dgm:cxn modelId="{C4CB72ED-717A-42EE-A8DE-B5B5C42CD80E}" srcId="{13BB9EDC-AFCB-4591-8CC6-070D86728FB7}" destId="{89A353BD-81E0-4CE5-A580-2510EF97BD8B}" srcOrd="2" destOrd="0" parTransId="{DAA20778-E7B2-4C94-A193-3E8979D6FD2C}" sibTransId="{048AA2B3-3C29-4454-A06A-1ABFBFB59565}"/>
    <dgm:cxn modelId="{C48827F2-5A3C-48B9-A7A4-C453EB53B0D0}" type="presOf" srcId="{ED9E3A9B-3ACA-4C6F-B6CE-E60145244060}" destId="{38FFEC2F-600B-4406-9AA8-CA17A94256FD}" srcOrd="0" destOrd="0" presId="urn:microsoft.com/office/officeart/2005/8/layout/cycle6"/>
    <dgm:cxn modelId="{77C308F6-5512-4658-B572-4190F76196A2}" type="presOf" srcId="{32C783FE-33E8-45B3-A1A1-FDB5FFE829EC}" destId="{BE3F7422-C4CD-4B10-8064-E0FAA871AF74}" srcOrd="0" destOrd="0" presId="urn:microsoft.com/office/officeart/2005/8/layout/cycle6"/>
    <dgm:cxn modelId="{42D26C3A-023D-4E45-948B-C95F33FFF235}" type="presParOf" srcId="{A82AFDA2-8055-4199-A505-EB000FFBFF5F}" destId="{39ADAA6F-2ECB-4E46-BE19-4E156CD5D52B}" srcOrd="0" destOrd="0" presId="urn:microsoft.com/office/officeart/2005/8/layout/cycle6"/>
    <dgm:cxn modelId="{D66F37B8-00C3-46A8-BC59-4412A3EBEE6E}" type="presParOf" srcId="{A82AFDA2-8055-4199-A505-EB000FFBFF5F}" destId="{8740CA22-6D23-41D3-B08C-006E22954315}" srcOrd="1" destOrd="0" presId="urn:microsoft.com/office/officeart/2005/8/layout/cycle6"/>
    <dgm:cxn modelId="{53B3D2C8-9A19-4CA2-98A2-ECD2D2D3B22A}" type="presParOf" srcId="{A82AFDA2-8055-4199-A505-EB000FFBFF5F}" destId="{583C6CFA-4D53-402D-ABCB-6D9755867C1E}" srcOrd="2" destOrd="0" presId="urn:microsoft.com/office/officeart/2005/8/layout/cycle6"/>
    <dgm:cxn modelId="{ECD20054-BC4E-4EBD-AFDC-9E4A17B92899}" type="presParOf" srcId="{A82AFDA2-8055-4199-A505-EB000FFBFF5F}" destId="{37C551E7-75EC-41BA-A128-732AB81DC36C}" srcOrd="3" destOrd="0" presId="urn:microsoft.com/office/officeart/2005/8/layout/cycle6"/>
    <dgm:cxn modelId="{FC2C5BCC-6F26-4C34-A54B-77B63B6B1A42}" type="presParOf" srcId="{A82AFDA2-8055-4199-A505-EB000FFBFF5F}" destId="{BDA718AE-5830-401F-99D3-A63F4E4B8CA3}" srcOrd="4" destOrd="0" presId="urn:microsoft.com/office/officeart/2005/8/layout/cycle6"/>
    <dgm:cxn modelId="{93C6EB35-BF8F-4650-9E64-CDA922CE47CE}" type="presParOf" srcId="{A82AFDA2-8055-4199-A505-EB000FFBFF5F}" destId="{38FFEC2F-600B-4406-9AA8-CA17A94256FD}" srcOrd="5" destOrd="0" presId="urn:microsoft.com/office/officeart/2005/8/layout/cycle6"/>
    <dgm:cxn modelId="{FBED6E0F-ADE3-4FBE-AB20-573DBC796262}" type="presParOf" srcId="{A82AFDA2-8055-4199-A505-EB000FFBFF5F}" destId="{F349647B-576D-4931-83A4-56A8693C59CB}" srcOrd="6" destOrd="0" presId="urn:microsoft.com/office/officeart/2005/8/layout/cycle6"/>
    <dgm:cxn modelId="{0389FA4F-B457-487A-8EE2-28AFD5038827}" type="presParOf" srcId="{A82AFDA2-8055-4199-A505-EB000FFBFF5F}" destId="{DB0D60D0-8AA1-4530-B6C0-2808E3A53698}" srcOrd="7" destOrd="0" presId="urn:microsoft.com/office/officeart/2005/8/layout/cycle6"/>
    <dgm:cxn modelId="{5254B844-DA6E-4AE9-AD42-0D84166626D4}" type="presParOf" srcId="{A82AFDA2-8055-4199-A505-EB000FFBFF5F}" destId="{786DB36C-26A2-4468-8447-6C8381BB85F9}" srcOrd="8" destOrd="0" presId="urn:microsoft.com/office/officeart/2005/8/layout/cycle6"/>
    <dgm:cxn modelId="{753E73B6-7BFB-4C4C-9093-30FE2BD36FF6}" type="presParOf" srcId="{A82AFDA2-8055-4199-A505-EB000FFBFF5F}" destId="{72CA462B-3A26-48AB-A156-92C481CD099C}" srcOrd="9" destOrd="0" presId="urn:microsoft.com/office/officeart/2005/8/layout/cycle6"/>
    <dgm:cxn modelId="{7B43D8D9-3816-4E44-8EE7-5F845BF4CC42}" type="presParOf" srcId="{A82AFDA2-8055-4199-A505-EB000FFBFF5F}" destId="{FF1DD5C7-6E9E-45BC-9D4E-840EB237D683}" srcOrd="10" destOrd="0" presId="urn:microsoft.com/office/officeart/2005/8/layout/cycle6"/>
    <dgm:cxn modelId="{A86A4947-30C3-4807-B193-32400EDC758D}" type="presParOf" srcId="{A82AFDA2-8055-4199-A505-EB000FFBFF5F}" destId="{FB893D0E-250E-4BAA-B40E-6A1CF2AC83D9}" srcOrd="11" destOrd="0" presId="urn:microsoft.com/office/officeart/2005/8/layout/cycle6"/>
    <dgm:cxn modelId="{875E54D2-B0A0-4ED2-A4C3-C9D3D690B7D9}" type="presParOf" srcId="{A82AFDA2-8055-4199-A505-EB000FFBFF5F}" destId="{BE3F7422-C4CD-4B10-8064-E0FAA871AF74}" srcOrd="12" destOrd="0" presId="urn:microsoft.com/office/officeart/2005/8/layout/cycle6"/>
    <dgm:cxn modelId="{E916F81D-5AEE-4DC3-8833-EE76DA04301F}" type="presParOf" srcId="{A82AFDA2-8055-4199-A505-EB000FFBFF5F}" destId="{5651A9CC-D641-414E-B4EB-3BA784E6730D}" srcOrd="13" destOrd="0" presId="urn:microsoft.com/office/officeart/2005/8/layout/cycle6"/>
    <dgm:cxn modelId="{8045DF12-5D44-4430-A0B4-73A51550B661}" type="presParOf" srcId="{A82AFDA2-8055-4199-A505-EB000FFBFF5F}" destId="{DACF88C3-0F66-40B7-AE14-7B093DE258F0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ED9C50-18AD-4500-9869-B743EC7C1EAE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F794E471-A531-4B76-B87E-7D8FEABCD833}">
      <dgm:prSet phldrT="[文字]" custT="1"/>
      <dgm:spPr/>
      <dgm:t>
        <a:bodyPr/>
        <a:lstStyle/>
        <a:p>
          <a:r>
            <a:rPr lang="zh-TW" altLang="en-US" sz="4800" dirty="0">
              <a:latin typeface="標楷體" panose="03000509000000000000" pitchFamily="65" charset="-120"/>
              <a:ea typeface="標楷體" panose="03000509000000000000" pitchFamily="65" charset="-120"/>
            </a:rPr>
            <a:t>壓力</a:t>
          </a:r>
        </a:p>
      </dgm:t>
    </dgm:pt>
    <dgm:pt modelId="{A779BEC7-A874-42F0-A1CD-13DA3A30F3BB}" type="parTrans" cxnId="{6804DE47-32F0-4C6D-9DD7-C4CB7B20A22E}">
      <dgm:prSet/>
      <dgm:spPr/>
      <dgm:t>
        <a:bodyPr/>
        <a:lstStyle/>
        <a:p>
          <a:endParaRPr lang="zh-TW" altLang="en-US"/>
        </a:p>
      </dgm:t>
    </dgm:pt>
    <dgm:pt modelId="{172D3F74-D97F-49BD-A3AC-3965801868C4}" type="sibTrans" cxnId="{6804DE47-32F0-4C6D-9DD7-C4CB7B20A22E}">
      <dgm:prSet/>
      <dgm:spPr/>
      <dgm:t>
        <a:bodyPr/>
        <a:lstStyle/>
        <a:p>
          <a:endParaRPr lang="zh-TW" altLang="en-US"/>
        </a:p>
      </dgm:t>
    </dgm:pt>
    <dgm:pt modelId="{3995B4B5-50EB-4858-B8CB-0EBF50A30F19}">
      <dgm:prSet phldrT="[文字]" custT="1"/>
      <dgm:spPr/>
      <dgm:t>
        <a:bodyPr/>
        <a:lstStyle/>
        <a:p>
          <a:r>
            <a:rPr lang="zh-TW" altLang="en-US" sz="4800" dirty="0">
              <a:latin typeface="標楷體" panose="03000509000000000000" pitchFamily="65" charset="-120"/>
              <a:ea typeface="標楷體" panose="03000509000000000000" pitchFamily="65" charset="-120"/>
            </a:rPr>
            <a:t>承受</a:t>
          </a:r>
        </a:p>
      </dgm:t>
    </dgm:pt>
    <dgm:pt modelId="{80872A66-70BE-4B2C-B625-ACA3885DDD0B}" type="parTrans" cxnId="{61155E84-73D2-4338-9C3E-99F96DCF6569}">
      <dgm:prSet/>
      <dgm:spPr/>
      <dgm:t>
        <a:bodyPr/>
        <a:lstStyle/>
        <a:p>
          <a:endParaRPr lang="zh-TW" altLang="en-US"/>
        </a:p>
      </dgm:t>
    </dgm:pt>
    <dgm:pt modelId="{828E1904-28B7-4ED9-B93F-6529BC6C5AFA}" type="sibTrans" cxnId="{61155E84-73D2-4338-9C3E-99F96DCF6569}">
      <dgm:prSet/>
      <dgm:spPr/>
      <dgm:t>
        <a:bodyPr/>
        <a:lstStyle/>
        <a:p>
          <a:endParaRPr lang="zh-TW" altLang="en-US"/>
        </a:p>
      </dgm:t>
    </dgm:pt>
    <dgm:pt modelId="{BAC933CC-EF32-4C9E-BAE3-AA50F6D0941D}" type="pres">
      <dgm:prSet presAssocID="{65ED9C50-18AD-4500-9869-B743EC7C1EAE}" presName="compositeShape" presStyleCnt="0">
        <dgm:presLayoutVars>
          <dgm:chMax val="2"/>
          <dgm:dir/>
          <dgm:resizeHandles val="exact"/>
        </dgm:presLayoutVars>
      </dgm:prSet>
      <dgm:spPr/>
    </dgm:pt>
    <dgm:pt modelId="{99D31A9B-5242-4E2B-8F4D-E1CF45AA6B3E}" type="pres">
      <dgm:prSet presAssocID="{65ED9C50-18AD-4500-9869-B743EC7C1EAE}" presName="divider" presStyleLbl="fgShp" presStyleIdx="0" presStyleCnt="1"/>
      <dgm:spPr/>
    </dgm:pt>
    <dgm:pt modelId="{B1A286F7-283A-44C6-83CE-0041DBFD45A1}" type="pres">
      <dgm:prSet presAssocID="{F794E471-A531-4B76-B87E-7D8FEABCD833}" presName="downArrow" presStyleLbl="node1" presStyleIdx="0" presStyleCnt="2"/>
      <dgm:spPr/>
    </dgm:pt>
    <dgm:pt modelId="{79104038-B7C4-483E-BE39-47492D9752F2}" type="pres">
      <dgm:prSet presAssocID="{F794E471-A531-4B76-B87E-7D8FEABCD833}" presName="downArrowText" presStyleLbl="revTx" presStyleIdx="0" presStyleCnt="2" custScaleX="135742">
        <dgm:presLayoutVars>
          <dgm:bulletEnabled val="1"/>
        </dgm:presLayoutVars>
      </dgm:prSet>
      <dgm:spPr/>
    </dgm:pt>
    <dgm:pt modelId="{80AFC347-6C7F-4091-AA57-411616B00970}" type="pres">
      <dgm:prSet presAssocID="{3995B4B5-50EB-4858-B8CB-0EBF50A30F19}" presName="upArrow" presStyleLbl="node1" presStyleIdx="1" presStyleCnt="2"/>
      <dgm:spPr/>
    </dgm:pt>
    <dgm:pt modelId="{C9DFCABB-2E32-4326-92A1-C46F57B27AEF}" type="pres">
      <dgm:prSet presAssocID="{3995B4B5-50EB-4858-B8CB-0EBF50A30F19}" presName="upArrowText" presStyleLbl="revTx" presStyleIdx="1" presStyleCnt="2" custScaleX="155951">
        <dgm:presLayoutVars>
          <dgm:bulletEnabled val="1"/>
        </dgm:presLayoutVars>
      </dgm:prSet>
      <dgm:spPr/>
    </dgm:pt>
  </dgm:ptLst>
  <dgm:cxnLst>
    <dgm:cxn modelId="{A666A33A-B39B-47F6-AE47-0876A45CA74D}" type="presOf" srcId="{65ED9C50-18AD-4500-9869-B743EC7C1EAE}" destId="{BAC933CC-EF32-4C9E-BAE3-AA50F6D0941D}" srcOrd="0" destOrd="0" presId="urn:microsoft.com/office/officeart/2005/8/layout/arrow3"/>
    <dgm:cxn modelId="{59543046-9483-4629-BA17-DF24DBDE22E2}" type="presOf" srcId="{3995B4B5-50EB-4858-B8CB-0EBF50A30F19}" destId="{C9DFCABB-2E32-4326-92A1-C46F57B27AEF}" srcOrd="0" destOrd="0" presId="urn:microsoft.com/office/officeart/2005/8/layout/arrow3"/>
    <dgm:cxn modelId="{6804DE47-32F0-4C6D-9DD7-C4CB7B20A22E}" srcId="{65ED9C50-18AD-4500-9869-B743EC7C1EAE}" destId="{F794E471-A531-4B76-B87E-7D8FEABCD833}" srcOrd="0" destOrd="0" parTransId="{A779BEC7-A874-42F0-A1CD-13DA3A30F3BB}" sibTransId="{172D3F74-D97F-49BD-A3AC-3965801868C4}"/>
    <dgm:cxn modelId="{61155E84-73D2-4338-9C3E-99F96DCF6569}" srcId="{65ED9C50-18AD-4500-9869-B743EC7C1EAE}" destId="{3995B4B5-50EB-4858-B8CB-0EBF50A30F19}" srcOrd="1" destOrd="0" parTransId="{80872A66-70BE-4B2C-B625-ACA3885DDD0B}" sibTransId="{828E1904-28B7-4ED9-B93F-6529BC6C5AFA}"/>
    <dgm:cxn modelId="{9156C4A4-8A7C-4A76-A1D9-D6C9908E2ED1}" type="presOf" srcId="{F794E471-A531-4B76-B87E-7D8FEABCD833}" destId="{79104038-B7C4-483E-BE39-47492D9752F2}" srcOrd="0" destOrd="0" presId="urn:microsoft.com/office/officeart/2005/8/layout/arrow3"/>
    <dgm:cxn modelId="{3A9E0382-C7ED-4BCB-8DC2-372794AB9AB7}" type="presParOf" srcId="{BAC933CC-EF32-4C9E-BAE3-AA50F6D0941D}" destId="{99D31A9B-5242-4E2B-8F4D-E1CF45AA6B3E}" srcOrd="0" destOrd="0" presId="urn:microsoft.com/office/officeart/2005/8/layout/arrow3"/>
    <dgm:cxn modelId="{6E53E289-7FBC-4423-8F3B-1646433D95C6}" type="presParOf" srcId="{BAC933CC-EF32-4C9E-BAE3-AA50F6D0941D}" destId="{B1A286F7-283A-44C6-83CE-0041DBFD45A1}" srcOrd="1" destOrd="0" presId="urn:microsoft.com/office/officeart/2005/8/layout/arrow3"/>
    <dgm:cxn modelId="{4F81EF1A-F5BC-4AE4-86B9-62E24B9C0488}" type="presParOf" srcId="{BAC933CC-EF32-4C9E-BAE3-AA50F6D0941D}" destId="{79104038-B7C4-483E-BE39-47492D9752F2}" srcOrd="2" destOrd="0" presId="urn:microsoft.com/office/officeart/2005/8/layout/arrow3"/>
    <dgm:cxn modelId="{14ECFAFA-B36D-43A6-A0DA-17E14A6E062F}" type="presParOf" srcId="{BAC933CC-EF32-4C9E-BAE3-AA50F6D0941D}" destId="{80AFC347-6C7F-4091-AA57-411616B00970}" srcOrd="3" destOrd="0" presId="urn:microsoft.com/office/officeart/2005/8/layout/arrow3"/>
    <dgm:cxn modelId="{714F024C-79D7-4859-97A1-862ED731CA13}" type="presParOf" srcId="{BAC933CC-EF32-4C9E-BAE3-AA50F6D0941D}" destId="{C9DFCABB-2E32-4326-92A1-C46F57B27AEF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EF0DCD-99B3-4AA7-A2E7-AC4E8C522947}" type="doc">
      <dgm:prSet loTypeId="urn:microsoft.com/office/officeart/2008/layout/PictureAccentList" loCatId="pictur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465E0EAA-15F3-4349-88F8-60AFC51A4FF0}">
      <dgm:prSet phldrT="[文字]" custT="1"/>
      <dgm:spPr/>
      <dgm:t>
        <a:bodyPr/>
        <a:lstStyle/>
        <a:p>
          <a:pPr algn="l">
            <a:buNone/>
          </a:pPr>
          <a:r>
            <a:rPr 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目前生活中的壓力程度自評</a:t>
          </a:r>
          <a:r>
            <a:rPr 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(0-10)</a:t>
          </a:r>
          <a:r>
            <a:rPr 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與</a:t>
          </a:r>
          <a:endParaRPr lang="en-US" altLang="zh-TW" sz="28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algn="l">
            <a:buNone/>
          </a:pPr>
          <a:r>
            <a:rPr 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主要壓力來源</a:t>
          </a:r>
          <a:r>
            <a:rPr 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8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C4ADC2D5-F43A-449C-87CE-C87334E09DB9}" type="parTrans" cxnId="{AF82AEC4-FA9A-45CE-A009-E6A201A9AC46}">
      <dgm:prSet/>
      <dgm:spPr/>
      <dgm:t>
        <a:bodyPr/>
        <a:lstStyle/>
        <a:p>
          <a:endParaRPr lang="zh-TW" altLang="en-US"/>
        </a:p>
      </dgm:t>
    </dgm:pt>
    <dgm:pt modelId="{3D0E5E22-8863-4C2D-96D6-46297190E110}" type="sibTrans" cxnId="{AF82AEC4-FA9A-45CE-A009-E6A201A9AC46}">
      <dgm:prSet/>
      <dgm:spPr/>
      <dgm:t>
        <a:bodyPr/>
        <a:lstStyle/>
        <a:p>
          <a:endParaRPr lang="zh-TW" altLang="en-US"/>
        </a:p>
      </dgm:t>
    </dgm:pt>
    <dgm:pt modelId="{6EF628F8-15A7-43C0-9945-EFDBC942B022}">
      <dgm:prSet phldrT="[文字]" custT="1"/>
      <dgm:spPr/>
      <dgm:t>
        <a:bodyPr/>
        <a:lstStyle/>
        <a:p>
          <a:pPr algn="l"/>
          <a:r>
            <a:rPr lang="zh-TW" sz="24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當壓力大的時候，你的身體有何反應</a:t>
          </a:r>
          <a:r>
            <a:rPr lang="en-US" sz="24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4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00BF6B4-3B9B-4534-B460-09292F2944A5}" type="parTrans" cxnId="{B5881F7A-6317-4B98-AD00-6FD262E7FF9A}">
      <dgm:prSet/>
      <dgm:spPr/>
      <dgm:t>
        <a:bodyPr/>
        <a:lstStyle/>
        <a:p>
          <a:endParaRPr lang="zh-TW" altLang="en-US"/>
        </a:p>
      </dgm:t>
    </dgm:pt>
    <dgm:pt modelId="{31C7C813-A73D-4668-AAF9-B77A9398070B}" type="sibTrans" cxnId="{B5881F7A-6317-4B98-AD00-6FD262E7FF9A}">
      <dgm:prSet/>
      <dgm:spPr/>
      <dgm:t>
        <a:bodyPr/>
        <a:lstStyle/>
        <a:p>
          <a:endParaRPr lang="zh-TW" altLang="en-US"/>
        </a:p>
      </dgm:t>
    </dgm:pt>
    <dgm:pt modelId="{8DE7CC8E-0FC7-4D93-959A-23AFF01A2565}">
      <dgm:prSet phldrT="[文字]" custT="1"/>
      <dgm:spPr/>
      <dgm:t>
        <a:bodyPr/>
        <a:lstStyle/>
        <a:p>
          <a:pPr algn="l"/>
          <a:r>
            <a:rPr lang="zh-TW" sz="24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當壓力大的時候，有怎樣的情緒</a:t>
          </a:r>
          <a:r>
            <a:rPr lang="en-US" sz="24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4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1E69080-6B89-4123-8A2A-3D0A5A1EEDC9}" type="parTrans" cxnId="{A3803929-E625-4D31-BEA5-A6E16DAFF77C}">
      <dgm:prSet/>
      <dgm:spPr/>
      <dgm:t>
        <a:bodyPr/>
        <a:lstStyle/>
        <a:p>
          <a:endParaRPr lang="zh-TW" altLang="en-US"/>
        </a:p>
      </dgm:t>
    </dgm:pt>
    <dgm:pt modelId="{78A9A52F-13F6-4B6B-95E3-900BCD8E482A}" type="sibTrans" cxnId="{A3803929-E625-4D31-BEA5-A6E16DAFF77C}">
      <dgm:prSet/>
      <dgm:spPr/>
      <dgm:t>
        <a:bodyPr/>
        <a:lstStyle/>
        <a:p>
          <a:endParaRPr lang="zh-TW" altLang="en-US"/>
        </a:p>
      </dgm:t>
    </dgm:pt>
    <dgm:pt modelId="{18FBB87E-6A62-4C02-BC42-6573483556DB}">
      <dgm:prSet phldrT="[文字]" custT="1"/>
      <dgm:spPr/>
      <dgm:t>
        <a:bodyPr/>
        <a:lstStyle/>
        <a:p>
          <a:pPr algn="l"/>
          <a:r>
            <a:rPr lang="zh-TW" sz="24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當壓力大的時候，有怎樣的想法</a:t>
          </a:r>
          <a:r>
            <a:rPr lang="en-US" sz="24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4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4CF3F4F-DA6F-4B70-B312-17A1A8F02103}" type="parTrans" cxnId="{8BBC41A7-CBE8-4D75-A0A6-1077B4EC8708}">
      <dgm:prSet/>
      <dgm:spPr/>
      <dgm:t>
        <a:bodyPr/>
        <a:lstStyle/>
        <a:p>
          <a:endParaRPr lang="zh-TW" altLang="en-US"/>
        </a:p>
      </dgm:t>
    </dgm:pt>
    <dgm:pt modelId="{E480B1A1-0B95-4FC2-9AEF-1EEE225EFA6F}" type="sibTrans" cxnId="{8BBC41A7-CBE8-4D75-A0A6-1077B4EC8708}">
      <dgm:prSet/>
      <dgm:spPr/>
      <dgm:t>
        <a:bodyPr/>
        <a:lstStyle/>
        <a:p>
          <a:endParaRPr lang="zh-TW" altLang="en-US"/>
        </a:p>
      </dgm:t>
    </dgm:pt>
    <dgm:pt modelId="{E2654169-D7B7-4F73-85DB-195616ABB955}" type="pres">
      <dgm:prSet presAssocID="{57EF0DCD-99B3-4AA7-A2E7-AC4E8C52294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AB86A4D7-AFCB-42C1-A961-E099E6A4D2C6}" type="pres">
      <dgm:prSet presAssocID="{465E0EAA-15F3-4349-88F8-60AFC51A4FF0}" presName="root" presStyleCnt="0">
        <dgm:presLayoutVars>
          <dgm:chMax/>
          <dgm:chPref val="4"/>
        </dgm:presLayoutVars>
      </dgm:prSet>
      <dgm:spPr/>
    </dgm:pt>
    <dgm:pt modelId="{DB7F9A94-7A55-46E6-8E00-63AA9FDB599A}" type="pres">
      <dgm:prSet presAssocID="{465E0EAA-15F3-4349-88F8-60AFC51A4FF0}" presName="rootComposite" presStyleCnt="0">
        <dgm:presLayoutVars/>
      </dgm:prSet>
      <dgm:spPr/>
    </dgm:pt>
    <dgm:pt modelId="{0437FE6D-3A18-407B-A49A-2AFA9BE38801}" type="pres">
      <dgm:prSet presAssocID="{465E0EAA-15F3-4349-88F8-60AFC51A4FF0}" presName="rootText" presStyleLbl="node0" presStyleIdx="0" presStyleCnt="1" custScaleY="119117">
        <dgm:presLayoutVars>
          <dgm:chMax/>
          <dgm:chPref val="4"/>
        </dgm:presLayoutVars>
      </dgm:prSet>
      <dgm:spPr/>
    </dgm:pt>
    <dgm:pt modelId="{A776B366-6FF3-4C08-AFB6-1162CE5FB471}" type="pres">
      <dgm:prSet presAssocID="{465E0EAA-15F3-4349-88F8-60AFC51A4FF0}" presName="childShape" presStyleCnt="0">
        <dgm:presLayoutVars>
          <dgm:chMax val="0"/>
          <dgm:chPref val="0"/>
        </dgm:presLayoutVars>
      </dgm:prSet>
      <dgm:spPr/>
    </dgm:pt>
    <dgm:pt modelId="{1ADCD121-C822-4EBF-A40C-118948414B22}" type="pres">
      <dgm:prSet presAssocID="{6EF628F8-15A7-43C0-9945-EFDBC942B022}" presName="childComposite" presStyleCnt="0">
        <dgm:presLayoutVars>
          <dgm:chMax val="0"/>
          <dgm:chPref val="0"/>
        </dgm:presLayoutVars>
      </dgm:prSet>
      <dgm:spPr/>
    </dgm:pt>
    <dgm:pt modelId="{CAA62D2F-AE77-4EBF-B524-296CFCF04DCE}" type="pres">
      <dgm:prSet presAssocID="{6EF628F8-15A7-43C0-9945-EFDBC942B022}" presName="Image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83D212A4-FC33-4312-B056-4601CE167DF9}" type="pres">
      <dgm:prSet presAssocID="{6EF628F8-15A7-43C0-9945-EFDBC942B022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</dgm:pt>
    <dgm:pt modelId="{92D1CCC0-DD9E-40A1-8B2F-F9C83E9086E0}" type="pres">
      <dgm:prSet presAssocID="{8DE7CC8E-0FC7-4D93-959A-23AFF01A2565}" presName="childComposite" presStyleCnt="0">
        <dgm:presLayoutVars>
          <dgm:chMax val="0"/>
          <dgm:chPref val="0"/>
        </dgm:presLayoutVars>
      </dgm:prSet>
      <dgm:spPr/>
    </dgm:pt>
    <dgm:pt modelId="{82F3C8B8-F956-49FF-9A01-C75E97FB2E95}" type="pres">
      <dgm:prSet presAssocID="{8DE7CC8E-0FC7-4D93-959A-23AFF01A2565}" presName="Image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356CF20B-9199-4C51-89C6-45DF07CBBFED}" type="pres">
      <dgm:prSet presAssocID="{8DE7CC8E-0FC7-4D93-959A-23AFF01A2565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</dgm:pt>
    <dgm:pt modelId="{E5D3CFBC-3BBD-4DF4-9A54-11AB646B36F9}" type="pres">
      <dgm:prSet presAssocID="{18FBB87E-6A62-4C02-BC42-6573483556DB}" presName="childComposite" presStyleCnt="0">
        <dgm:presLayoutVars>
          <dgm:chMax val="0"/>
          <dgm:chPref val="0"/>
        </dgm:presLayoutVars>
      </dgm:prSet>
      <dgm:spPr/>
    </dgm:pt>
    <dgm:pt modelId="{06E0C36D-27EF-4DA2-85D1-A445F6654597}" type="pres">
      <dgm:prSet presAssocID="{18FBB87E-6A62-4C02-BC42-6573483556DB}" presName="Image" presStyleLbl="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36DE0A5-5C41-4633-89E4-D48B6D9F91B8}" type="pres">
      <dgm:prSet presAssocID="{18FBB87E-6A62-4C02-BC42-6573483556DB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1BEA0326-485F-42F9-959C-CCDECB05BBCE}" type="presOf" srcId="{465E0EAA-15F3-4349-88F8-60AFC51A4FF0}" destId="{0437FE6D-3A18-407B-A49A-2AFA9BE38801}" srcOrd="0" destOrd="0" presId="urn:microsoft.com/office/officeart/2008/layout/PictureAccentList"/>
    <dgm:cxn modelId="{A3803929-E625-4D31-BEA5-A6E16DAFF77C}" srcId="{465E0EAA-15F3-4349-88F8-60AFC51A4FF0}" destId="{8DE7CC8E-0FC7-4D93-959A-23AFF01A2565}" srcOrd="1" destOrd="0" parTransId="{61E69080-6B89-4123-8A2A-3D0A5A1EEDC9}" sibTransId="{78A9A52F-13F6-4B6B-95E3-900BCD8E482A}"/>
    <dgm:cxn modelId="{D2B9F02B-091F-4B82-B45C-BE18C2A82D41}" type="presOf" srcId="{8DE7CC8E-0FC7-4D93-959A-23AFF01A2565}" destId="{356CF20B-9199-4C51-89C6-45DF07CBBFED}" srcOrd="0" destOrd="0" presId="urn:microsoft.com/office/officeart/2008/layout/PictureAccentList"/>
    <dgm:cxn modelId="{CE905A76-56F7-4E67-9375-173AC838E5EA}" type="presOf" srcId="{6EF628F8-15A7-43C0-9945-EFDBC942B022}" destId="{83D212A4-FC33-4312-B056-4601CE167DF9}" srcOrd="0" destOrd="0" presId="urn:microsoft.com/office/officeart/2008/layout/PictureAccentList"/>
    <dgm:cxn modelId="{B5881F7A-6317-4B98-AD00-6FD262E7FF9A}" srcId="{465E0EAA-15F3-4349-88F8-60AFC51A4FF0}" destId="{6EF628F8-15A7-43C0-9945-EFDBC942B022}" srcOrd="0" destOrd="0" parTransId="{500BF6B4-3B9B-4534-B460-09292F2944A5}" sibTransId="{31C7C813-A73D-4668-AAF9-B77A9398070B}"/>
    <dgm:cxn modelId="{A730C19F-75EC-4BF6-9DF2-4BBC1775B6FC}" type="presOf" srcId="{57EF0DCD-99B3-4AA7-A2E7-AC4E8C522947}" destId="{E2654169-D7B7-4F73-85DB-195616ABB955}" srcOrd="0" destOrd="0" presId="urn:microsoft.com/office/officeart/2008/layout/PictureAccentList"/>
    <dgm:cxn modelId="{8BBC41A7-CBE8-4D75-A0A6-1077B4EC8708}" srcId="{465E0EAA-15F3-4349-88F8-60AFC51A4FF0}" destId="{18FBB87E-6A62-4C02-BC42-6573483556DB}" srcOrd="2" destOrd="0" parTransId="{54CF3F4F-DA6F-4B70-B312-17A1A8F02103}" sibTransId="{E480B1A1-0B95-4FC2-9AEF-1EEE225EFA6F}"/>
    <dgm:cxn modelId="{AF82AEC4-FA9A-45CE-A009-E6A201A9AC46}" srcId="{57EF0DCD-99B3-4AA7-A2E7-AC4E8C522947}" destId="{465E0EAA-15F3-4349-88F8-60AFC51A4FF0}" srcOrd="0" destOrd="0" parTransId="{C4ADC2D5-F43A-449C-87CE-C87334E09DB9}" sibTransId="{3D0E5E22-8863-4C2D-96D6-46297190E110}"/>
    <dgm:cxn modelId="{4910BDFC-1E6F-4CFC-9958-8E6907DD29DF}" type="presOf" srcId="{18FBB87E-6A62-4C02-BC42-6573483556DB}" destId="{336DE0A5-5C41-4633-89E4-D48B6D9F91B8}" srcOrd="0" destOrd="0" presId="urn:microsoft.com/office/officeart/2008/layout/PictureAccentList"/>
    <dgm:cxn modelId="{99852874-1556-43EE-9F68-C45478B55BBC}" type="presParOf" srcId="{E2654169-D7B7-4F73-85DB-195616ABB955}" destId="{AB86A4D7-AFCB-42C1-A961-E099E6A4D2C6}" srcOrd="0" destOrd="0" presId="urn:microsoft.com/office/officeart/2008/layout/PictureAccentList"/>
    <dgm:cxn modelId="{A2035456-7A30-41F1-9D68-07D2250D0CE8}" type="presParOf" srcId="{AB86A4D7-AFCB-42C1-A961-E099E6A4D2C6}" destId="{DB7F9A94-7A55-46E6-8E00-63AA9FDB599A}" srcOrd="0" destOrd="0" presId="urn:microsoft.com/office/officeart/2008/layout/PictureAccentList"/>
    <dgm:cxn modelId="{35EA01AB-281A-4F89-BF4A-AC1218F7A81A}" type="presParOf" srcId="{DB7F9A94-7A55-46E6-8E00-63AA9FDB599A}" destId="{0437FE6D-3A18-407B-A49A-2AFA9BE38801}" srcOrd="0" destOrd="0" presId="urn:microsoft.com/office/officeart/2008/layout/PictureAccentList"/>
    <dgm:cxn modelId="{D5704FC0-85F5-46B5-ACC8-3430D6BDEBAC}" type="presParOf" srcId="{AB86A4D7-AFCB-42C1-A961-E099E6A4D2C6}" destId="{A776B366-6FF3-4C08-AFB6-1162CE5FB471}" srcOrd="1" destOrd="0" presId="urn:microsoft.com/office/officeart/2008/layout/PictureAccentList"/>
    <dgm:cxn modelId="{CF092D8A-7D62-4C52-8AAF-46BD08676498}" type="presParOf" srcId="{A776B366-6FF3-4C08-AFB6-1162CE5FB471}" destId="{1ADCD121-C822-4EBF-A40C-118948414B22}" srcOrd="0" destOrd="0" presId="urn:microsoft.com/office/officeart/2008/layout/PictureAccentList"/>
    <dgm:cxn modelId="{C7B3272C-B41E-412D-976E-3CB62A872C10}" type="presParOf" srcId="{1ADCD121-C822-4EBF-A40C-118948414B22}" destId="{CAA62D2F-AE77-4EBF-B524-296CFCF04DCE}" srcOrd="0" destOrd="0" presId="urn:microsoft.com/office/officeart/2008/layout/PictureAccentList"/>
    <dgm:cxn modelId="{F91750AD-EDE9-4C9E-A840-4EB94536C01D}" type="presParOf" srcId="{1ADCD121-C822-4EBF-A40C-118948414B22}" destId="{83D212A4-FC33-4312-B056-4601CE167DF9}" srcOrd="1" destOrd="0" presId="urn:microsoft.com/office/officeart/2008/layout/PictureAccentList"/>
    <dgm:cxn modelId="{D519B9B4-B78F-4BF1-A430-B008864F3D35}" type="presParOf" srcId="{A776B366-6FF3-4C08-AFB6-1162CE5FB471}" destId="{92D1CCC0-DD9E-40A1-8B2F-F9C83E9086E0}" srcOrd="1" destOrd="0" presId="urn:microsoft.com/office/officeart/2008/layout/PictureAccentList"/>
    <dgm:cxn modelId="{F0909208-B8C7-4011-B5B0-BAB459929916}" type="presParOf" srcId="{92D1CCC0-DD9E-40A1-8B2F-F9C83E9086E0}" destId="{82F3C8B8-F956-49FF-9A01-C75E97FB2E95}" srcOrd="0" destOrd="0" presId="urn:microsoft.com/office/officeart/2008/layout/PictureAccentList"/>
    <dgm:cxn modelId="{60BB3D47-2931-4E94-9B9B-B3D8032DAEB7}" type="presParOf" srcId="{92D1CCC0-DD9E-40A1-8B2F-F9C83E9086E0}" destId="{356CF20B-9199-4C51-89C6-45DF07CBBFED}" srcOrd="1" destOrd="0" presId="urn:microsoft.com/office/officeart/2008/layout/PictureAccentList"/>
    <dgm:cxn modelId="{86134FB9-AA3E-44F2-BD6A-CFB4B548FB78}" type="presParOf" srcId="{A776B366-6FF3-4C08-AFB6-1162CE5FB471}" destId="{E5D3CFBC-3BBD-4DF4-9A54-11AB646B36F9}" srcOrd="2" destOrd="0" presId="urn:microsoft.com/office/officeart/2008/layout/PictureAccentList"/>
    <dgm:cxn modelId="{D68D0030-2064-4C9A-89EB-EC07E3815A00}" type="presParOf" srcId="{E5D3CFBC-3BBD-4DF4-9A54-11AB646B36F9}" destId="{06E0C36D-27EF-4DA2-85D1-A445F6654597}" srcOrd="0" destOrd="0" presId="urn:microsoft.com/office/officeart/2008/layout/PictureAccentList"/>
    <dgm:cxn modelId="{7347E5BE-E2A8-42F3-ABD2-403C660A086C}" type="presParOf" srcId="{E5D3CFBC-3BBD-4DF4-9A54-11AB646B36F9}" destId="{336DE0A5-5C41-4633-89E4-D48B6D9F91B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54F3A5-F57D-49C2-848C-42959205AC55}" type="doc">
      <dgm:prSet loTypeId="urn:microsoft.com/office/officeart/2005/8/layout/chevron2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zh-TW" altLang="en-US"/>
        </a:p>
      </dgm:t>
    </dgm:pt>
    <dgm:pt modelId="{A14BD47A-B5A5-4D13-B362-B15F972E53DD}">
      <dgm:prSet phldrT="[文字]" custT="1"/>
      <dgm:spPr/>
      <dgm:t>
        <a:bodyPr/>
        <a:lstStyle/>
        <a:p>
          <a:r>
            <a:rPr lang="en-US" altLang="zh-TW" sz="2800" dirty="0">
              <a:latin typeface="Broadway" pitchFamily="82" charset="0"/>
            </a:rPr>
            <a:t>3</a:t>
          </a:r>
          <a:endParaRPr lang="zh-TW" altLang="en-US" sz="2800" dirty="0">
            <a:latin typeface="Broadway" pitchFamily="82" charset="0"/>
          </a:endParaRPr>
        </a:p>
      </dgm:t>
    </dgm:pt>
    <dgm:pt modelId="{4AF59C7F-E2BF-4F9A-BF86-E8FF7DAAF5D6}" type="parTrans" cxnId="{E0F4506E-E4FB-4051-859C-F296765920CD}">
      <dgm:prSet/>
      <dgm:spPr/>
      <dgm:t>
        <a:bodyPr/>
        <a:lstStyle/>
        <a:p>
          <a:endParaRPr lang="zh-TW" altLang="en-US"/>
        </a:p>
      </dgm:t>
    </dgm:pt>
    <dgm:pt modelId="{3D07BDE6-0107-461F-8BC9-9DCF3F45FE14}" type="sibTrans" cxnId="{E0F4506E-E4FB-4051-859C-F296765920CD}">
      <dgm:prSet/>
      <dgm:spPr/>
      <dgm:t>
        <a:bodyPr/>
        <a:lstStyle/>
        <a:p>
          <a:endParaRPr lang="zh-TW" altLang="en-US"/>
        </a:p>
      </dgm:t>
    </dgm:pt>
    <dgm:pt modelId="{3C8E81E9-AF3A-40BD-BE7D-BE26CEECB681}">
      <dgm:prSet phldrT="[文字]" custT="1"/>
      <dgm:spPr/>
      <dgm:t>
        <a:bodyPr/>
        <a:lstStyle/>
        <a:p>
          <a:r>
            <a:rPr lang="zh-TW" altLang="en-US" sz="28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您的壓力指數還在能負荷的範圍。</a:t>
          </a:r>
        </a:p>
      </dgm:t>
    </dgm:pt>
    <dgm:pt modelId="{33D9742D-4142-4AAB-9604-D95069EF8631}" type="parTrans" cxnId="{ED037A91-4E93-48B9-B175-7E5C8D901483}">
      <dgm:prSet/>
      <dgm:spPr/>
      <dgm:t>
        <a:bodyPr/>
        <a:lstStyle/>
        <a:p>
          <a:endParaRPr lang="zh-TW" altLang="en-US"/>
        </a:p>
      </dgm:t>
    </dgm:pt>
    <dgm:pt modelId="{6254A0E8-6B13-445B-8499-51E792E65171}" type="sibTrans" cxnId="{ED037A91-4E93-48B9-B175-7E5C8D901483}">
      <dgm:prSet/>
      <dgm:spPr/>
      <dgm:t>
        <a:bodyPr/>
        <a:lstStyle/>
        <a:p>
          <a:endParaRPr lang="zh-TW" altLang="en-US"/>
        </a:p>
      </dgm:t>
    </dgm:pt>
    <dgm:pt modelId="{EE6F19C4-7F78-4956-B1B2-03B1409A3C51}">
      <dgm:prSet phldrT="[文字]" custT="1"/>
      <dgm:spPr/>
      <dgm:t>
        <a:bodyPr/>
        <a:lstStyle/>
        <a:p>
          <a:r>
            <a:rPr lang="en-US" altLang="zh-TW" sz="2800" dirty="0">
              <a:latin typeface="Broadway" pitchFamily="82" charset="0"/>
            </a:rPr>
            <a:t>4-5</a:t>
          </a:r>
          <a:endParaRPr lang="zh-TW" altLang="en-US" sz="2800" dirty="0">
            <a:latin typeface="Broadway" pitchFamily="82" charset="0"/>
          </a:endParaRPr>
        </a:p>
      </dgm:t>
    </dgm:pt>
    <dgm:pt modelId="{C17AB8D2-99E0-4ED7-AB22-2D925ECA0BD0}" type="parTrans" cxnId="{C70CE523-F869-4945-BC1E-A994611E9600}">
      <dgm:prSet/>
      <dgm:spPr/>
      <dgm:t>
        <a:bodyPr/>
        <a:lstStyle/>
        <a:p>
          <a:endParaRPr lang="zh-TW" altLang="en-US"/>
        </a:p>
      </dgm:t>
    </dgm:pt>
    <dgm:pt modelId="{A851C582-8052-459D-80D0-EDC65750C909}" type="sibTrans" cxnId="{C70CE523-F869-4945-BC1E-A994611E9600}">
      <dgm:prSet/>
      <dgm:spPr/>
      <dgm:t>
        <a:bodyPr/>
        <a:lstStyle/>
        <a:p>
          <a:endParaRPr lang="zh-TW" altLang="en-US"/>
        </a:p>
      </dgm:t>
    </dgm:pt>
    <dgm:pt modelId="{283554FA-D984-48EF-B109-F1852EDEB622}">
      <dgm:prSet phldrT="[文字]" custT="1"/>
      <dgm:spPr/>
      <dgm:t>
        <a:bodyPr/>
        <a:lstStyle/>
        <a:p>
          <a:r>
            <a:rPr lang="zh-TW" altLang="en-US" sz="28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壓力滿困擾您，雖能勉強應付，但必需認真學習壓力管理了，同時多與良師益友聊一聊。</a:t>
          </a:r>
        </a:p>
      </dgm:t>
    </dgm:pt>
    <dgm:pt modelId="{454315C9-7FED-435D-BB92-3E4F463361AC}" type="parTrans" cxnId="{9385D5AE-69F6-4C26-BC4E-BF3A550F2158}">
      <dgm:prSet/>
      <dgm:spPr/>
      <dgm:t>
        <a:bodyPr/>
        <a:lstStyle/>
        <a:p>
          <a:endParaRPr lang="zh-TW" altLang="en-US"/>
        </a:p>
      </dgm:t>
    </dgm:pt>
    <dgm:pt modelId="{504EEBA4-32E2-4F56-8F67-77F6815E64BC}" type="sibTrans" cxnId="{9385D5AE-69F6-4C26-BC4E-BF3A550F2158}">
      <dgm:prSet/>
      <dgm:spPr/>
      <dgm:t>
        <a:bodyPr/>
        <a:lstStyle/>
        <a:p>
          <a:endParaRPr lang="zh-TW" altLang="en-US"/>
        </a:p>
      </dgm:t>
    </dgm:pt>
    <dgm:pt modelId="{339C61BC-47AB-458F-9006-46F57A044A2A}">
      <dgm:prSet phldrT="[文字]" custT="1"/>
      <dgm:spPr/>
      <dgm:t>
        <a:bodyPr/>
        <a:lstStyle/>
        <a:p>
          <a:r>
            <a:rPr lang="en-US" altLang="zh-TW" sz="2800" dirty="0">
              <a:latin typeface="Broadway" pitchFamily="82" charset="0"/>
            </a:rPr>
            <a:t>6-8</a:t>
          </a:r>
          <a:endParaRPr lang="zh-TW" altLang="en-US" sz="2800" dirty="0">
            <a:latin typeface="Broadway" pitchFamily="82" charset="0"/>
          </a:endParaRPr>
        </a:p>
      </dgm:t>
    </dgm:pt>
    <dgm:pt modelId="{BF33EC42-2A39-4842-BE41-A7E1DCFFBD86}" type="parTrans" cxnId="{FE07B6FA-93AF-47B9-8DAE-FC84AEB95F14}">
      <dgm:prSet/>
      <dgm:spPr/>
      <dgm:t>
        <a:bodyPr/>
        <a:lstStyle/>
        <a:p>
          <a:endParaRPr lang="zh-TW" altLang="en-US"/>
        </a:p>
      </dgm:t>
    </dgm:pt>
    <dgm:pt modelId="{CD89E53D-006F-4083-BE2B-24154B5F08D3}" type="sibTrans" cxnId="{FE07B6FA-93AF-47B9-8DAE-FC84AEB95F14}">
      <dgm:prSet/>
      <dgm:spPr/>
      <dgm:t>
        <a:bodyPr/>
        <a:lstStyle/>
        <a:p>
          <a:endParaRPr lang="zh-TW" altLang="en-US"/>
        </a:p>
      </dgm:t>
    </dgm:pt>
    <dgm:pt modelId="{52ED2663-77CF-423A-9A2B-52C0BA714674}">
      <dgm:prSet phldrT="[文字]" custT="1"/>
      <dgm:spPr/>
      <dgm:t>
        <a:bodyPr/>
        <a:lstStyle/>
        <a:p>
          <a:r>
            <a:rPr lang="zh-TW" altLang="en-US" sz="28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您的壓力很大，趕快去看心理衛生專業人員，接受系統性的心理治療。</a:t>
          </a:r>
        </a:p>
      </dgm:t>
    </dgm:pt>
    <dgm:pt modelId="{D85C3212-574B-4E1C-899C-0E811306FEEA}" type="parTrans" cxnId="{6237248B-0649-4167-B8CA-10C5FA301F97}">
      <dgm:prSet/>
      <dgm:spPr/>
      <dgm:t>
        <a:bodyPr/>
        <a:lstStyle/>
        <a:p>
          <a:endParaRPr lang="zh-TW" altLang="en-US"/>
        </a:p>
      </dgm:t>
    </dgm:pt>
    <dgm:pt modelId="{4FEA27FE-1B72-4889-916A-3060AA986F9A}" type="sibTrans" cxnId="{6237248B-0649-4167-B8CA-10C5FA301F97}">
      <dgm:prSet/>
      <dgm:spPr/>
      <dgm:t>
        <a:bodyPr/>
        <a:lstStyle/>
        <a:p>
          <a:endParaRPr lang="zh-TW" altLang="en-US"/>
        </a:p>
      </dgm:t>
    </dgm:pt>
    <dgm:pt modelId="{8D6D3BF9-AB23-429B-8AB3-91A7FE08B82E}">
      <dgm:prSet custT="1"/>
      <dgm:spPr/>
      <dgm:t>
        <a:bodyPr/>
        <a:lstStyle/>
        <a:p>
          <a:r>
            <a:rPr lang="en-US" altLang="zh-TW" sz="2800" dirty="0">
              <a:latin typeface="Broadway" pitchFamily="82" charset="0"/>
            </a:rPr>
            <a:t>9</a:t>
          </a:r>
          <a:r>
            <a:rPr lang="zh-TW" altLang="en-US" sz="2800" dirty="0">
              <a:latin typeface="Broadway" pitchFamily="82" charset="0"/>
            </a:rPr>
            <a:t>↑</a:t>
          </a:r>
        </a:p>
      </dgm:t>
    </dgm:pt>
    <dgm:pt modelId="{05CF9051-A2B7-4D74-AC68-56AD5B383AA0}" type="parTrans" cxnId="{ABBAE403-86CA-4B76-A3A2-3D96182162CC}">
      <dgm:prSet/>
      <dgm:spPr/>
      <dgm:t>
        <a:bodyPr/>
        <a:lstStyle/>
        <a:p>
          <a:endParaRPr lang="zh-TW" altLang="en-US"/>
        </a:p>
      </dgm:t>
    </dgm:pt>
    <dgm:pt modelId="{80DB369F-E975-494E-B4F3-2B41F98869AB}" type="sibTrans" cxnId="{ABBAE403-86CA-4B76-A3A2-3D96182162CC}">
      <dgm:prSet/>
      <dgm:spPr/>
      <dgm:t>
        <a:bodyPr/>
        <a:lstStyle/>
        <a:p>
          <a:endParaRPr lang="zh-TW" altLang="en-US"/>
        </a:p>
      </dgm:t>
    </dgm:pt>
    <dgm:pt modelId="{FB93FB79-A160-4AE8-AA4F-3D9FB2561417}">
      <dgm:prSet custT="1"/>
      <dgm:spPr/>
      <dgm:t>
        <a:bodyPr/>
        <a:lstStyle/>
        <a:p>
          <a:r>
            <a:rPr lang="zh-TW" altLang="en-US" sz="24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您的壓力已很嚴重，應該看精神專科醫師，依醫師處方用藥物治療與心理治療，幫忙您的生活趕快恢復正常軌道。</a:t>
          </a:r>
          <a:endParaRPr lang="zh-TW" altLang="en-US" sz="2800" kern="1200" dirty="0">
            <a:solidFill>
              <a:srgbClr val="006666"/>
            </a:solidFill>
            <a:latin typeface="SetoFont" pitchFamily="2" charset="-120"/>
            <a:ea typeface="SetoFont" pitchFamily="2" charset="-120"/>
            <a:cs typeface="SetoFont" pitchFamily="2" charset="-120"/>
          </a:endParaRPr>
        </a:p>
      </dgm:t>
    </dgm:pt>
    <dgm:pt modelId="{3F202E1E-35A0-4E68-BE6C-C92FDC4D4F54}" type="parTrans" cxnId="{F3F0F3AB-05E4-4EDB-9F4C-766B5145AE46}">
      <dgm:prSet/>
      <dgm:spPr/>
      <dgm:t>
        <a:bodyPr/>
        <a:lstStyle/>
        <a:p>
          <a:endParaRPr lang="zh-TW" altLang="en-US"/>
        </a:p>
      </dgm:t>
    </dgm:pt>
    <dgm:pt modelId="{8960AF81-34F9-448F-8E4B-B2AABA81330D}" type="sibTrans" cxnId="{F3F0F3AB-05E4-4EDB-9F4C-766B5145AE46}">
      <dgm:prSet/>
      <dgm:spPr/>
      <dgm:t>
        <a:bodyPr/>
        <a:lstStyle/>
        <a:p>
          <a:endParaRPr lang="zh-TW" altLang="en-US"/>
        </a:p>
      </dgm:t>
    </dgm:pt>
    <dgm:pt modelId="{46B3CFC9-4CF0-4743-8ED1-6FB553DD01F6}" type="pres">
      <dgm:prSet presAssocID="{1754F3A5-F57D-49C2-848C-42959205AC55}" presName="linearFlow" presStyleCnt="0">
        <dgm:presLayoutVars>
          <dgm:dir/>
          <dgm:animLvl val="lvl"/>
          <dgm:resizeHandles val="exact"/>
        </dgm:presLayoutVars>
      </dgm:prSet>
      <dgm:spPr/>
    </dgm:pt>
    <dgm:pt modelId="{AAB39021-FC61-450F-BF9A-ABD2BEB7392C}" type="pres">
      <dgm:prSet presAssocID="{A14BD47A-B5A5-4D13-B362-B15F972E53DD}" presName="composite" presStyleCnt="0"/>
      <dgm:spPr/>
    </dgm:pt>
    <dgm:pt modelId="{304653CD-9412-43C7-B4D8-2580FE729809}" type="pres">
      <dgm:prSet presAssocID="{A14BD47A-B5A5-4D13-B362-B15F972E53DD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505E6D18-3BAF-4E86-891E-C1C9089DA8E1}" type="pres">
      <dgm:prSet presAssocID="{A14BD47A-B5A5-4D13-B362-B15F972E53DD}" presName="descendantText" presStyleLbl="alignAcc1" presStyleIdx="0" presStyleCnt="4">
        <dgm:presLayoutVars>
          <dgm:bulletEnabled val="1"/>
        </dgm:presLayoutVars>
      </dgm:prSet>
      <dgm:spPr/>
    </dgm:pt>
    <dgm:pt modelId="{6E429F34-C8E2-4D6A-BE8A-9269DD133CA4}" type="pres">
      <dgm:prSet presAssocID="{3D07BDE6-0107-461F-8BC9-9DCF3F45FE14}" presName="sp" presStyleCnt="0"/>
      <dgm:spPr/>
    </dgm:pt>
    <dgm:pt modelId="{9EF28AC0-B5C0-45CA-94E8-653B772846D3}" type="pres">
      <dgm:prSet presAssocID="{EE6F19C4-7F78-4956-B1B2-03B1409A3C51}" presName="composite" presStyleCnt="0"/>
      <dgm:spPr/>
    </dgm:pt>
    <dgm:pt modelId="{8DD78169-983A-4E4F-876C-7B18CC8F8686}" type="pres">
      <dgm:prSet presAssocID="{EE6F19C4-7F78-4956-B1B2-03B1409A3C51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402553FA-9E8B-4C3B-A857-849E5FECA2E9}" type="pres">
      <dgm:prSet presAssocID="{EE6F19C4-7F78-4956-B1B2-03B1409A3C51}" presName="descendantText" presStyleLbl="alignAcc1" presStyleIdx="1" presStyleCnt="4">
        <dgm:presLayoutVars>
          <dgm:bulletEnabled val="1"/>
        </dgm:presLayoutVars>
      </dgm:prSet>
      <dgm:spPr/>
    </dgm:pt>
    <dgm:pt modelId="{348BECE2-BE62-4CF5-8A7E-47565BBC46BD}" type="pres">
      <dgm:prSet presAssocID="{A851C582-8052-459D-80D0-EDC65750C909}" presName="sp" presStyleCnt="0"/>
      <dgm:spPr/>
    </dgm:pt>
    <dgm:pt modelId="{AE3A8426-7F6A-4C84-9B42-17F36D9821CA}" type="pres">
      <dgm:prSet presAssocID="{339C61BC-47AB-458F-9006-46F57A044A2A}" presName="composite" presStyleCnt="0"/>
      <dgm:spPr/>
    </dgm:pt>
    <dgm:pt modelId="{3ACDDCDE-4897-42EC-B3A1-6DA294CADD7D}" type="pres">
      <dgm:prSet presAssocID="{339C61BC-47AB-458F-9006-46F57A044A2A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7F1E8A17-88CE-4105-9BA3-4A9E68E120CF}" type="pres">
      <dgm:prSet presAssocID="{339C61BC-47AB-458F-9006-46F57A044A2A}" presName="descendantText" presStyleLbl="alignAcc1" presStyleIdx="2" presStyleCnt="4">
        <dgm:presLayoutVars>
          <dgm:bulletEnabled val="1"/>
        </dgm:presLayoutVars>
      </dgm:prSet>
      <dgm:spPr/>
    </dgm:pt>
    <dgm:pt modelId="{7BCD96B0-2B0A-4A33-A9F8-9A09D2CA4EC8}" type="pres">
      <dgm:prSet presAssocID="{CD89E53D-006F-4083-BE2B-24154B5F08D3}" presName="sp" presStyleCnt="0"/>
      <dgm:spPr/>
    </dgm:pt>
    <dgm:pt modelId="{A32506E4-96C4-4F07-96FA-7C3A6820D05E}" type="pres">
      <dgm:prSet presAssocID="{8D6D3BF9-AB23-429B-8AB3-91A7FE08B82E}" presName="composite" presStyleCnt="0"/>
      <dgm:spPr/>
    </dgm:pt>
    <dgm:pt modelId="{049F9948-6045-443B-903B-9FFCE63A5CE2}" type="pres">
      <dgm:prSet presAssocID="{8D6D3BF9-AB23-429B-8AB3-91A7FE08B82E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C9E49DC8-8B46-4F4E-B972-E5822ED00F02}" type="pres">
      <dgm:prSet presAssocID="{8D6D3BF9-AB23-429B-8AB3-91A7FE08B82E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ABBAE403-86CA-4B76-A3A2-3D96182162CC}" srcId="{1754F3A5-F57D-49C2-848C-42959205AC55}" destId="{8D6D3BF9-AB23-429B-8AB3-91A7FE08B82E}" srcOrd="3" destOrd="0" parTransId="{05CF9051-A2B7-4D74-AC68-56AD5B383AA0}" sibTransId="{80DB369F-E975-494E-B4F3-2B41F98869AB}"/>
    <dgm:cxn modelId="{A0A53F14-82BC-4019-B23F-A538941ADD02}" type="presOf" srcId="{283554FA-D984-48EF-B109-F1852EDEB622}" destId="{402553FA-9E8B-4C3B-A857-849E5FECA2E9}" srcOrd="0" destOrd="0" presId="urn:microsoft.com/office/officeart/2005/8/layout/chevron2"/>
    <dgm:cxn modelId="{C70CE523-F869-4945-BC1E-A994611E9600}" srcId="{1754F3A5-F57D-49C2-848C-42959205AC55}" destId="{EE6F19C4-7F78-4956-B1B2-03B1409A3C51}" srcOrd="1" destOrd="0" parTransId="{C17AB8D2-99E0-4ED7-AB22-2D925ECA0BD0}" sibTransId="{A851C582-8052-459D-80D0-EDC65750C909}"/>
    <dgm:cxn modelId="{0B127B2A-A747-4B10-8AD8-899AEFF3139A}" type="presOf" srcId="{1754F3A5-F57D-49C2-848C-42959205AC55}" destId="{46B3CFC9-4CF0-4743-8ED1-6FB553DD01F6}" srcOrd="0" destOrd="0" presId="urn:microsoft.com/office/officeart/2005/8/layout/chevron2"/>
    <dgm:cxn modelId="{3A36AA36-8787-4F06-8707-1E4739279698}" type="presOf" srcId="{339C61BC-47AB-458F-9006-46F57A044A2A}" destId="{3ACDDCDE-4897-42EC-B3A1-6DA294CADD7D}" srcOrd="0" destOrd="0" presId="urn:microsoft.com/office/officeart/2005/8/layout/chevron2"/>
    <dgm:cxn modelId="{E0F4506E-E4FB-4051-859C-F296765920CD}" srcId="{1754F3A5-F57D-49C2-848C-42959205AC55}" destId="{A14BD47A-B5A5-4D13-B362-B15F972E53DD}" srcOrd="0" destOrd="0" parTransId="{4AF59C7F-E2BF-4F9A-BF86-E8FF7DAAF5D6}" sibTransId="{3D07BDE6-0107-461F-8BC9-9DCF3F45FE14}"/>
    <dgm:cxn modelId="{6237248B-0649-4167-B8CA-10C5FA301F97}" srcId="{339C61BC-47AB-458F-9006-46F57A044A2A}" destId="{52ED2663-77CF-423A-9A2B-52C0BA714674}" srcOrd="0" destOrd="0" parTransId="{D85C3212-574B-4E1C-899C-0E811306FEEA}" sibTransId="{4FEA27FE-1B72-4889-916A-3060AA986F9A}"/>
    <dgm:cxn modelId="{ED037A91-4E93-48B9-B175-7E5C8D901483}" srcId="{A14BD47A-B5A5-4D13-B362-B15F972E53DD}" destId="{3C8E81E9-AF3A-40BD-BE7D-BE26CEECB681}" srcOrd="0" destOrd="0" parTransId="{33D9742D-4142-4AAB-9604-D95069EF8631}" sibTransId="{6254A0E8-6B13-445B-8499-51E792E65171}"/>
    <dgm:cxn modelId="{BD46CEA4-8D2C-46BE-A2E2-C8A0297715B5}" type="presOf" srcId="{3C8E81E9-AF3A-40BD-BE7D-BE26CEECB681}" destId="{505E6D18-3BAF-4E86-891E-C1C9089DA8E1}" srcOrd="0" destOrd="0" presId="urn:microsoft.com/office/officeart/2005/8/layout/chevron2"/>
    <dgm:cxn modelId="{F3F0F3AB-05E4-4EDB-9F4C-766B5145AE46}" srcId="{8D6D3BF9-AB23-429B-8AB3-91A7FE08B82E}" destId="{FB93FB79-A160-4AE8-AA4F-3D9FB2561417}" srcOrd="0" destOrd="0" parTransId="{3F202E1E-35A0-4E68-BE6C-C92FDC4D4F54}" sibTransId="{8960AF81-34F9-448F-8E4B-B2AABA81330D}"/>
    <dgm:cxn modelId="{BD2BCAAE-3B23-4CAA-855B-61333D4F9257}" type="presOf" srcId="{8D6D3BF9-AB23-429B-8AB3-91A7FE08B82E}" destId="{049F9948-6045-443B-903B-9FFCE63A5CE2}" srcOrd="0" destOrd="0" presId="urn:microsoft.com/office/officeart/2005/8/layout/chevron2"/>
    <dgm:cxn modelId="{9385D5AE-69F6-4C26-BC4E-BF3A550F2158}" srcId="{EE6F19C4-7F78-4956-B1B2-03B1409A3C51}" destId="{283554FA-D984-48EF-B109-F1852EDEB622}" srcOrd="0" destOrd="0" parTransId="{454315C9-7FED-435D-BB92-3E4F463361AC}" sibTransId="{504EEBA4-32E2-4F56-8F67-77F6815E64BC}"/>
    <dgm:cxn modelId="{01E323B3-83D2-40D3-8556-52881690D0C0}" type="presOf" srcId="{A14BD47A-B5A5-4D13-B362-B15F972E53DD}" destId="{304653CD-9412-43C7-B4D8-2580FE729809}" srcOrd="0" destOrd="0" presId="urn:microsoft.com/office/officeart/2005/8/layout/chevron2"/>
    <dgm:cxn modelId="{F13C69D0-90DB-4D01-917D-611CECCC1193}" type="presOf" srcId="{EE6F19C4-7F78-4956-B1B2-03B1409A3C51}" destId="{8DD78169-983A-4E4F-876C-7B18CC8F8686}" srcOrd="0" destOrd="0" presId="urn:microsoft.com/office/officeart/2005/8/layout/chevron2"/>
    <dgm:cxn modelId="{420007DD-311B-4550-80F0-ED5A2D38BE9E}" type="presOf" srcId="{52ED2663-77CF-423A-9A2B-52C0BA714674}" destId="{7F1E8A17-88CE-4105-9BA3-4A9E68E120CF}" srcOrd="0" destOrd="0" presId="urn:microsoft.com/office/officeart/2005/8/layout/chevron2"/>
    <dgm:cxn modelId="{A67D7BE1-281F-4171-829D-7666459D82F8}" type="presOf" srcId="{FB93FB79-A160-4AE8-AA4F-3D9FB2561417}" destId="{C9E49DC8-8B46-4F4E-B972-E5822ED00F02}" srcOrd="0" destOrd="0" presId="urn:microsoft.com/office/officeart/2005/8/layout/chevron2"/>
    <dgm:cxn modelId="{FE07B6FA-93AF-47B9-8DAE-FC84AEB95F14}" srcId="{1754F3A5-F57D-49C2-848C-42959205AC55}" destId="{339C61BC-47AB-458F-9006-46F57A044A2A}" srcOrd="2" destOrd="0" parTransId="{BF33EC42-2A39-4842-BE41-A7E1DCFFBD86}" sibTransId="{CD89E53D-006F-4083-BE2B-24154B5F08D3}"/>
    <dgm:cxn modelId="{7182036F-44B5-447E-B47E-AEE6AFAE1E33}" type="presParOf" srcId="{46B3CFC9-4CF0-4743-8ED1-6FB553DD01F6}" destId="{AAB39021-FC61-450F-BF9A-ABD2BEB7392C}" srcOrd="0" destOrd="0" presId="urn:microsoft.com/office/officeart/2005/8/layout/chevron2"/>
    <dgm:cxn modelId="{612CFB75-EF48-4640-93CA-90649E4A048B}" type="presParOf" srcId="{AAB39021-FC61-450F-BF9A-ABD2BEB7392C}" destId="{304653CD-9412-43C7-B4D8-2580FE729809}" srcOrd="0" destOrd="0" presId="urn:microsoft.com/office/officeart/2005/8/layout/chevron2"/>
    <dgm:cxn modelId="{16433A03-5505-42C0-8A21-3D8B3BCBAD63}" type="presParOf" srcId="{AAB39021-FC61-450F-BF9A-ABD2BEB7392C}" destId="{505E6D18-3BAF-4E86-891E-C1C9089DA8E1}" srcOrd="1" destOrd="0" presId="urn:microsoft.com/office/officeart/2005/8/layout/chevron2"/>
    <dgm:cxn modelId="{B918D456-B0BE-4650-B6DF-0964253AF623}" type="presParOf" srcId="{46B3CFC9-4CF0-4743-8ED1-6FB553DD01F6}" destId="{6E429F34-C8E2-4D6A-BE8A-9269DD133CA4}" srcOrd="1" destOrd="0" presId="urn:microsoft.com/office/officeart/2005/8/layout/chevron2"/>
    <dgm:cxn modelId="{A724D875-040D-4765-86A4-FD0F6D28BF5A}" type="presParOf" srcId="{46B3CFC9-4CF0-4743-8ED1-6FB553DD01F6}" destId="{9EF28AC0-B5C0-45CA-94E8-653B772846D3}" srcOrd="2" destOrd="0" presId="urn:microsoft.com/office/officeart/2005/8/layout/chevron2"/>
    <dgm:cxn modelId="{AFD17887-635B-4098-9905-9E57BE25BBD4}" type="presParOf" srcId="{9EF28AC0-B5C0-45CA-94E8-653B772846D3}" destId="{8DD78169-983A-4E4F-876C-7B18CC8F8686}" srcOrd="0" destOrd="0" presId="urn:microsoft.com/office/officeart/2005/8/layout/chevron2"/>
    <dgm:cxn modelId="{FE3AEC38-5C9E-4405-8D26-F49B2392F508}" type="presParOf" srcId="{9EF28AC0-B5C0-45CA-94E8-653B772846D3}" destId="{402553FA-9E8B-4C3B-A857-849E5FECA2E9}" srcOrd="1" destOrd="0" presId="urn:microsoft.com/office/officeart/2005/8/layout/chevron2"/>
    <dgm:cxn modelId="{0828C7E3-31F4-4AB9-8A36-50FB12D77669}" type="presParOf" srcId="{46B3CFC9-4CF0-4743-8ED1-6FB553DD01F6}" destId="{348BECE2-BE62-4CF5-8A7E-47565BBC46BD}" srcOrd="3" destOrd="0" presId="urn:microsoft.com/office/officeart/2005/8/layout/chevron2"/>
    <dgm:cxn modelId="{C68FF6C7-20D1-46BD-8DF3-1ABB7FB84F1D}" type="presParOf" srcId="{46B3CFC9-4CF0-4743-8ED1-6FB553DD01F6}" destId="{AE3A8426-7F6A-4C84-9B42-17F36D9821CA}" srcOrd="4" destOrd="0" presId="urn:microsoft.com/office/officeart/2005/8/layout/chevron2"/>
    <dgm:cxn modelId="{F77D340C-1B8D-4978-8F2B-AFF0240D3258}" type="presParOf" srcId="{AE3A8426-7F6A-4C84-9B42-17F36D9821CA}" destId="{3ACDDCDE-4897-42EC-B3A1-6DA294CADD7D}" srcOrd="0" destOrd="0" presId="urn:microsoft.com/office/officeart/2005/8/layout/chevron2"/>
    <dgm:cxn modelId="{C4C9D8F2-255C-4702-891C-DA233018E6C5}" type="presParOf" srcId="{AE3A8426-7F6A-4C84-9B42-17F36D9821CA}" destId="{7F1E8A17-88CE-4105-9BA3-4A9E68E120CF}" srcOrd="1" destOrd="0" presId="urn:microsoft.com/office/officeart/2005/8/layout/chevron2"/>
    <dgm:cxn modelId="{2FB108D4-18C3-41CA-90F9-FCC1005E5762}" type="presParOf" srcId="{46B3CFC9-4CF0-4743-8ED1-6FB553DD01F6}" destId="{7BCD96B0-2B0A-4A33-A9F8-9A09D2CA4EC8}" srcOrd="5" destOrd="0" presId="urn:microsoft.com/office/officeart/2005/8/layout/chevron2"/>
    <dgm:cxn modelId="{D4802815-32FD-4D70-B435-55AA79EBE696}" type="presParOf" srcId="{46B3CFC9-4CF0-4743-8ED1-6FB553DD01F6}" destId="{A32506E4-96C4-4F07-96FA-7C3A6820D05E}" srcOrd="6" destOrd="0" presId="urn:microsoft.com/office/officeart/2005/8/layout/chevron2"/>
    <dgm:cxn modelId="{D8C67B19-AAE7-40B3-83E2-2799A0C4DE0E}" type="presParOf" srcId="{A32506E4-96C4-4F07-96FA-7C3A6820D05E}" destId="{049F9948-6045-443B-903B-9FFCE63A5CE2}" srcOrd="0" destOrd="0" presId="urn:microsoft.com/office/officeart/2005/8/layout/chevron2"/>
    <dgm:cxn modelId="{F197FE3D-F507-474E-8CB5-E59F80BBAD32}" type="presParOf" srcId="{A32506E4-96C4-4F07-96FA-7C3A6820D05E}" destId="{C9E49DC8-8B46-4F4E-B972-E5822ED00F0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B32AD7-46B1-4F64-9156-2B998E720196}" type="doc">
      <dgm:prSet loTypeId="urn:microsoft.com/office/officeart/2005/8/layout/chart3" loCatId="cycle" qsTypeId="urn:microsoft.com/office/officeart/2005/8/quickstyle/simple1" qsCatId="simple" csTypeId="urn:microsoft.com/office/officeart/2005/8/colors/colorful1" csCatId="colorful" phldr="1"/>
      <dgm:spPr/>
    </dgm:pt>
    <dgm:pt modelId="{3DA34F4F-34BD-4F60-A7EA-5BDCA5B8C133}">
      <dgm:prSet phldrT="[文字]"/>
      <dgm:spPr/>
      <dgm:t>
        <a:bodyPr/>
        <a:lstStyle/>
        <a:p>
          <a:r>
            <a:rPr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想法</a:t>
          </a:r>
        </a:p>
      </dgm:t>
    </dgm:pt>
    <dgm:pt modelId="{F91BFBD9-00BD-4D94-A540-944D04CCE810}" type="parTrans" cxnId="{9AA27E7F-2AA1-4402-9BD6-5A05E93C9293}">
      <dgm:prSet/>
      <dgm:spPr/>
      <dgm:t>
        <a:bodyPr/>
        <a:lstStyle/>
        <a:p>
          <a:endParaRPr lang="zh-TW" altLang="en-US"/>
        </a:p>
      </dgm:t>
    </dgm:pt>
    <dgm:pt modelId="{D6DF50E0-3F3C-4432-AB0D-5A6AE2E6360E}" type="sibTrans" cxnId="{9AA27E7F-2AA1-4402-9BD6-5A05E93C9293}">
      <dgm:prSet/>
      <dgm:spPr/>
      <dgm:t>
        <a:bodyPr/>
        <a:lstStyle/>
        <a:p>
          <a:endParaRPr lang="zh-TW" altLang="en-US"/>
        </a:p>
      </dgm:t>
    </dgm:pt>
    <dgm:pt modelId="{9D69E65E-DFE7-4877-8A12-78E12B4CF570}">
      <dgm:prSet phldrT="[文字]"/>
      <dgm:spPr/>
      <dgm:t>
        <a:bodyPr/>
        <a:lstStyle/>
        <a:p>
          <a:r>
            <a:rPr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行為</a:t>
          </a:r>
        </a:p>
      </dgm:t>
    </dgm:pt>
    <dgm:pt modelId="{8FD3F68C-8902-45B6-8F9A-37C5A1FE94F9}" type="parTrans" cxnId="{6AD934F1-717A-4363-A03C-54EEC0FF66B7}">
      <dgm:prSet/>
      <dgm:spPr/>
      <dgm:t>
        <a:bodyPr/>
        <a:lstStyle/>
        <a:p>
          <a:endParaRPr lang="zh-TW" altLang="en-US"/>
        </a:p>
      </dgm:t>
    </dgm:pt>
    <dgm:pt modelId="{E0734A04-6B30-4789-A9B9-63BF19C1AAE1}" type="sibTrans" cxnId="{6AD934F1-717A-4363-A03C-54EEC0FF66B7}">
      <dgm:prSet/>
      <dgm:spPr/>
      <dgm:t>
        <a:bodyPr/>
        <a:lstStyle/>
        <a:p>
          <a:endParaRPr lang="zh-TW" altLang="en-US"/>
        </a:p>
      </dgm:t>
    </dgm:pt>
    <dgm:pt modelId="{66788CCE-150D-4C32-8D9E-2A99E825757E}">
      <dgm:prSet phldrT="[文字]"/>
      <dgm:spPr/>
      <dgm:t>
        <a:bodyPr/>
        <a:lstStyle/>
        <a:p>
          <a:r>
            <a:rPr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情緒</a:t>
          </a:r>
        </a:p>
      </dgm:t>
    </dgm:pt>
    <dgm:pt modelId="{011DA8B1-C841-48B5-A3A1-67E3D6FA7A14}" type="parTrans" cxnId="{09E664AC-1035-4822-86FB-2B9EB3F8D224}">
      <dgm:prSet/>
      <dgm:spPr/>
      <dgm:t>
        <a:bodyPr/>
        <a:lstStyle/>
        <a:p>
          <a:endParaRPr lang="zh-TW" altLang="en-US"/>
        </a:p>
      </dgm:t>
    </dgm:pt>
    <dgm:pt modelId="{554D760C-AFDF-4D29-B4CB-B6DD0C9BF9EC}" type="sibTrans" cxnId="{09E664AC-1035-4822-86FB-2B9EB3F8D224}">
      <dgm:prSet/>
      <dgm:spPr/>
      <dgm:t>
        <a:bodyPr/>
        <a:lstStyle/>
        <a:p>
          <a:endParaRPr lang="zh-TW" altLang="en-US"/>
        </a:p>
      </dgm:t>
    </dgm:pt>
    <dgm:pt modelId="{7F337B2E-96A9-4470-BF0F-DACA1BE691B2}" type="pres">
      <dgm:prSet presAssocID="{42B32AD7-46B1-4F64-9156-2B998E720196}" presName="compositeShape" presStyleCnt="0">
        <dgm:presLayoutVars>
          <dgm:chMax val="7"/>
          <dgm:dir/>
          <dgm:resizeHandles val="exact"/>
        </dgm:presLayoutVars>
      </dgm:prSet>
      <dgm:spPr/>
    </dgm:pt>
    <dgm:pt modelId="{A10EEB78-5F55-4766-AE17-0C8840FC4704}" type="pres">
      <dgm:prSet presAssocID="{42B32AD7-46B1-4F64-9156-2B998E720196}" presName="wedge1" presStyleLbl="node1" presStyleIdx="0" presStyleCnt="3"/>
      <dgm:spPr/>
    </dgm:pt>
    <dgm:pt modelId="{72EC4AFE-407B-43A6-9507-DF790F7FE5B2}" type="pres">
      <dgm:prSet presAssocID="{42B32AD7-46B1-4F64-9156-2B998E72019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BBAE5A93-57A4-41B1-A1A4-EC4F36BD04D4}" type="pres">
      <dgm:prSet presAssocID="{42B32AD7-46B1-4F64-9156-2B998E720196}" presName="wedge2" presStyleLbl="node1" presStyleIdx="1" presStyleCnt="3"/>
      <dgm:spPr/>
    </dgm:pt>
    <dgm:pt modelId="{E6916CF1-E07D-46DC-ACB1-8216213E93CD}" type="pres">
      <dgm:prSet presAssocID="{42B32AD7-46B1-4F64-9156-2B998E72019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D809B10-FF29-4F2A-AF1F-3BF39F8224DF}" type="pres">
      <dgm:prSet presAssocID="{42B32AD7-46B1-4F64-9156-2B998E720196}" presName="wedge3" presStyleLbl="node1" presStyleIdx="2" presStyleCnt="3"/>
      <dgm:spPr/>
    </dgm:pt>
    <dgm:pt modelId="{1A9C41AE-5C47-4AC8-856C-345AFB3392D7}" type="pres">
      <dgm:prSet presAssocID="{42B32AD7-46B1-4F64-9156-2B998E72019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91832625-BF7B-48BC-9B6F-0F1C6EEC3347}" type="presOf" srcId="{66788CCE-150D-4C32-8D9E-2A99E825757E}" destId="{1A9C41AE-5C47-4AC8-856C-345AFB3392D7}" srcOrd="1" destOrd="0" presId="urn:microsoft.com/office/officeart/2005/8/layout/chart3"/>
    <dgm:cxn modelId="{88EAFB29-3113-4388-BF41-1CD22EF007EB}" type="presOf" srcId="{9D69E65E-DFE7-4877-8A12-78E12B4CF570}" destId="{BBAE5A93-57A4-41B1-A1A4-EC4F36BD04D4}" srcOrd="0" destOrd="0" presId="urn:microsoft.com/office/officeart/2005/8/layout/chart3"/>
    <dgm:cxn modelId="{E42A8E6A-A0A9-4DFD-BC93-E87BBF619B7C}" type="presOf" srcId="{3DA34F4F-34BD-4F60-A7EA-5BDCA5B8C133}" destId="{72EC4AFE-407B-43A6-9507-DF790F7FE5B2}" srcOrd="1" destOrd="0" presId="urn:microsoft.com/office/officeart/2005/8/layout/chart3"/>
    <dgm:cxn modelId="{9AA27E7F-2AA1-4402-9BD6-5A05E93C9293}" srcId="{42B32AD7-46B1-4F64-9156-2B998E720196}" destId="{3DA34F4F-34BD-4F60-A7EA-5BDCA5B8C133}" srcOrd="0" destOrd="0" parTransId="{F91BFBD9-00BD-4D94-A540-944D04CCE810}" sibTransId="{D6DF50E0-3F3C-4432-AB0D-5A6AE2E6360E}"/>
    <dgm:cxn modelId="{FBAE1F80-0B53-481C-8762-8F18BE1F5557}" type="presOf" srcId="{42B32AD7-46B1-4F64-9156-2B998E720196}" destId="{7F337B2E-96A9-4470-BF0F-DACA1BE691B2}" srcOrd="0" destOrd="0" presId="urn:microsoft.com/office/officeart/2005/8/layout/chart3"/>
    <dgm:cxn modelId="{F68E439D-2F2A-41D0-B716-5D52F2373607}" type="presOf" srcId="{3DA34F4F-34BD-4F60-A7EA-5BDCA5B8C133}" destId="{A10EEB78-5F55-4766-AE17-0C8840FC4704}" srcOrd="0" destOrd="0" presId="urn:microsoft.com/office/officeart/2005/8/layout/chart3"/>
    <dgm:cxn modelId="{45A9E8A7-1C56-4C34-8CBF-BE862A14921A}" type="presOf" srcId="{9D69E65E-DFE7-4877-8A12-78E12B4CF570}" destId="{E6916CF1-E07D-46DC-ACB1-8216213E93CD}" srcOrd="1" destOrd="0" presId="urn:microsoft.com/office/officeart/2005/8/layout/chart3"/>
    <dgm:cxn modelId="{09E664AC-1035-4822-86FB-2B9EB3F8D224}" srcId="{42B32AD7-46B1-4F64-9156-2B998E720196}" destId="{66788CCE-150D-4C32-8D9E-2A99E825757E}" srcOrd="2" destOrd="0" parTransId="{011DA8B1-C841-48B5-A3A1-67E3D6FA7A14}" sibTransId="{554D760C-AFDF-4D29-B4CB-B6DD0C9BF9EC}"/>
    <dgm:cxn modelId="{B42847B2-3AA1-4C76-82B1-6D08A7AFE027}" type="presOf" srcId="{66788CCE-150D-4C32-8D9E-2A99E825757E}" destId="{AD809B10-FF29-4F2A-AF1F-3BF39F8224DF}" srcOrd="0" destOrd="0" presId="urn:microsoft.com/office/officeart/2005/8/layout/chart3"/>
    <dgm:cxn modelId="{6AD934F1-717A-4363-A03C-54EEC0FF66B7}" srcId="{42B32AD7-46B1-4F64-9156-2B998E720196}" destId="{9D69E65E-DFE7-4877-8A12-78E12B4CF570}" srcOrd="1" destOrd="0" parTransId="{8FD3F68C-8902-45B6-8F9A-37C5A1FE94F9}" sibTransId="{E0734A04-6B30-4789-A9B9-63BF19C1AAE1}"/>
    <dgm:cxn modelId="{A99653F4-7110-4497-8902-52E83069C505}" type="presParOf" srcId="{7F337B2E-96A9-4470-BF0F-DACA1BE691B2}" destId="{A10EEB78-5F55-4766-AE17-0C8840FC4704}" srcOrd="0" destOrd="0" presId="urn:microsoft.com/office/officeart/2005/8/layout/chart3"/>
    <dgm:cxn modelId="{4D613F33-DD73-4C70-BAD4-84CF9A261524}" type="presParOf" srcId="{7F337B2E-96A9-4470-BF0F-DACA1BE691B2}" destId="{72EC4AFE-407B-43A6-9507-DF790F7FE5B2}" srcOrd="1" destOrd="0" presId="urn:microsoft.com/office/officeart/2005/8/layout/chart3"/>
    <dgm:cxn modelId="{9F8546B4-CB01-43F6-85D3-C0E7480FFE5C}" type="presParOf" srcId="{7F337B2E-96A9-4470-BF0F-DACA1BE691B2}" destId="{BBAE5A93-57A4-41B1-A1A4-EC4F36BD04D4}" srcOrd="2" destOrd="0" presId="urn:microsoft.com/office/officeart/2005/8/layout/chart3"/>
    <dgm:cxn modelId="{CC76EF1C-9D90-4521-BD40-296221623FCD}" type="presParOf" srcId="{7F337B2E-96A9-4470-BF0F-DACA1BE691B2}" destId="{E6916CF1-E07D-46DC-ACB1-8216213E93CD}" srcOrd="3" destOrd="0" presId="urn:microsoft.com/office/officeart/2005/8/layout/chart3"/>
    <dgm:cxn modelId="{24A498C6-B667-4781-A943-A0F5D13A8B32}" type="presParOf" srcId="{7F337B2E-96A9-4470-BF0F-DACA1BE691B2}" destId="{AD809B10-FF29-4F2A-AF1F-3BF39F8224DF}" srcOrd="4" destOrd="0" presId="urn:microsoft.com/office/officeart/2005/8/layout/chart3"/>
    <dgm:cxn modelId="{B23A925F-01AF-4D7E-9E75-D08C3EFB4352}" type="presParOf" srcId="{7F337B2E-96A9-4470-BF0F-DACA1BE691B2}" destId="{1A9C41AE-5C47-4AC8-856C-345AFB3392D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ADAA6F-2ECB-4E46-BE19-4E156CD5D52B}">
      <dsp:nvSpPr>
        <dsp:cNvPr id="0" name=""/>
        <dsp:cNvSpPr/>
      </dsp:nvSpPr>
      <dsp:spPr>
        <a:xfrm>
          <a:off x="2964809" y="2509"/>
          <a:ext cx="1703228" cy="1107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300" kern="1200" dirty="0"/>
            <a:t>個人</a:t>
          </a:r>
        </a:p>
      </dsp:txBody>
      <dsp:txXfrm>
        <a:off x="3018853" y="56553"/>
        <a:ext cx="1595140" cy="999010"/>
      </dsp:txXfrm>
    </dsp:sp>
    <dsp:sp modelId="{583C6CFA-4D53-402D-ABCB-6D9755867C1E}">
      <dsp:nvSpPr>
        <dsp:cNvPr id="0" name=""/>
        <dsp:cNvSpPr/>
      </dsp:nvSpPr>
      <dsp:spPr>
        <a:xfrm>
          <a:off x="2734300" y="709232"/>
          <a:ext cx="4421621" cy="4421621"/>
        </a:xfrm>
        <a:custGeom>
          <a:avLst/>
          <a:gdLst/>
          <a:ahLst/>
          <a:cxnLst/>
          <a:rect l="0" t="0" r="0" b="0"/>
          <a:pathLst>
            <a:path>
              <a:moveTo>
                <a:pt x="1946747" y="15826"/>
              </a:moveTo>
              <a:arcTo wR="2210810" hR="2210810" stAng="15788407" swAng="202875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551E7-75EC-41BA-A128-732AB81DC36C}">
      <dsp:nvSpPr>
        <dsp:cNvPr id="0" name=""/>
        <dsp:cNvSpPr/>
      </dsp:nvSpPr>
      <dsp:spPr>
        <a:xfrm>
          <a:off x="5472608" y="955343"/>
          <a:ext cx="1703228" cy="1107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300" kern="1200" dirty="0"/>
            <a:t>家庭</a:t>
          </a:r>
        </a:p>
      </dsp:txBody>
      <dsp:txXfrm>
        <a:off x="5526652" y="1009387"/>
        <a:ext cx="1595140" cy="999010"/>
      </dsp:txXfrm>
    </dsp:sp>
    <dsp:sp modelId="{38FFEC2F-600B-4406-9AA8-CA17A94256FD}">
      <dsp:nvSpPr>
        <dsp:cNvPr id="0" name=""/>
        <dsp:cNvSpPr/>
      </dsp:nvSpPr>
      <dsp:spPr>
        <a:xfrm>
          <a:off x="2116931" y="19356"/>
          <a:ext cx="4421621" cy="4421621"/>
        </a:xfrm>
        <a:custGeom>
          <a:avLst/>
          <a:gdLst/>
          <a:ahLst/>
          <a:cxnLst/>
          <a:rect l="0" t="0" r="0" b="0"/>
          <a:pathLst>
            <a:path>
              <a:moveTo>
                <a:pt x="4416763" y="2064338"/>
              </a:moveTo>
              <a:arcTo wR="2210810" hR="2210810" stAng="21372072" swAng="339061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49647B-576D-4931-83A4-56A8693C59CB}">
      <dsp:nvSpPr>
        <dsp:cNvPr id="0" name=""/>
        <dsp:cNvSpPr/>
      </dsp:nvSpPr>
      <dsp:spPr>
        <a:xfrm>
          <a:off x="4264291" y="4001903"/>
          <a:ext cx="1703228" cy="1107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300" kern="1200" dirty="0"/>
            <a:t>社會</a:t>
          </a:r>
        </a:p>
      </dsp:txBody>
      <dsp:txXfrm>
        <a:off x="4318335" y="4055947"/>
        <a:ext cx="1595140" cy="999010"/>
      </dsp:txXfrm>
    </dsp:sp>
    <dsp:sp modelId="{786DB36C-26A2-4468-8447-6C8381BB85F9}">
      <dsp:nvSpPr>
        <dsp:cNvPr id="0" name=""/>
        <dsp:cNvSpPr/>
      </dsp:nvSpPr>
      <dsp:spPr>
        <a:xfrm>
          <a:off x="1605613" y="556058"/>
          <a:ext cx="4421621" cy="4421621"/>
        </a:xfrm>
        <a:custGeom>
          <a:avLst/>
          <a:gdLst/>
          <a:ahLst/>
          <a:cxnLst/>
          <a:rect l="0" t="0" r="0" b="0"/>
          <a:pathLst>
            <a:path>
              <a:moveTo>
                <a:pt x="2649903" y="4377578"/>
              </a:moveTo>
              <a:arcTo wR="2210810" hR="2210810" stAng="4712653" swAng="137469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CA462B-3A26-48AB-A156-92C481CD099C}">
      <dsp:nvSpPr>
        <dsp:cNvPr id="0" name=""/>
        <dsp:cNvSpPr/>
      </dsp:nvSpPr>
      <dsp:spPr>
        <a:xfrm>
          <a:off x="1665327" y="4001903"/>
          <a:ext cx="1703228" cy="1107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300" kern="1200" dirty="0"/>
            <a:t>朋友</a:t>
          </a:r>
        </a:p>
      </dsp:txBody>
      <dsp:txXfrm>
        <a:off x="1719371" y="4055947"/>
        <a:ext cx="1595140" cy="999010"/>
      </dsp:txXfrm>
    </dsp:sp>
    <dsp:sp modelId="{FB893D0E-250E-4BAA-B40E-6A1CF2AC83D9}">
      <dsp:nvSpPr>
        <dsp:cNvPr id="0" name=""/>
        <dsp:cNvSpPr/>
      </dsp:nvSpPr>
      <dsp:spPr>
        <a:xfrm>
          <a:off x="1192821" y="97349"/>
          <a:ext cx="4421621" cy="4421621"/>
        </a:xfrm>
        <a:custGeom>
          <a:avLst/>
          <a:gdLst/>
          <a:ahLst/>
          <a:cxnLst/>
          <a:rect l="0" t="0" r="0" b="0"/>
          <a:pathLst>
            <a:path>
              <a:moveTo>
                <a:pt x="773907" y="3890987"/>
              </a:moveTo>
              <a:arcTo wR="2210810" hR="2210810" stAng="7832242" swAng="33356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F7422-C4CD-4B10-8064-E0FAA871AF74}">
      <dsp:nvSpPr>
        <dsp:cNvPr id="0" name=""/>
        <dsp:cNvSpPr/>
      </dsp:nvSpPr>
      <dsp:spPr>
        <a:xfrm>
          <a:off x="576068" y="944058"/>
          <a:ext cx="1703228" cy="1107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300" kern="1200" dirty="0"/>
            <a:t>其他</a:t>
          </a:r>
        </a:p>
      </dsp:txBody>
      <dsp:txXfrm>
        <a:off x="630112" y="998102"/>
        <a:ext cx="1595140" cy="999010"/>
      </dsp:txXfrm>
    </dsp:sp>
    <dsp:sp modelId="{DACF88C3-0F66-40B7-AE14-7B093DE258F0}">
      <dsp:nvSpPr>
        <dsp:cNvPr id="0" name=""/>
        <dsp:cNvSpPr/>
      </dsp:nvSpPr>
      <dsp:spPr>
        <a:xfrm>
          <a:off x="577581" y="719613"/>
          <a:ext cx="4421621" cy="4421621"/>
        </a:xfrm>
        <a:custGeom>
          <a:avLst/>
          <a:gdLst/>
          <a:ahLst/>
          <a:cxnLst/>
          <a:rect l="0" t="0" r="0" b="0"/>
          <a:pathLst>
            <a:path>
              <a:moveTo>
                <a:pt x="1250727" y="219347"/>
              </a:moveTo>
              <a:arcTo wR="2210810" hR="2210810" stAng="14655679" swAng="18007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31A9B-5242-4E2B-8F4D-E1CF45AA6B3E}">
      <dsp:nvSpPr>
        <dsp:cNvPr id="0" name=""/>
        <dsp:cNvSpPr/>
      </dsp:nvSpPr>
      <dsp:spPr>
        <a:xfrm rot="21300000">
          <a:off x="49791" y="812023"/>
          <a:ext cx="4662917" cy="407952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A286F7-283A-44C6-83CE-0041DBFD45A1}">
      <dsp:nvSpPr>
        <dsp:cNvPr id="0" name=""/>
        <dsp:cNvSpPr/>
      </dsp:nvSpPr>
      <dsp:spPr>
        <a:xfrm>
          <a:off x="571500" y="101600"/>
          <a:ext cx="1428750" cy="812800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104038-B7C4-483E-BE39-47492D9752F2}">
      <dsp:nvSpPr>
        <dsp:cNvPr id="0" name=""/>
        <dsp:cNvSpPr/>
      </dsp:nvSpPr>
      <dsp:spPr>
        <a:xfrm>
          <a:off x="2251770" y="0"/>
          <a:ext cx="2068708" cy="85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壓力</a:t>
          </a:r>
        </a:p>
      </dsp:txBody>
      <dsp:txXfrm>
        <a:off x="2251770" y="0"/>
        <a:ext cx="2068708" cy="853440"/>
      </dsp:txXfrm>
    </dsp:sp>
    <dsp:sp modelId="{80AFC347-6C7F-4091-AA57-411616B00970}">
      <dsp:nvSpPr>
        <dsp:cNvPr id="0" name=""/>
        <dsp:cNvSpPr/>
      </dsp:nvSpPr>
      <dsp:spPr>
        <a:xfrm>
          <a:off x="2762250" y="1117600"/>
          <a:ext cx="1428750" cy="812800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FCABB-2E32-4326-92A1-C46F57B27AEF}">
      <dsp:nvSpPr>
        <dsp:cNvPr id="0" name=""/>
        <dsp:cNvSpPr/>
      </dsp:nvSpPr>
      <dsp:spPr>
        <a:xfrm>
          <a:off x="288028" y="1178560"/>
          <a:ext cx="2376693" cy="85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承受</a:t>
          </a:r>
        </a:p>
      </dsp:txBody>
      <dsp:txXfrm>
        <a:off x="288028" y="1178560"/>
        <a:ext cx="2376693" cy="8534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37FE6D-3A18-407B-A49A-2AFA9BE38801}">
      <dsp:nvSpPr>
        <dsp:cNvPr id="0" name=""/>
        <dsp:cNvSpPr/>
      </dsp:nvSpPr>
      <dsp:spPr>
        <a:xfrm>
          <a:off x="541028" y="675"/>
          <a:ext cx="7065191" cy="11157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2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目前生活中的壓力程度自評</a:t>
          </a:r>
          <a:r>
            <a:rPr lang="en-US" sz="2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(0-10)</a:t>
          </a:r>
          <a:r>
            <a:rPr lang="zh-TW" sz="2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與</a:t>
          </a:r>
          <a:endParaRPr lang="en-US" altLang="zh-TW" sz="2800" kern="12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2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主要壓力來源</a:t>
          </a:r>
          <a:r>
            <a:rPr lang="en-US" sz="2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800" kern="12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73707" y="33354"/>
        <a:ext cx="6999833" cy="1050371"/>
      </dsp:txXfrm>
    </dsp:sp>
    <dsp:sp modelId="{CAA62D2F-AE77-4EBF-B524-296CFCF04DCE}">
      <dsp:nvSpPr>
        <dsp:cNvPr id="0" name=""/>
        <dsp:cNvSpPr/>
      </dsp:nvSpPr>
      <dsp:spPr>
        <a:xfrm>
          <a:off x="541028" y="1285004"/>
          <a:ext cx="936666" cy="93666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D212A4-FC33-4312-B056-4601CE167DF9}">
      <dsp:nvSpPr>
        <dsp:cNvPr id="0" name=""/>
        <dsp:cNvSpPr/>
      </dsp:nvSpPr>
      <dsp:spPr>
        <a:xfrm>
          <a:off x="1533894" y="1285004"/>
          <a:ext cx="6072325" cy="936666"/>
        </a:xfrm>
        <a:prstGeom prst="roundRect">
          <a:avLst>
            <a:gd name="adj" fmla="val 166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2400" b="1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當壓力大的時候，你的身體有何反應</a:t>
          </a:r>
          <a:r>
            <a:rPr lang="en-US" sz="2400" b="1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400" kern="12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579626" y="1330736"/>
        <a:ext cx="5980861" cy="845202"/>
      </dsp:txXfrm>
    </dsp:sp>
    <dsp:sp modelId="{82F3C8B8-F956-49FF-9A01-C75E97FB2E95}">
      <dsp:nvSpPr>
        <dsp:cNvPr id="0" name=""/>
        <dsp:cNvSpPr/>
      </dsp:nvSpPr>
      <dsp:spPr>
        <a:xfrm>
          <a:off x="541028" y="2334071"/>
          <a:ext cx="936666" cy="93666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6CF20B-9199-4C51-89C6-45DF07CBBFED}">
      <dsp:nvSpPr>
        <dsp:cNvPr id="0" name=""/>
        <dsp:cNvSpPr/>
      </dsp:nvSpPr>
      <dsp:spPr>
        <a:xfrm>
          <a:off x="1533894" y="2334071"/>
          <a:ext cx="6072325" cy="936666"/>
        </a:xfrm>
        <a:prstGeom prst="roundRect">
          <a:avLst>
            <a:gd name="adj" fmla="val 1667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2400" b="1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當壓力大的時候，有怎樣的情緒</a:t>
          </a:r>
          <a:r>
            <a:rPr lang="en-US" sz="2400" b="1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400" kern="12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579626" y="2379803"/>
        <a:ext cx="5980861" cy="845202"/>
      </dsp:txXfrm>
    </dsp:sp>
    <dsp:sp modelId="{06E0C36D-27EF-4DA2-85D1-A445F6654597}">
      <dsp:nvSpPr>
        <dsp:cNvPr id="0" name=""/>
        <dsp:cNvSpPr/>
      </dsp:nvSpPr>
      <dsp:spPr>
        <a:xfrm>
          <a:off x="541028" y="3383137"/>
          <a:ext cx="936666" cy="93666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6DE0A5-5C41-4633-89E4-D48B6D9F91B8}">
      <dsp:nvSpPr>
        <dsp:cNvPr id="0" name=""/>
        <dsp:cNvSpPr/>
      </dsp:nvSpPr>
      <dsp:spPr>
        <a:xfrm>
          <a:off x="1533894" y="3383137"/>
          <a:ext cx="6072325" cy="936666"/>
        </a:xfrm>
        <a:prstGeom prst="roundRect">
          <a:avLst>
            <a:gd name="adj" fmla="val 1667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2400" b="1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當壓力大的時候，有怎樣的想法</a:t>
          </a:r>
          <a:r>
            <a:rPr lang="en-US" sz="2400" b="1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zh-TW" altLang="en-US" sz="2400" kern="1200" dirty="0">
            <a:solidFill>
              <a:schemeClr val="tx1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579626" y="3428869"/>
        <a:ext cx="5980861" cy="8452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4653CD-9412-43C7-B4D8-2580FE729809}">
      <dsp:nvSpPr>
        <dsp:cNvPr id="0" name=""/>
        <dsp:cNvSpPr/>
      </dsp:nvSpPr>
      <dsp:spPr>
        <a:xfrm rot="5400000">
          <a:off x="-228932" y="236393"/>
          <a:ext cx="1526216" cy="1068351"/>
        </a:xfrm>
        <a:prstGeom prst="chevron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800" kern="1200" dirty="0">
              <a:latin typeface="Broadway" pitchFamily="82" charset="0"/>
            </a:rPr>
            <a:t>3</a:t>
          </a:r>
          <a:endParaRPr lang="zh-TW" altLang="en-US" sz="2800" kern="1200" dirty="0">
            <a:latin typeface="Broadway" pitchFamily="82" charset="0"/>
          </a:endParaRPr>
        </a:p>
      </dsp:txBody>
      <dsp:txXfrm rot="-5400000">
        <a:off x="1" y="541637"/>
        <a:ext cx="1068351" cy="457865"/>
      </dsp:txXfrm>
    </dsp:sp>
    <dsp:sp modelId="{505E6D18-3BAF-4E86-891E-C1C9089DA8E1}">
      <dsp:nvSpPr>
        <dsp:cNvPr id="0" name=""/>
        <dsp:cNvSpPr/>
      </dsp:nvSpPr>
      <dsp:spPr>
        <a:xfrm rot="5400000">
          <a:off x="4286627" y="-3210815"/>
          <a:ext cx="992040" cy="7428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8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您的壓力指數還在能負荷的範圍。</a:t>
          </a:r>
        </a:p>
      </dsp:txBody>
      <dsp:txXfrm rot="-5400000">
        <a:off x="1068352" y="55887"/>
        <a:ext cx="7380165" cy="895186"/>
      </dsp:txXfrm>
    </dsp:sp>
    <dsp:sp modelId="{8DD78169-983A-4E4F-876C-7B18CC8F8686}">
      <dsp:nvSpPr>
        <dsp:cNvPr id="0" name=""/>
        <dsp:cNvSpPr/>
      </dsp:nvSpPr>
      <dsp:spPr>
        <a:xfrm rot="5400000">
          <a:off x="-228932" y="1618891"/>
          <a:ext cx="1526216" cy="1068351"/>
        </a:xfrm>
        <a:prstGeom prst="chevron">
          <a:avLst/>
        </a:prstGeom>
        <a:solidFill>
          <a:schemeClr val="accent5">
            <a:shade val="50000"/>
            <a:hueOff val="126486"/>
            <a:satOff val="-2798"/>
            <a:lumOff val="20993"/>
            <a:alphaOff val="0"/>
          </a:schemeClr>
        </a:solidFill>
        <a:ln w="25400" cap="flat" cmpd="sng" algn="ctr">
          <a:solidFill>
            <a:schemeClr val="accent5">
              <a:shade val="50000"/>
              <a:hueOff val="126486"/>
              <a:satOff val="-2798"/>
              <a:lumOff val="209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800" kern="1200" dirty="0">
              <a:latin typeface="Broadway" pitchFamily="82" charset="0"/>
            </a:rPr>
            <a:t>4-5</a:t>
          </a:r>
          <a:endParaRPr lang="zh-TW" altLang="en-US" sz="2800" kern="1200" dirty="0">
            <a:latin typeface="Broadway" pitchFamily="82" charset="0"/>
          </a:endParaRPr>
        </a:p>
      </dsp:txBody>
      <dsp:txXfrm rot="-5400000">
        <a:off x="1" y="1924135"/>
        <a:ext cx="1068351" cy="457865"/>
      </dsp:txXfrm>
    </dsp:sp>
    <dsp:sp modelId="{402553FA-9E8B-4C3B-A857-849E5FECA2E9}">
      <dsp:nvSpPr>
        <dsp:cNvPr id="0" name=""/>
        <dsp:cNvSpPr/>
      </dsp:nvSpPr>
      <dsp:spPr>
        <a:xfrm rot="5400000">
          <a:off x="4286627" y="-1828317"/>
          <a:ext cx="992040" cy="7428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126486"/>
              <a:satOff val="-2798"/>
              <a:lumOff val="209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8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壓力滿困擾您，雖能勉強應付，但必需認真學習壓力管理了，同時多與良師益友聊一聊。</a:t>
          </a:r>
        </a:p>
      </dsp:txBody>
      <dsp:txXfrm rot="-5400000">
        <a:off x="1068352" y="1438385"/>
        <a:ext cx="7380165" cy="895186"/>
      </dsp:txXfrm>
    </dsp:sp>
    <dsp:sp modelId="{3ACDDCDE-4897-42EC-B3A1-6DA294CADD7D}">
      <dsp:nvSpPr>
        <dsp:cNvPr id="0" name=""/>
        <dsp:cNvSpPr/>
      </dsp:nvSpPr>
      <dsp:spPr>
        <a:xfrm rot="5400000">
          <a:off x="-228932" y="3001389"/>
          <a:ext cx="1526216" cy="1068351"/>
        </a:xfrm>
        <a:prstGeom prst="chevron">
          <a:avLst/>
        </a:prstGeom>
        <a:solidFill>
          <a:schemeClr val="accent5">
            <a:shade val="50000"/>
            <a:hueOff val="252972"/>
            <a:satOff val="-5595"/>
            <a:lumOff val="41987"/>
            <a:alphaOff val="0"/>
          </a:schemeClr>
        </a:solidFill>
        <a:ln w="25400" cap="flat" cmpd="sng" algn="ctr">
          <a:solidFill>
            <a:schemeClr val="accent5">
              <a:shade val="50000"/>
              <a:hueOff val="252972"/>
              <a:satOff val="-5595"/>
              <a:lumOff val="419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800" kern="1200" dirty="0">
              <a:latin typeface="Broadway" pitchFamily="82" charset="0"/>
            </a:rPr>
            <a:t>6-8</a:t>
          </a:r>
          <a:endParaRPr lang="zh-TW" altLang="en-US" sz="2800" kern="1200" dirty="0">
            <a:latin typeface="Broadway" pitchFamily="82" charset="0"/>
          </a:endParaRPr>
        </a:p>
      </dsp:txBody>
      <dsp:txXfrm rot="-5400000">
        <a:off x="1" y="3306633"/>
        <a:ext cx="1068351" cy="457865"/>
      </dsp:txXfrm>
    </dsp:sp>
    <dsp:sp modelId="{7F1E8A17-88CE-4105-9BA3-4A9E68E120CF}">
      <dsp:nvSpPr>
        <dsp:cNvPr id="0" name=""/>
        <dsp:cNvSpPr/>
      </dsp:nvSpPr>
      <dsp:spPr>
        <a:xfrm rot="5400000">
          <a:off x="4286627" y="-445819"/>
          <a:ext cx="992040" cy="7428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252972"/>
              <a:satOff val="-5595"/>
              <a:lumOff val="419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8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您的壓力很大，趕快去看心理衛生專業人員，接受系統性的心理治療。</a:t>
          </a:r>
        </a:p>
      </dsp:txBody>
      <dsp:txXfrm rot="-5400000">
        <a:off x="1068352" y="2820883"/>
        <a:ext cx="7380165" cy="895186"/>
      </dsp:txXfrm>
    </dsp:sp>
    <dsp:sp modelId="{049F9948-6045-443B-903B-9FFCE63A5CE2}">
      <dsp:nvSpPr>
        <dsp:cNvPr id="0" name=""/>
        <dsp:cNvSpPr/>
      </dsp:nvSpPr>
      <dsp:spPr>
        <a:xfrm rot="5400000">
          <a:off x="-228932" y="4383887"/>
          <a:ext cx="1526216" cy="1068351"/>
        </a:xfrm>
        <a:prstGeom prst="chevron">
          <a:avLst/>
        </a:prstGeom>
        <a:solidFill>
          <a:schemeClr val="accent5">
            <a:shade val="50000"/>
            <a:hueOff val="126486"/>
            <a:satOff val="-2798"/>
            <a:lumOff val="20993"/>
            <a:alphaOff val="0"/>
          </a:schemeClr>
        </a:solidFill>
        <a:ln w="25400" cap="flat" cmpd="sng" algn="ctr">
          <a:solidFill>
            <a:schemeClr val="accent5">
              <a:shade val="50000"/>
              <a:hueOff val="126486"/>
              <a:satOff val="-2798"/>
              <a:lumOff val="209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800" kern="1200" dirty="0">
              <a:latin typeface="Broadway" pitchFamily="82" charset="0"/>
            </a:rPr>
            <a:t>9</a:t>
          </a:r>
          <a:r>
            <a:rPr lang="zh-TW" altLang="en-US" sz="2800" kern="1200" dirty="0">
              <a:latin typeface="Broadway" pitchFamily="82" charset="0"/>
            </a:rPr>
            <a:t>↑</a:t>
          </a:r>
        </a:p>
      </dsp:txBody>
      <dsp:txXfrm rot="-5400000">
        <a:off x="1" y="4689131"/>
        <a:ext cx="1068351" cy="457865"/>
      </dsp:txXfrm>
    </dsp:sp>
    <dsp:sp modelId="{C9E49DC8-8B46-4F4E-B972-E5822ED00F02}">
      <dsp:nvSpPr>
        <dsp:cNvPr id="0" name=""/>
        <dsp:cNvSpPr/>
      </dsp:nvSpPr>
      <dsp:spPr>
        <a:xfrm rot="5400000">
          <a:off x="4286366" y="936939"/>
          <a:ext cx="992562" cy="74285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126486"/>
              <a:satOff val="-2798"/>
              <a:lumOff val="209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400" kern="1200" dirty="0">
              <a:solidFill>
                <a:srgbClr val="006666"/>
              </a:solidFill>
              <a:latin typeface="SetoFont" pitchFamily="2" charset="-120"/>
              <a:ea typeface="SetoFont" pitchFamily="2" charset="-120"/>
              <a:cs typeface="SetoFont" pitchFamily="2" charset="-120"/>
            </a:rPr>
            <a:t>您的壓力已很嚴重，應該看精神專科醫師，依醫師處方用藥物治療與心理治療，幫忙您的生活趕快恢復正常軌道。</a:t>
          </a:r>
          <a:endParaRPr lang="zh-TW" altLang="en-US" sz="2800" kern="1200" dirty="0">
            <a:solidFill>
              <a:srgbClr val="006666"/>
            </a:solidFill>
            <a:latin typeface="SetoFont" pitchFamily="2" charset="-120"/>
            <a:ea typeface="SetoFont" pitchFamily="2" charset="-120"/>
            <a:cs typeface="SetoFont" pitchFamily="2" charset="-120"/>
          </a:endParaRPr>
        </a:p>
      </dsp:txBody>
      <dsp:txXfrm rot="-5400000">
        <a:off x="1068352" y="4203407"/>
        <a:ext cx="7380139" cy="8956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0EEB78-5F55-4766-AE17-0C8840FC4704}">
      <dsp:nvSpPr>
        <dsp:cNvPr id="0" name=""/>
        <dsp:cNvSpPr/>
      </dsp:nvSpPr>
      <dsp:spPr>
        <a:xfrm>
          <a:off x="1429105" y="274319"/>
          <a:ext cx="3413760" cy="3413760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1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想法</a:t>
          </a:r>
        </a:p>
      </dsp:txBody>
      <dsp:txXfrm>
        <a:off x="3285134" y="904239"/>
        <a:ext cx="1158240" cy="1137920"/>
      </dsp:txXfrm>
    </dsp:sp>
    <dsp:sp modelId="{BBAE5A93-57A4-41B1-A1A4-EC4F36BD04D4}">
      <dsp:nvSpPr>
        <dsp:cNvPr id="0" name=""/>
        <dsp:cNvSpPr/>
      </dsp:nvSpPr>
      <dsp:spPr>
        <a:xfrm>
          <a:off x="1253134" y="375919"/>
          <a:ext cx="3413760" cy="3413760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1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行為</a:t>
          </a:r>
        </a:p>
      </dsp:txBody>
      <dsp:txXfrm>
        <a:off x="2187854" y="2529840"/>
        <a:ext cx="1544320" cy="1056640"/>
      </dsp:txXfrm>
    </dsp:sp>
    <dsp:sp modelId="{AD809B10-FF29-4F2A-AF1F-3BF39F8224DF}">
      <dsp:nvSpPr>
        <dsp:cNvPr id="0" name=""/>
        <dsp:cNvSpPr/>
      </dsp:nvSpPr>
      <dsp:spPr>
        <a:xfrm>
          <a:off x="1253134" y="375919"/>
          <a:ext cx="3413760" cy="3413760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1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情緒</a:t>
          </a:r>
        </a:p>
      </dsp:txBody>
      <dsp:txXfrm>
        <a:off x="1618894" y="1046480"/>
        <a:ext cx="1158240" cy="1137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A1E9E4CE-8787-4A74-82FB-B7ED2DC4CA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37CADD40-FB7B-41A7-B18D-B9CFC02AFE3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DD0FE21-D801-48AE-AE36-693CC4381E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Rectangle 5">
            <a:extLst>
              <a:ext uri="{FF2B5EF4-FFF2-40B4-BE49-F238E27FC236}">
                <a16:creationId xmlns:a16="http://schemas.microsoft.com/office/drawing/2014/main" id="{2D642CF4-A8F1-451E-B712-A48684B17F2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34822" name="Rectangle 6">
            <a:extLst>
              <a:ext uri="{FF2B5EF4-FFF2-40B4-BE49-F238E27FC236}">
                <a16:creationId xmlns:a16="http://schemas.microsoft.com/office/drawing/2014/main" id="{DAD12106-1435-4CBC-A07F-F633D9CB75D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4823" name="Rectangle 7">
            <a:extLst>
              <a:ext uri="{FF2B5EF4-FFF2-40B4-BE49-F238E27FC236}">
                <a16:creationId xmlns:a16="http://schemas.microsoft.com/office/drawing/2014/main" id="{BEDDBC79-51B4-4556-91B1-8785EECD68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E0C248E-5BE5-4A2A-9616-6B85B3EDC9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投影片圖像版面配置區 1">
            <a:extLst>
              <a:ext uri="{FF2B5EF4-FFF2-40B4-BE49-F238E27FC236}">
                <a16:creationId xmlns:a16="http://schemas.microsoft.com/office/drawing/2014/main" id="{037FFBEE-949F-464B-9384-076C493D86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備忘稿版面配置區 2">
            <a:extLst>
              <a:ext uri="{FF2B5EF4-FFF2-40B4-BE49-F238E27FC236}">
                <a16:creationId xmlns:a16="http://schemas.microsoft.com/office/drawing/2014/main" id="{DD6FA8E9-F221-4982-8E73-E126F32040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TW" altLang="en-US">
              <a:latin typeface="Arial" panose="020B0604020202020204" pitchFamily="34" charset="0"/>
            </a:endParaRPr>
          </a:p>
        </p:txBody>
      </p:sp>
      <p:sp>
        <p:nvSpPr>
          <p:cNvPr id="46084" name="投影片編號版面配置區 3">
            <a:extLst>
              <a:ext uri="{FF2B5EF4-FFF2-40B4-BE49-F238E27FC236}">
                <a16:creationId xmlns:a16="http://schemas.microsoft.com/office/drawing/2014/main" id="{10122C8F-DCB9-47C1-A8CA-3DC9BAB0AD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EEFEFD7-CFF6-4DBB-9EB8-62A44D16B6BA}" type="slidenum">
              <a:rPr lang="zh-TW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36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B3A5108-3133-4A2F-AE60-3BEF0A12A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B7EDFEA-0FD8-495D-858D-5C35072DF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90A7ECA-7053-4238-9341-D23D31812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CB79-2C26-48E9-8409-9DE22456084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3612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64CF463-B69F-4EF0-ABA3-5EAF7A38C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B72DF75-BD8C-46F2-9965-22DD1791D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82D0510-61CA-4CE5-8F09-0E8441699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69D75-7623-4F0B-8FE4-07419C84B41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200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6FCB1FA-68B6-4499-A307-95DF1A32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E4ADDCA-15C6-40EB-847F-3D9AA997E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016A9EF-EF1B-4C05-BE07-112BC8067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52D63-176B-4F14-A1C4-33D5895AD7E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5973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847116" y="712101"/>
            <a:ext cx="10543642" cy="4586729"/>
            <a:chOff x="-847116" y="591225"/>
            <a:chExt cx="10543642" cy="3440047"/>
          </a:xfrm>
        </p:grpSpPr>
        <p:sp>
          <p:nvSpPr>
            <p:cNvPr id="16" name="Google Shape;16;p3"/>
            <p:cNvSpPr/>
            <p:nvPr/>
          </p:nvSpPr>
          <p:spPr>
            <a:xfrm>
              <a:off x="278002" y="1752528"/>
              <a:ext cx="7944569" cy="1803781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-847116" y="2227372"/>
              <a:ext cx="1691400" cy="1803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7113129" y="1325881"/>
              <a:ext cx="1691507" cy="1803781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175747" y="1165593"/>
              <a:ext cx="2241448" cy="2390699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384968" y="591225"/>
              <a:ext cx="943237" cy="1006433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7442811" y="2959969"/>
              <a:ext cx="559354" cy="59633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354027" y="961274"/>
              <a:ext cx="1342500" cy="14316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1790700" y="2799484"/>
            <a:ext cx="5562600" cy="77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790700" y="3704917"/>
            <a:ext cx="5562600" cy="35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862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5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966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715150" y="2453588"/>
            <a:ext cx="376904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90612E"/>
                </a:solidFill>
                <a:latin typeface="Adobe Clean Han ExtraBold"/>
                <a:cs typeface="Adobe Clean Han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PMingLiU"/>
                <a:cs typeface="PMingLiU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1582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FB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90612E"/>
                </a:solidFill>
                <a:latin typeface="Adobe Clean Han ExtraBold"/>
                <a:cs typeface="Adobe Clean Han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616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A3290A7-05D7-49D7-AF47-53D4C48BB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5647837-4CC3-4C0E-BE08-1EFECB2B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2B50DAA-99B1-4461-A58C-F2BA1B7CD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A7577-999A-4574-B04B-93AD0CC23A3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185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2CA348-4C0A-434A-9E56-2934B48A0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159BC1C-7046-458F-9F55-F91E73AF9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5AC464C-313B-483C-98C2-EEB2B05E4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44E30-F636-4547-9879-364AE9B519B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061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>
            <a:extLst>
              <a:ext uri="{FF2B5EF4-FFF2-40B4-BE49-F238E27FC236}">
                <a16:creationId xmlns:a16="http://schemas.microsoft.com/office/drawing/2014/main" id="{79B99527-5C14-4C04-A30B-6E00844CA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B320147E-2896-4CB2-9664-147981660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>
            <a:extLst>
              <a:ext uri="{FF2B5EF4-FFF2-40B4-BE49-F238E27FC236}">
                <a16:creationId xmlns:a16="http://schemas.microsoft.com/office/drawing/2014/main" id="{98CEBB3B-1B38-4FE2-A9F3-F72B13181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C5E50-1D5B-4CEB-A6FE-5DE60296108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822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>
            <a:extLst>
              <a:ext uri="{FF2B5EF4-FFF2-40B4-BE49-F238E27FC236}">
                <a16:creationId xmlns:a16="http://schemas.microsoft.com/office/drawing/2014/main" id="{051C64F3-A290-4B26-B1F6-DA362F0BC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4">
            <a:extLst>
              <a:ext uri="{FF2B5EF4-FFF2-40B4-BE49-F238E27FC236}">
                <a16:creationId xmlns:a16="http://schemas.microsoft.com/office/drawing/2014/main" id="{29C9DD62-8A2B-485A-8868-718AACE73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5">
            <a:extLst>
              <a:ext uri="{FF2B5EF4-FFF2-40B4-BE49-F238E27FC236}">
                <a16:creationId xmlns:a16="http://schemas.microsoft.com/office/drawing/2014/main" id="{E3E5D871-EE31-4D24-A10F-EB7179BAB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A3CEA-10DF-4F10-9DDB-A4930E491D4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4335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>
            <a:extLst>
              <a:ext uri="{FF2B5EF4-FFF2-40B4-BE49-F238E27FC236}">
                <a16:creationId xmlns:a16="http://schemas.microsoft.com/office/drawing/2014/main" id="{9089CF71-5599-4AA4-86C2-B625B3FF4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212289BD-A0FC-45E3-AD7E-5D43447EA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5">
            <a:extLst>
              <a:ext uri="{FF2B5EF4-FFF2-40B4-BE49-F238E27FC236}">
                <a16:creationId xmlns:a16="http://schemas.microsoft.com/office/drawing/2014/main" id="{FF4EE608-E260-4DC0-ABC1-2E728B94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832F-4BBB-4370-BD01-99095D60020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318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>
            <a:extLst>
              <a:ext uri="{FF2B5EF4-FFF2-40B4-BE49-F238E27FC236}">
                <a16:creationId xmlns:a16="http://schemas.microsoft.com/office/drawing/2014/main" id="{B55B7D43-8DF6-476C-BB51-55570FA94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1BAFD31E-D815-4439-9BAF-0B15CB7F8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BDC6A122-CF23-44B0-8563-DE7F8DFB5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A7633-0463-49AC-A903-7001AA6CEC7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1814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>
            <a:extLst>
              <a:ext uri="{FF2B5EF4-FFF2-40B4-BE49-F238E27FC236}">
                <a16:creationId xmlns:a16="http://schemas.microsoft.com/office/drawing/2014/main" id="{C2A51A41-905D-4A54-B26E-EB3C869A4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3AF6839A-377A-4C3E-847F-0256323F6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>
            <a:extLst>
              <a:ext uri="{FF2B5EF4-FFF2-40B4-BE49-F238E27FC236}">
                <a16:creationId xmlns:a16="http://schemas.microsoft.com/office/drawing/2014/main" id="{3769E06E-A417-4189-8709-97946331C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078A5-9549-440F-A059-A09A7ADF52D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532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>
            <a:extLst>
              <a:ext uri="{FF2B5EF4-FFF2-40B4-BE49-F238E27FC236}">
                <a16:creationId xmlns:a16="http://schemas.microsoft.com/office/drawing/2014/main" id="{2009C45A-62FE-42AE-A8ED-EDE79CCE1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F631FD53-88CC-4A18-9C61-67AED77B2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>
            <a:extLst>
              <a:ext uri="{FF2B5EF4-FFF2-40B4-BE49-F238E27FC236}">
                <a16:creationId xmlns:a16="http://schemas.microsoft.com/office/drawing/2014/main" id="{95DA7A6F-FA36-4D5D-B9FE-44693816D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375F8-C84C-4C7D-B195-3B6C7D73324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29001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>
            <a:extLst>
              <a:ext uri="{FF2B5EF4-FFF2-40B4-BE49-F238E27FC236}">
                <a16:creationId xmlns:a16="http://schemas.microsoft.com/office/drawing/2014/main" id="{95E099B4-00E9-4924-AB8E-68C744AFB81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>
            <a:extLst>
              <a:ext uri="{FF2B5EF4-FFF2-40B4-BE49-F238E27FC236}">
                <a16:creationId xmlns:a16="http://schemas.microsoft.com/office/drawing/2014/main" id="{30E6413D-E9BD-4129-A416-22E5394EC21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C48302-3AC1-40C7-A4FD-E7BAF642EC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683DA08-C65D-4F9E-B48B-FE1E53919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733D11C-868D-48C5-A262-3E072F9E33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327693-CDE2-454A-9180-BCB7E7681F3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  <p:sldLayoutId id="2147484300" r:id="rId2"/>
    <p:sldLayoutId id="2147484301" r:id="rId3"/>
    <p:sldLayoutId id="2147484302" r:id="rId4"/>
    <p:sldLayoutId id="2147484303" r:id="rId5"/>
    <p:sldLayoutId id="2147484304" r:id="rId6"/>
    <p:sldLayoutId id="2147484305" r:id="rId7"/>
    <p:sldLayoutId id="2147484306" r:id="rId8"/>
    <p:sldLayoutId id="2147484307" r:id="rId9"/>
    <p:sldLayoutId id="2147484308" r:id="rId10"/>
    <p:sldLayoutId id="2147484309" r:id="rId11"/>
    <p:sldLayoutId id="2147484310" r:id="rId12"/>
    <p:sldLayoutId id="2147484311" r:id="rId13"/>
    <p:sldLayoutId id="2147484312" r:id="rId14"/>
    <p:sldLayoutId id="214748431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9" Type="http://schemas.openxmlformats.org/officeDocument/2006/relationships/image" Target="../media/image55.png"/><Relationship Id="rId21" Type="http://schemas.openxmlformats.org/officeDocument/2006/relationships/image" Target="../media/image37.png"/><Relationship Id="rId34" Type="http://schemas.openxmlformats.org/officeDocument/2006/relationships/image" Target="../media/image5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8" Type="http://schemas.openxmlformats.org/officeDocument/2006/relationships/image" Target="../media/image24.png"/><Relationship Id="rId3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question-response-1019993/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2304;&#24494;&#21205;&#30059;&#12305;&#22739;&#21147;&#22823;&#30340;&#23567;&#20107;.mp4" TargetMode="External"/><Relationship Id="rId2" Type="http://schemas.openxmlformats.org/officeDocument/2006/relationships/hyperlink" Target="&#22739;&#21147;&#22823;&#30340;&#23567;&#20107;.mp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stress.hkedcity.net/stress/chi/images/fig2.gif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&#24930;&#24615;&#30340;&#22739;&#21147;&#22914;&#20309;&#24433;&#38911;&#20320;&#30340;&#33126;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16BF6B5-54CD-462E-B946-843E08F1B5E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47664" y="4695825"/>
            <a:ext cx="6400800" cy="1752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009900"/>
                </a:solidFill>
                <a:ea typeface="華康墨字體" pitchFamily="81" charset="-120"/>
              </a:rPr>
              <a:t>　　　</a:t>
            </a:r>
            <a:r>
              <a:rPr lang="zh-TW" altLang="en-US" b="1" dirty="0">
                <a:solidFill>
                  <a:srgbClr val="0033CC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葉明哲　諮商心理師</a:t>
            </a:r>
          </a:p>
          <a:p>
            <a:pPr eaLnBrk="1" hangingPunct="1"/>
            <a:endParaRPr lang="en-US" altLang="zh-TW" dirty="0">
              <a:solidFill>
                <a:srgbClr val="009900"/>
              </a:solidFill>
              <a:ea typeface="華康墨字體" pitchFamily="81" charset="-120"/>
            </a:endParaRPr>
          </a:p>
        </p:txBody>
      </p:sp>
      <p:sp>
        <p:nvSpPr>
          <p:cNvPr id="3075" name="Rectangle 4">
            <a:extLst>
              <a:ext uri="{FF2B5EF4-FFF2-40B4-BE49-F238E27FC236}">
                <a16:creationId xmlns:a16="http://schemas.microsoft.com/office/drawing/2014/main" id="{FF5BA027-7B29-4D5B-9FEB-252D71849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557338"/>
            <a:ext cx="77724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 sz="5400">
              <a:solidFill>
                <a:schemeClr val="accent2"/>
              </a:solidFill>
              <a:latin typeface="Arial" panose="020B0604020202020204" pitchFamily="34" charset="0"/>
              <a:ea typeface="華康墨字體" pitchFamily="81" charset="-120"/>
            </a:endParaRPr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7C95AB4A-DD12-4124-9A2F-F907C154A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7" y="2347913"/>
            <a:ext cx="914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4800" b="1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身心壓力辨識與自我覺察</a:t>
            </a:r>
            <a:endParaRPr kumimoji="0" lang="en-US" altLang="zh-TW" sz="4800" b="1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7" name="圖片 3">
            <a:extLst>
              <a:ext uri="{FF2B5EF4-FFF2-40B4-BE49-F238E27FC236}">
                <a16:creationId xmlns:a16="http://schemas.microsoft.com/office/drawing/2014/main" id="{6F741927-2A7F-422C-911A-52E397338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7" y="1"/>
            <a:ext cx="4533022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398B6575-8D67-48A4-8302-414ACE294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3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008942E-D29A-451F-8C70-7FF0F3EE0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8" y="404813"/>
            <a:ext cx="5905500" cy="7112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4000" dirty="0">
                <a:solidFill>
                  <a:schemeClr val="accent6">
                    <a:lumMod val="50000"/>
                  </a:schemeClr>
                </a:solidFill>
                <a:latin typeface="SetoFont" pitchFamily="2" charset="-120"/>
                <a:ea typeface="SetoFont" pitchFamily="2" charset="-120"/>
                <a:cs typeface="SetoFont" pitchFamily="2" charset="-120"/>
              </a:rPr>
              <a:t>壓力指數測量表</a:t>
            </a:r>
            <a:endParaRPr lang="zh-TW" altLang="en-US" dirty="0">
              <a:solidFill>
                <a:schemeClr val="accent6">
                  <a:lumMod val="50000"/>
                </a:schemeClr>
              </a:solidFill>
              <a:latin typeface="SetoFont" pitchFamily="2" charset="-120"/>
              <a:ea typeface="SetoFont" pitchFamily="2" charset="-120"/>
              <a:cs typeface="SetoFont" pitchFamily="2" charset="-120"/>
            </a:endParaRPr>
          </a:p>
        </p:txBody>
      </p:sp>
      <p:pic>
        <p:nvPicPr>
          <p:cNvPr id="27652" name="Picture 2">
            <a:extLst>
              <a:ext uri="{FF2B5EF4-FFF2-40B4-BE49-F238E27FC236}">
                <a16:creationId xmlns:a16="http://schemas.microsoft.com/office/drawing/2014/main" id="{CB2AD2A0-BB34-460C-BDC3-DDF7AC20F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9375"/>
            <a:ext cx="6264275" cy="501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3">
            <a:extLst>
              <a:ext uri="{FF2B5EF4-FFF2-40B4-BE49-F238E27FC236}">
                <a16:creationId xmlns:a16="http://schemas.microsoft.com/office/drawing/2014/main" id="{D4A317B4-F686-4CA9-BE9A-5230DB8B2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2387600"/>
            <a:ext cx="2754312" cy="25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4" name="標題 1">
            <a:extLst>
              <a:ext uri="{FF2B5EF4-FFF2-40B4-BE49-F238E27FC236}">
                <a16:creationId xmlns:a16="http://schemas.microsoft.com/office/drawing/2014/main" id="{E3946960-CC20-4E24-B05F-27F9BB3F8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6225" y="4868863"/>
            <a:ext cx="2214563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schemeClr val="tx2"/>
                </a:solidFill>
                <a:latin typeface="SetoFont"/>
                <a:ea typeface="SetoFont"/>
                <a:cs typeface="SetoFont"/>
              </a:rPr>
              <a:t>量表入口</a:t>
            </a:r>
            <a:endParaRPr lang="zh-TW" altLang="en-US" sz="2800">
              <a:solidFill>
                <a:schemeClr val="tx2"/>
              </a:solidFill>
              <a:latin typeface="SetoFont"/>
              <a:ea typeface="SetoFont"/>
              <a:cs typeface="SetoFon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DBAEB8A-EC5B-6132-8AD0-B5C46E6FE8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4" y="5733256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81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>
            <a:extLst>
              <a:ext uri="{FF2B5EF4-FFF2-40B4-BE49-F238E27FC236}">
                <a16:creationId xmlns:a16="http://schemas.microsoft.com/office/drawing/2014/main" id="{6567C885-D397-4455-85D3-7170D263DF6F}"/>
              </a:ext>
            </a:extLst>
          </p:cNvPr>
          <p:cNvGraphicFramePr/>
          <p:nvPr/>
        </p:nvGraphicFramePr>
        <p:xfrm>
          <a:off x="323528" y="1169368"/>
          <a:ext cx="849694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標題 1">
            <a:extLst>
              <a:ext uri="{FF2B5EF4-FFF2-40B4-BE49-F238E27FC236}">
                <a16:creationId xmlns:a16="http://schemas.microsoft.com/office/drawing/2014/main" id="{A0E9BF4D-21ED-44B1-9826-C6989E560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813" y="188913"/>
            <a:ext cx="4608512" cy="7112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3200" dirty="0">
                <a:solidFill>
                  <a:schemeClr val="bg2">
                    <a:lumMod val="50000"/>
                  </a:schemeClr>
                </a:solidFill>
                <a:latin typeface="SetoFont" pitchFamily="2" charset="-120"/>
                <a:ea typeface="SetoFont" pitchFamily="2" charset="-120"/>
                <a:cs typeface="SetoFont" pitchFamily="2" charset="-120"/>
              </a:rPr>
              <a:t>您回答「是」的題數</a:t>
            </a:r>
          </a:p>
        </p:txBody>
      </p:sp>
    </p:spTree>
    <p:extLst>
      <p:ext uri="{BB962C8B-B14F-4D97-AF65-F5344CB8AC3E}">
        <p14:creationId xmlns:p14="http://schemas.microsoft.com/office/powerpoint/2010/main" val="79872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5725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5F1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08081" y="4808103"/>
            <a:ext cx="2236153" cy="1192848"/>
          </a:xfrm>
          <a:custGeom>
            <a:avLst/>
            <a:gdLst/>
            <a:ahLst/>
            <a:cxnLst/>
            <a:rect l="l" t="t" r="r" b="b"/>
            <a:pathLst>
              <a:path w="4472305" h="2385695">
                <a:moveTo>
                  <a:pt x="0" y="2385293"/>
                </a:moveTo>
                <a:lnTo>
                  <a:pt x="260466" y="2168816"/>
                </a:lnTo>
                <a:lnTo>
                  <a:pt x="308581" y="2130505"/>
                </a:lnTo>
                <a:lnTo>
                  <a:pt x="360964" y="2090384"/>
                </a:lnTo>
                <a:lnTo>
                  <a:pt x="417463" y="2048548"/>
                </a:lnTo>
                <a:lnTo>
                  <a:pt x="477928" y="2005091"/>
                </a:lnTo>
                <a:lnTo>
                  <a:pt x="509599" y="1982784"/>
                </a:lnTo>
                <a:lnTo>
                  <a:pt x="542205" y="1960107"/>
                </a:lnTo>
                <a:lnTo>
                  <a:pt x="575726" y="1937072"/>
                </a:lnTo>
                <a:lnTo>
                  <a:pt x="610144" y="1913691"/>
                </a:lnTo>
                <a:lnTo>
                  <a:pt x="645439" y="1889975"/>
                </a:lnTo>
                <a:lnTo>
                  <a:pt x="681592" y="1865937"/>
                </a:lnTo>
                <a:lnTo>
                  <a:pt x="718585" y="1841587"/>
                </a:lnTo>
                <a:lnTo>
                  <a:pt x="756398" y="1816939"/>
                </a:lnTo>
                <a:lnTo>
                  <a:pt x="795013" y="1792003"/>
                </a:lnTo>
                <a:lnTo>
                  <a:pt x="834411" y="1766791"/>
                </a:lnTo>
                <a:lnTo>
                  <a:pt x="874572" y="1741316"/>
                </a:lnTo>
                <a:lnTo>
                  <a:pt x="915478" y="1715589"/>
                </a:lnTo>
                <a:lnTo>
                  <a:pt x="957109" y="1689621"/>
                </a:lnTo>
                <a:lnTo>
                  <a:pt x="999448" y="1663425"/>
                </a:lnTo>
                <a:lnTo>
                  <a:pt x="1042474" y="1637013"/>
                </a:lnTo>
                <a:lnTo>
                  <a:pt x="1086168" y="1610396"/>
                </a:lnTo>
                <a:lnTo>
                  <a:pt x="1130513" y="1583585"/>
                </a:lnTo>
                <a:lnTo>
                  <a:pt x="1175489" y="1556594"/>
                </a:lnTo>
                <a:lnTo>
                  <a:pt x="1221076" y="1529433"/>
                </a:lnTo>
                <a:lnTo>
                  <a:pt x="1267257" y="1502115"/>
                </a:lnTo>
                <a:lnTo>
                  <a:pt x="1314011" y="1474650"/>
                </a:lnTo>
                <a:lnTo>
                  <a:pt x="1361320" y="1447052"/>
                </a:lnTo>
                <a:lnTo>
                  <a:pt x="1409166" y="1419331"/>
                </a:lnTo>
                <a:lnTo>
                  <a:pt x="1457529" y="1391500"/>
                </a:lnTo>
                <a:lnTo>
                  <a:pt x="1506389" y="1363571"/>
                </a:lnTo>
                <a:lnTo>
                  <a:pt x="1555729" y="1335554"/>
                </a:lnTo>
                <a:lnTo>
                  <a:pt x="1605529" y="1307463"/>
                </a:lnTo>
                <a:lnTo>
                  <a:pt x="1655771" y="1279308"/>
                </a:lnTo>
                <a:lnTo>
                  <a:pt x="1706434" y="1251101"/>
                </a:lnTo>
                <a:lnTo>
                  <a:pt x="1757501" y="1222855"/>
                </a:lnTo>
                <a:lnTo>
                  <a:pt x="1808953" y="1194581"/>
                </a:lnTo>
                <a:lnTo>
                  <a:pt x="1860770" y="1166291"/>
                </a:lnTo>
                <a:lnTo>
                  <a:pt x="1912933" y="1137996"/>
                </a:lnTo>
                <a:lnTo>
                  <a:pt x="1965423" y="1109709"/>
                </a:lnTo>
                <a:lnTo>
                  <a:pt x="2018223" y="1081442"/>
                </a:lnTo>
                <a:lnTo>
                  <a:pt x="2071311" y="1053205"/>
                </a:lnTo>
                <a:lnTo>
                  <a:pt x="2124671" y="1025011"/>
                </a:lnTo>
                <a:lnTo>
                  <a:pt x="2178282" y="996872"/>
                </a:lnTo>
                <a:lnTo>
                  <a:pt x="2232125" y="968799"/>
                </a:lnTo>
                <a:lnTo>
                  <a:pt x="2286182" y="940805"/>
                </a:lnTo>
                <a:lnTo>
                  <a:pt x="2340434" y="912900"/>
                </a:lnTo>
                <a:lnTo>
                  <a:pt x="2394862" y="885098"/>
                </a:lnTo>
                <a:lnTo>
                  <a:pt x="2449447" y="857409"/>
                </a:lnTo>
                <a:lnTo>
                  <a:pt x="2504169" y="829845"/>
                </a:lnTo>
                <a:lnTo>
                  <a:pt x="2559010" y="802419"/>
                </a:lnTo>
                <a:lnTo>
                  <a:pt x="2613951" y="775141"/>
                </a:lnTo>
                <a:lnTo>
                  <a:pt x="2668973" y="748025"/>
                </a:lnTo>
                <a:lnTo>
                  <a:pt x="2724058" y="721081"/>
                </a:lnTo>
                <a:lnTo>
                  <a:pt x="2779185" y="694321"/>
                </a:lnTo>
                <a:lnTo>
                  <a:pt x="2834336" y="667757"/>
                </a:lnTo>
                <a:lnTo>
                  <a:pt x="2889492" y="641402"/>
                </a:lnTo>
                <a:lnTo>
                  <a:pt x="2944634" y="615266"/>
                </a:lnTo>
                <a:lnTo>
                  <a:pt x="2999744" y="589361"/>
                </a:lnTo>
                <a:lnTo>
                  <a:pt x="3054802" y="563700"/>
                </a:lnTo>
                <a:lnTo>
                  <a:pt x="3109789" y="538295"/>
                </a:lnTo>
                <a:lnTo>
                  <a:pt x="3164686" y="513156"/>
                </a:lnTo>
                <a:lnTo>
                  <a:pt x="3219475" y="488295"/>
                </a:lnTo>
                <a:lnTo>
                  <a:pt x="3274135" y="463726"/>
                </a:lnTo>
                <a:lnTo>
                  <a:pt x="3328650" y="439458"/>
                </a:lnTo>
                <a:lnTo>
                  <a:pt x="3382999" y="415505"/>
                </a:lnTo>
                <a:lnTo>
                  <a:pt x="3437163" y="391877"/>
                </a:lnTo>
                <a:lnTo>
                  <a:pt x="3491123" y="368588"/>
                </a:lnTo>
                <a:lnTo>
                  <a:pt x="3544862" y="345647"/>
                </a:lnTo>
                <a:lnTo>
                  <a:pt x="3598358" y="323068"/>
                </a:lnTo>
                <a:lnTo>
                  <a:pt x="3651595" y="300862"/>
                </a:lnTo>
                <a:lnTo>
                  <a:pt x="3704552" y="279041"/>
                </a:lnTo>
                <a:lnTo>
                  <a:pt x="3757211" y="257617"/>
                </a:lnTo>
                <a:lnTo>
                  <a:pt x="3809552" y="236601"/>
                </a:lnTo>
                <a:lnTo>
                  <a:pt x="3861557" y="216005"/>
                </a:lnTo>
                <a:lnTo>
                  <a:pt x="3913207" y="195841"/>
                </a:lnTo>
                <a:lnTo>
                  <a:pt x="3964483" y="176121"/>
                </a:lnTo>
                <a:lnTo>
                  <a:pt x="4015366" y="156856"/>
                </a:lnTo>
                <a:lnTo>
                  <a:pt x="4065836" y="138059"/>
                </a:lnTo>
                <a:lnTo>
                  <a:pt x="4115876" y="119742"/>
                </a:lnTo>
                <a:lnTo>
                  <a:pt x="4165465" y="101915"/>
                </a:lnTo>
                <a:lnTo>
                  <a:pt x="4214586" y="84591"/>
                </a:lnTo>
                <a:lnTo>
                  <a:pt x="4263218" y="67781"/>
                </a:lnTo>
                <a:lnTo>
                  <a:pt x="4311344" y="51498"/>
                </a:lnTo>
                <a:lnTo>
                  <a:pt x="4358944" y="35753"/>
                </a:lnTo>
                <a:lnTo>
                  <a:pt x="4405999" y="20558"/>
                </a:lnTo>
                <a:lnTo>
                  <a:pt x="4452490" y="5925"/>
                </a:lnTo>
                <a:lnTo>
                  <a:pt x="4471836" y="0"/>
                </a:lnTo>
                <a:lnTo>
                  <a:pt x="4471836" y="2385294"/>
                </a:lnTo>
                <a:lnTo>
                  <a:pt x="0" y="2385293"/>
                </a:lnTo>
                <a:close/>
              </a:path>
            </a:pathLst>
          </a:custGeom>
          <a:solidFill>
            <a:srgbClr val="67796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857251"/>
            <a:ext cx="1839277" cy="2286318"/>
            <a:chOff x="0" y="1"/>
            <a:chExt cx="3678554" cy="4572635"/>
          </a:xfrm>
        </p:grpSpPr>
        <p:sp>
          <p:nvSpPr>
            <p:cNvPr id="5" name="object 5"/>
            <p:cNvSpPr/>
            <p:nvPr/>
          </p:nvSpPr>
          <p:spPr>
            <a:xfrm>
              <a:off x="0" y="1"/>
              <a:ext cx="3678554" cy="4572635"/>
            </a:xfrm>
            <a:custGeom>
              <a:avLst/>
              <a:gdLst/>
              <a:ahLst/>
              <a:cxnLst/>
              <a:rect l="l" t="t" r="r" b="b"/>
              <a:pathLst>
                <a:path w="3678554" h="4572635">
                  <a:moveTo>
                    <a:pt x="131440" y="4572088"/>
                  </a:moveTo>
                  <a:lnTo>
                    <a:pt x="84512" y="4571976"/>
                  </a:lnTo>
                  <a:lnTo>
                    <a:pt x="37566" y="4571258"/>
                  </a:lnTo>
                  <a:lnTo>
                    <a:pt x="0" y="4570177"/>
                  </a:lnTo>
                  <a:lnTo>
                    <a:pt x="0" y="0"/>
                  </a:lnTo>
                  <a:lnTo>
                    <a:pt x="3142633" y="0"/>
                  </a:lnTo>
                  <a:lnTo>
                    <a:pt x="3156513" y="19436"/>
                  </a:lnTo>
                  <a:lnTo>
                    <a:pt x="3194725" y="79114"/>
                  </a:lnTo>
                  <a:lnTo>
                    <a:pt x="3225089" y="131094"/>
                  </a:lnTo>
                  <a:lnTo>
                    <a:pt x="3254423" y="182493"/>
                  </a:lnTo>
                  <a:lnTo>
                    <a:pt x="3282730" y="233334"/>
                  </a:lnTo>
                  <a:lnTo>
                    <a:pt x="3310017" y="283639"/>
                  </a:lnTo>
                  <a:lnTo>
                    <a:pt x="3336286" y="333429"/>
                  </a:lnTo>
                  <a:lnTo>
                    <a:pt x="3361544" y="382728"/>
                  </a:lnTo>
                  <a:lnTo>
                    <a:pt x="3385794" y="431555"/>
                  </a:lnTo>
                  <a:lnTo>
                    <a:pt x="3409041" y="479934"/>
                  </a:lnTo>
                  <a:lnTo>
                    <a:pt x="3431291" y="527887"/>
                  </a:lnTo>
                  <a:lnTo>
                    <a:pt x="3452547" y="575435"/>
                  </a:lnTo>
                  <a:lnTo>
                    <a:pt x="3472814" y="622601"/>
                  </a:lnTo>
                  <a:lnTo>
                    <a:pt x="3492097" y="669405"/>
                  </a:lnTo>
                  <a:lnTo>
                    <a:pt x="3510400" y="715871"/>
                  </a:lnTo>
                  <a:lnTo>
                    <a:pt x="3527729" y="762020"/>
                  </a:lnTo>
                  <a:lnTo>
                    <a:pt x="3544088" y="807874"/>
                  </a:lnTo>
                  <a:lnTo>
                    <a:pt x="3559481" y="853455"/>
                  </a:lnTo>
                  <a:lnTo>
                    <a:pt x="3573913" y="898784"/>
                  </a:lnTo>
                  <a:lnTo>
                    <a:pt x="3587389" y="943885"/>
                  </a:lnTo>
                  <a:lnTo>
                    <a:pt x="3599913" y="988779"/>
                  </a:lnTo>
                  <a:lnTo>
                    <a:pt x="3611491" y="1033487"/>
                  </a:lnTo>
                  <a:lnTo>
                    <a:pt x="3622126" y="1078032"/>
                  </a:lnTo>
                  <a:lnTo>
                    <a:pt x="3631824" y="1122435"/>
                  </a:lnTo>
                  <a:lnTo>
                    <a:pt x="3640589" y="1166719"/>
                  </a:lnTo>
                  <a:lnTo>
                    <a:pt x="3648425" y="1210906"/>
                  </a:lnTo>
                  <a:lnTo>
                    <a:pt x="3655338" y="1255017"/>
                  </a:lnTo>
                  <a:lnTo>
                    <a:pt x="3661332" y="1299074"/>
                  </a:lnTo>
                  <a:lnTo>
                    <a:pt x="3666411" y="1343099"/>
                  </a:lnTo>
                  <a:lnTo>
                    <a:pt x="3670581" y="1387115"/>
                  </a:lnTo>
                  <a:lnTo>
                    <a:pt x="3673846" y="1431143"/>
                  </a:lnTo>
                  <a:lnTo>
                    <a:pt x="3676210" y="1475205"/>
                  </a:lnTo>
                  <a:lnTo>
                    <a:pt x="3677679" y="1519323"/>
                  </a:lnTo>
                  <a:lnTo>
                    <a:pt x="3678256" y="1563519"/>
                  </a:lnTo>
                  <a:lnTo>
                    <a:pt x="3677947" y="1607815"/>
                  </a:lnTo>
                  <a:lnTo>
                    <a:pt x="3676757" y="1652232"/>
                  </a:lnTo>
                  <a:lnTo>
                    <a:pt x="3674689" y="1696794"/>
                  </a:lnTo>
                  <a:lnTo>
                    <a:pt x="3671749" y="1741521"/>
                  </a:lnTo>
                  <a:lnTo>
                    <a:pt x="3667941" y="1786436"/>
                  </a:lnTo>
                  <a:lnTo>
                    <a:pt x="3663270" y="1831560"/>
                  </a:lnTo>
                  <a:lnTo>
                    <a:pt x="3657740" y="1876916"/>
                  </a:lnTo>
                  <a:lnTo>
                    <a:pt x="3651356" y="1922526"/>
                  </a:lnTo>
                  <a:lnTo>
                    <a:pt x="3644123" y="1968410"/>
                  </a:lnTo>
                  <a:lnTo>
                    <a:pt x="3636046" y="2014592"/>
                  </a:lnTo>
                  <a:lnTo>
                    <a:pt x="3627129" y="2061094"/>
                  </a:lnTo>
                  <a:lnTo>
                    <a:pt x="3617376" y="2107936"/>
                  </a:lnTo>
                  <a:lnTo>
                    <a:pt x="3606793" y="2155142"/>
                  </a:lnTo>
                  <a:lnTo>
                    <a:pt x="3595384" y="2202733"/>
                  </a:lnTo>
                  <a:lnTo>
                    <a:pt x="3583154" y="2250730"/>
                  </a:lnTo>
                  <a:lnTo>
                    <a:pt x="3570107" y="2299157"/>
                  </a:lnTo>
                  <a:lnTo>
                    <a:pt x="3556248" y="2348034"/>
                  </a:lnTo>
                  <a:lnTo>
                    <a:pt x="3541581" y="2397385"/>
                  </a:lnTo>
                  <a:lnTo>
                    <a:pt x="3526112" y="2447230"/>
                  </a:lnTo>
                  <a:lnTo>
                    <a:pt x="3509845" y="2497591"/>
                  </a:lnTo>
                  <a:lnTo>
                    <a:pt x="3492785" y="2548492"/>
                  </a:lnTo>
                  <a:lnTo>
                    <a:pt x="3474935" y="2599953"/>
                  </a:lnTo>
                  <a:lnTo>
                    <a:pt x="3456302" y="2651996"/>
                  </a:lnTo>
                  <a:lnTo>
                    <a:pt x="3438124" y="2700561"/>
                  </a:lnTo>
                  <a:lnTo>
                    <a:pt x="3419067" y="2748665"/>
                  </a:lnTo>
                  <a:lnTo>
                    <a:pt x="3399147" y="2796297"/>
                  </a:lnTo>
                  <a:lnTo>
                    <a:pt x="3378378" y="2843450"/>
                  </a:lnTo>
                  <a:lnTo>
                    <a:pt x="3356775" y="2890114"/>
                  </a:lnTo>
                  <a:lnTo>
                    <a:pt x="3334354" y="2936280"/>
                  </a:lnTo>
                  <a:lnTo>
                    <a:pt x="3311129" y="2981940"/>
                  </a:lnTo>
                  <a:lnTo>
                    <a:pt x="3287115" y="3027085"/>
                  </a:lnTo>
                  <a:lnTo>
                    <a:pt x="3262328" y="3071706"/>
                  </a:lnTo>
                  <a:lnTo>
                    <a:pt x="3236782" y="3115794"/>
                  </a:lnTo>
                  <a:lnTo>
                    <a:pt x="3210492" y="3159340"/>
                  </a:lnTo>
                  <a:lnTo>
                    <a:pt x="3183473" y="3202335"/>
                  </a:lnTo>
                  <a:lnTo>
                    <a:pt x="3155741" y="3244771"/>
                  </a:lnTo>
                  <a:lnTo>
                    <a:pt x="3127309" y="3286638"/>
                  </a:lnTo>
                  <a:lnTo>
                    <a:pt x="3098194" y="3327929"/>
                  </a:lnTo>
                  <a:lnTo>
                    <a:pt x="3068409" y="3368632"/>
                  </a:lnTo>
                  <a:lnTo>
                    <a:pt x="3037971" y="3408741"/>
                  </a:lnTo>
                  <a:lnTo>
                    <a:pt x="3006894" y="3448246"/>
                  </a:lnTo>
                  <a:lnTo>
                    <a:pt x="2975192" y="3487138"/>
                  </a:lnTo>
                  <a:lnTo>
                    <a:pt x="2942882" y="3525409"/>
                  </a:lnTo>
                  <a:lnTo>
                    <a:pt x="2909977" y="3563049"/>
                  </a:lnTo>
                  <a:lnTo>
                    <a:pt x="2876493" y="3600050"/>
                  </a:lnTo>
                  <a:lnTo>
                    <a:pt x="2842445" y="3636402"/>
                  </a:lnTo>
                  <a:lnTo>
                    <a:pt x="2807848" y="3672097"/>
                  </a:lnTo>
                  <a:lnTo>
                    <a:pt x="2772717" y="3707127"/>
                  </a:lnTo>
                  <a:lnTo>
                    <a:pt x="2737066" y="3741481"/>
                  </a:lnTo>
                  <a:lnTo>
                    <a:pt x="2700912" y="3775152"/>
                  </a:lnTo>
                  <a:lnTo>
                    <a:pt x="2664267" y="3808130"/>
                  </a:lnTo>
                  <a:lnTo>
                    <a:pt x="2627149" y="3840407"/>
                  </a:lnTo>
                  <a:lnTo>
                    <a:pt x="2589571" y="3871973"/>
                  </a:lnTo>
                  <a:lnTo>
                    <a:pt x="2551549" y="3902821"/>
                  </a:lnTo>
                  <a:lnTo>
                    <a:pt x="2513097" y="3932940"/>
                  </a:lnTo>
                  <a:lnTo>
                    <a:pt x="2474231" y="3962322"/>
                  </a:lnTo>
                  <a:lnTo>
                    <a:pt x="2434965" y="3990959"/>
                  </a:lnTo>
                  <a:lnTo>
                    <a:pt x="2395315" y="4018840"/>
                  </a:lnTo>
                  <a:lnTo>
                    <a:pt x="2355295" y="4045959"/>
                  </a:lnTo>
                  <a:lnTo>
                    <a:pt x="2314920" y="4072305"/>
                  </a:lnTo>
                  <a:lnTo>
                    <a:pt x="2274206" y="4097869"/>
                  </a:lnTo>
                  <a:lnTo>
                    <a:pt x="2233168" y="4122644"/>
                  </a:lnTo>
                  <a:lnTo>
                    <a:pt x="2191819" y="4146620"/>
                  </a:lnTo>
                  <a:lnTo>
                    <a:pt x="2150176" y="4169787"/>
                  </a:lnTo>
                  <a:lnTo>
                    <a:pt x="2108253" y="4192138"/>
                  </a:lnTo>
                  <a:lnTo>
                    <a:pt x="2066066" y="4213664"/>
                  </a:lnTo>
                  <a:lnTo>
                    <a:pt x="2023628" y="4234355"/>
                  </a:lnTo>
                  <a:lnTo>
                    <a:pt x="1980956" y="4254202"/>
                  </a:lnTo>
                  <a:lnTo>
                    <a:pt x="1938064" y="4273198"/>
                  </a:lnTo>
                  <a:lnTo>
                    <a:pt x="1894967" y="4291332"/>
                  </a:lnTo>
                  <a:lnTo>
                    <a:pt x="1851680" y="4308597"/>
                  </a:lnTo>
                  <a:lnTo>
                    <a:pt x="1808218" y="4324982"/>
                  </a:lnTo>
                  <a:lnTo>
                    <a:pt x="1764596" y="4340480"/>
                  </a:lnTo>
                  <a:lnTo>
                    <a:pt x="1720829" y="4355082"/>
                  </a:lnTo>
                  <a:lnTo>
                    <a:pt x="1676932" y="4368778"/>
                  </a:lnTo>
                  <a:lnTo>
                    <a:pt x="1632920" y="4381559"/>
                  </a:lnTo>
                  <a:lnTo>
                    <a:pt x="1588808" y="4393418"/>
                  </a:lnTo>
                  <a:lnTo>
                    <a:pt x="1544611" y="4404345"/>
                  </a:lnTo>
                  <a:lnTo>
                    <a:pt x="1500343" y="4414330"/>
                  </a:lnTo>
                  <a:lnTo>
                    <a:pt x="1456021" y="4423366"/>
                  </a:lnTo>
                  <a:lnTo>
                    <a:pt x="1411658" y="4431444"/>
                  </a:lnTo>
                  <a:lnTo>
                    <a:pt x="953110" y="4501169"/>
                  </a:lnTo>
                  <a:lnTo>
                    <a:pt x="776715" y="4525095"/>
                  </a:lnTo>
                  <a:lnTo>
                    <a:pt x="641427" y="4541015"/>
                  </a:lnTo>
                  <a:lnTo>
                    <a:pt x="550069" y="4550260"/>
                  </a:lnTo>
                  <a:lnTo>
                    <a:pt x="457943" y="4558159"/>
                  </a:lnTo>
                  <a:lnTo>
                    <a:pt x="365185" y="4564496"/>
                  </a:lnTo>
                  <a:lnTo>
                    <a:pt x="318612" y="4567011"/>
                  </a:lnTo>
                  <a:lnTo>
                    <a:pt x="271934" y="4569055"/>
                  </a:lnTo>
                  <a:lnTo>
                    <a:pt x="225168" y="4570600"/>
                  </a:lnTo>
                  <a:lnTo>
                    <a:pt x="178331" y="4571620"/>
                  </a:lnTo>
                  <a:lnTo>
                    <a:pt x="131440" y="4572088"/>
                  </a:lnTo>
                  <a:close/>
                </a:path>
              </a:pathLst>
            </a:custGeom>
            <a:solidFill>
              <a:srgbClr val="E191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225480"/>
              <a:ext cx="2231390" cy="4176395"/>
            </a:xfrm>
            <a:custGeom>
              <a:avLst/>
              <a:gdLst/>
              <a:ahLst/>
              <a:cxnLst/>
              <a:rect l="l" t="t" r="r" b="b"/>
              <a:pathLst>
                <a:path w="2231390" h="4176395">
                  <a:moveTo>
                    <a:pt x="0" y="4176144"/>
                  </a:moveTo>
                  <a:lnTo>
                    <a:pt x="0" y="0"/>
                  </a:lnTo>
                  <a:lnTo>
                    <a:pt x="64609" y="14359"/>
                  </a:lnTo>
                  <a:lnTo>
                    <a:pt x="117763" y="26912"/>
                  </a:lnTo>
                  <a:lnTo>
                    <a:pt x="171164" y="40143"/>
                  </a:lnTo>
                  <a:lnTo>
                    <a:pt x="224755" y="54039"/>
                  </a:lnTo>
                  <a:lnTo>
                    <a:pt x="278484" y="68587"/>
                  </a:lnTo>
                  <a:lnTo>
                    <a:pt x="332296" y="83775"/>
                  </a:lnTo>
                  <a:lnTo>
                    <a:pt x="386136" y="99589"/>
                  </a:lnTo>
                  <a:lnTo>
                    <a:pt x="439950" y="116017"/>
                  </a:lnTo>
                  <a:lnTo>
                    <a:pt x="493683" y="133046"/>
                  </a:lnTo>
                  <a:lnTo>
                    <a:pt x="547282" y="150662"/>
                  </a:lnTo>
                  <a:lnTo>
                    <a:pt x="600691" y="168853"/>
                  </a:lnTo>
                  <a:lnTo>
                    <a:pt x="653857" y="187606"/>
                  </a:lnTo>
                  <a:lnTo>
                    <a:pt x="706725" y="206907"/>
                  </a:lnTo>
                  <a:lnTo>
                    <a:pt x="759240" y="226744"/>
                  </a:lnTo>
                  <a:lnTo>
                    <a:pt x="811349" y="247105"/>
                  </a:lnTo>
                  <a:lnTo>
                    <a:pt x="862997" y="267975"/>
                  </a:lnTo>
                  <a:lnTo>
                    <a:pt x="914129" y="289342"/>
                  </a:lnTo>
                  <a:lnTo>
                    <a:pt x="964691" y="311194"/>
                  </a:lnTo>
                  <a:lnTo>
                    <a:pt x="1014629" y="333516"/>
                  </a:lnTo>
                  <a:lnTo>
                    <a:pt x="1063888" y="356297"/>
                  </a:lnTo>
                  <a:lnTo>
                    <a:pt x="1112414" y="379523"/>
                  </a:lnTo>
                  <a:lnTo>
                    <a:pt x="1160153" y="403182"/>
                  </a:lnTo>
                  <a:lnTo>
                    <a:pt x="1207050" y="427259"/>
                  </a:lnTo>
                  <a:lnTo>
                    <a:pt x="1253051" y="451744"/>
                  </a:lnTo>
                  <a:lnTo>
                    <a:pt x="1298101" y="476622"/>
                  </a:lnTo>
                  <a:lnTo>
                    <a:pt x="1342146" y="501880"/>
                  </a:lnTo>
                  <a:lnTo>
                    <a:pt x="1385132" y="527506"/>
                  </a:lnTo>
                  <a:lnTo>
                    <a:pt x="1427004" y="553486"/>
                  </a:lnTo>
                  <a:lnTo>
                    <a:pt x="1467708" y="579809"/>
                  </a:lnTo>
                  <a:lnTo>
                    <a:pt x="1507189" y="606460"/>
                  </a:lnTo>
                  <a:lnTo>
                    <a:pt x="1545394" y="633427"/>
                  </a:lnTo>
                  <a:lnTo>
                    <a:pt x="1582267" y="660697"/>
                  </a:lnTo>
                  <a:lnTo>
                    <a:pt x="1617754" y="688257"/>
                  </a:lnTo>
                  <a:lnTo>
                    <a:pt x="1651802" y="716094"/>
                  </a:lnTo>
                  <a:lnTo>
                    <a:pt x="1684354" y="744195"/>
                  </a:lnTo>
                  <a:lnTo>
                    <a:pt x="1715359" y="772547"/>
                  </a:lnTo>
                  <a:lnTo>
                    <a:pt x="1744759" y="801137"/>
                  </a:lnTo>
                  <a:lnTo>
                    <a:pt x="1772503" y="829953"/>
                  </a:lnTo>
                  <a:lnTo>
                    <a:pt x="1798534" y="858981"/>
                  </a:lnTo>
                  <a:lnTo>
                    <a:pt x="1845243" y="917621"/>
                  </a:lnTo>
                  <a:lnTo>
                    <a:pt x="1884452" y="976956"/>
                  </a:lnTo>
                  <a:lnTo>
                    <a:pt x="1914952" y="1029299"/>
                  </a:lnTo>
                  <a:lnTo>
                    <a:pt x="1943982" y="1080829"/>
                  </a:lnTo>
                  <a:lnTo>
                    <a:pt x="1971553" y="1131588"/>
                  </a:lnTo>
                  <a:lnTo>
                    <a:pt x="1997672" y="1181622"/>
                  </a:lnTo>
                  <a:lnTo>
                    <a:pt x="2022350" y="1230975"/>
                  </a:lnTo>
                  <a:lnTo>
                    <a:pt x="2045596" y="1279690"/>
                  </a:lnTo>
                  <a:lnTo>
                    <a:pt x="2067420" y="1327812"/>
                  </a:lnTo>
                  <a:lnTo>
                    <a:pt x="2087831" y="1375385"/>
                  </a:lnTo>
                  <a:lnTo>
                    <a:pt x="2106840" y="1422452"/>
                  </a:lnTo>
                  <a:lnTo>
                    <a:pt x="2124454" y="1469059"/>
                  </a:lnTo>
                  <a:lnTo>
                    <a:pt x="2140685" y="1515249"/>
                  </a:lnTo>
                  <a:lnTo>
                    <a:pt x="2155541" y="1561067"/>
                  </a:lnTo>
                  <a:lnTo>
                    <a:pt x="2169032" y="1606556"/>
                  </a:lnTo>
                  <a:lnTo>
                    <a:pt x="2181168" y="1651760"/>
                  </a:lnTo>
                  <a:lnTo>
                    <a:pt x="2191958" y="1696724"/>
                  </a:lnTo>
                  <a:lnTo>
                    <a:pt x="2201412" y="1741492"/>
                  </a:lnTo>
                  <a:lnTo>
                    <a:pt x="2209538" y="1786108"/>
                  </a:lnTo>
                  <a:lnTo>
                    <a:pt x="2216348" y="1830616"/>
                  </a:lnTo>
                  <a:lnTo>
                    <a:pt x="2221850" y="1875060"/>
                  </a:lnTo>
                  <a:lnTo>
                    <a:pt x="2226054" y="1919485"/>
                  </a:lnTo>
                  <a:lnTo>
                    <a:pt x="2228969" y="1963934"/>
                  </a:lnTo>
                  <a:lnTo>
                    <a:pt x="2230605" y="2008451"/>
                  </a:lnTo>
                  <a:lnTo>
                    <a:pt x="2230972" y="2053081"/>
                  </a:lnTo>
                  <a:lnTo>
                    <a:pt x="2230079" y="2097868"/>
                  </a:lnTo>
                  <a:lnTo>
                    <a:pt x="2227935" y="2142856"/>
                  </a:lnTo>
                  <a:lnTo>
                    <a:pt x="2224550" y="2188089"/>
                  </a:lnTo>
                  <a:lnTo>
                    <a:pt x="2219935" y="2233611"/>
                  </a:lnTo>
                  <a:lnTo>
                    <a:pt x="2214097" y="2279466"/>
                  </a:lnTo>
                  <a:lnTo>
                    <a:pt x="2207047" y="2325698"/>
                  </a:lnTo>
                  <a:lnTo>
                    <a:pt x="2198794" y="2372352"/>
                  </a:lnTo>
                  <a:lnTo>
                    <a:pt x="2189349" y="2419472"/>
                  </a:lnTo>
                  <a:lnTo>
                    <a:pt x="2178719" y="2467101"/>
                  </a:lnTo>
                  <a:lnTo>
                    <a:pt x="2166916" y="2515284"/>
                  </a:lnTo>
                  <a:lnTo>
                    <a:pt x="2153948" y="2564066"/>
                  </a:lnTo>
                  <a:lnTo>
                    <a:pt x="2139825" y="2613489"/>
                  </a:lnTo>
                  <a:lnTo>
                    <a:pt x="2124557" y="2663598"/>
                  </a:lnTo>
                  <a:lnTo>
                    <a:pt x="2108153" y="2714438"/>
                  </a:lnTo>
                  <a:lnTo>
                    <a:pt x="2090622" y="2766052"/>
                  </a:lnTo>
                  <a:lnTo>
                    <a:pt x="2071975" y="2818485"/>
                  </a:lnTo>
                  <a:lnTo>
                    <a:pt x="2053961" y="2866116"/>
                  </a:lnTo>
                  <a:lnTo>
                    <a:pt x="2034769" y="2913117"/>
                  </a:lnTo>
                  <a:lnTo>
                    <a:pt x="2014426" y="2959474"/>
                  </a:lnTo>
                  <a:lnTo>
                    <a:pt x="1992962" y="3005169"/>
                  </a:lnTo>
                  <a:lnTo>
                    <a:pt x="1970403" y="3050185"/>
                  </a:lnTo>
                  <a:lnTo>
                    <a:pt x="1946777" y="3094508"/>
                  </a:lnTo>
                  <a:lnTo>
                    <a:pt x="1922111" y="3138120"/>
                  </a:lnTo>
                  <a:lnTo>
                    <a:pt x="1896434" y="3181004"/>
                  </a:lnTo>
                  <a:lnTo>
                    <a:pt x="1869772" y="3223146"/>
                  </a:lnTo>
                  <a:lnTo>
                    <a:pt x="1842155" y="3264528"/>
                  </a:lnTo>
                  <a:lnTo>
                    <a:pt x="1813608" y="3305134"/>
                  </a:lnTo>
                  <a:lnTo>
                    <a:pt x="1784161" y="3344948"/>
                  </a:lnTo>
                  <a:lnTo>
                    <a:pt x="1753840" y="3383953"/>
                  </a:lnTo>
                  <a:lnTo>
                    <a:pt x="1722674" y="3422133"/>
                  </a:lnTo>
                  <a:lnTo>
                    <a:pt x="1690690" y="3459472"/>
                  </a:lnTo>
                  <a:lnTo>
                    <a:pt x="1657915" y="3495954"/>
                  </a:lnTo>
                  <a:lnTo>
                    <a:pt x="1624378" y="3531561"/>
                  </a:lnTo>
                  <a:lnTo>
                    <a:pt x="1590105" y="3566279"/>
                  </a:lnTo>
                  <a:lnTo>
                    <a:pt x="1555126" y="3600090"/>
                  </a:lnTo>
                  <a:lnTo>
                    <a:pt x="1519467" y="3632978"/>
                  </a:lnTo>
                  <a:lnTo>
                    <a:pt x="1483156" y="3664927"/>
                  </a:lnTo>
                  <a:lnTo>
                    <a:pt x="1446220" y="3695920"/>
                  </a:lnTo>
                  <a:lnTo>
                    <a:pt x="1408688" y="3725942"/>
                  </a:lnTo>
                  <a:lnTo>
                    <a:pt x="1370587" y="3754975"/>
                  </a:lnTo>
                  <a:lnTo>
                    <a:pt x="1331945" y="3783004"/>
                  </a:lnTo>
                  <a:lnTo>
                    <a:pt x="1292789" y="3810013"/>
                  </a:lnTo>
                  <a:lnTo>
                    <a:pt x="1253147" y="3835984"/>
                  </a:lnTo>
                  <a:lnTo>
                    <a:pt x="1213047" y="3860902"/>
                  </a:lnTo>
                  <a:lnTo>
                    <a:pt x="1172516" y="3884750"/>
                  </a:lnTo>
                  <a:lnTo>
                    <a:pt x="1131583" y="3907512"/>
                  </a:lnTo>
                  <a:lnTo>
                    <a:pt x="1090274" y="3929171"/>
                  </a:lnTo>
                  <a:lnTo>
                    <a:pt x="1048618" y="3949712"/>
                  </a:lnTo>
                  <a:lnTo>
                    <a:pt x="1006641" y="3969118"/>
                  </a:lnTo>
                  <a:lnTo>
                    <a:pt x="964373" y="3987372"/>
                  </a:lnTo>
                  <a:lnTo>
                    <a:pt x="921840" y="4004459"/>
                  </a:lnTo>
                  <a:lnTo>
                    <a:pt x="879070" y="4020362"/>
                  </a:lnTo>
                  <a:lnTo>
                    <a:pt x="836091" y="4035065"/>
                  </a:lnTo>
                  <a:lnTo>
                    <a:pt x="792930" y="4048550"/>
                  </a:lnTo>
                  <a:lnTo>
                    <a:pt x="749616" y="4060803"/>
                  </a:lnTo>
                  <a:lnTo>
                    <a:pt x="706175" y="4071807"/>
                  </a:lnTo>
                  <a:lnTo>
                    <a:pt x="662636" y="4081545"/>
                  </a:lnTo>
                  <a:lnTo>
                    <a:pt x="619026" y="4090001"/>
                  </a:lnTo>
                  <a:lnTo>
                    <a:pt x="575373" y="4097158"/>
                  </a:lnTo>
                  <a:lnTo>
                    <a:pt x="328838" y="4134648"/>
                  </a:lnTo>
                  <a:lnTo>
                    <a:pt x="242120" y="4147150"/>
                  </a:lnTo>
                  <a:lnTo>
                    <a:pt x="198061" y="4153166"/>
                  </a:lnTo>
                  <a:lnTo>
                    <a:pt x="153581" y="4158956"/>
                  </a:lnTo>
                  <a:lnTo>
                    <a:pt x="108713" y="4164466"/>
                  </a:lnTo>
                  <a:lnTo>
                    <a:pt x="63491" y="4169644"/>
                  </a:lnTo>
                  <a:lnTo>
                    <a:pt x="17949" y="4174438"/>
                  </a:lnTo>
                  <a:lnTo>
                    <a:pt x="0" y="4176144"/>
                  </a:lnTo>
                  <a:close/>
                </a:path>
              </a:pathLst>
            </a:custGeom>
            <a:solidFill>
              <a:srgbClr val="E798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7110673" y="5499431"/>
            <a:ext cx="854075" cy="322263"/>
          </a:xfrm>
          <a:custGeom>
            <a:avLst/>
            <a:gdLst/>
            <a:ahLst/>
            <a:cxnLst/>
            <a:rect l="l" t="t" r="r" b="b"/>
            <a:pathLst>
              <a:path w="1708150" h="644525">
                <a:moveTo>
                  <a:pt x="753185" y="644483"/>
                </a:moveTo>
                <a:lnTo>
                  <a:pt x="703172" y="643461"/>
                </a:lnTo>
                <a:lnTo>
                  <a:pt x="653543" y="640517"/>
                </a:lnTo>
                <a:lnTo>
                  <a:pt x="604490" y="635548"/>
                </a:lnTo>
                <a:lnTo>
                  <a:pt x="556202" y="628452"/>
                </a:lnTo>
                <a:lnTo>
                  <a:pt x="508871" y="619128"/>
                </a:lnTo>
                <a:lnTo>
                  <a:pt x="462687" y="607472"/>
                </a:lnTo>
                <a:lnTo>
                  <a:pt x="417842" y="593383"/>
                </a:lnTo>
                <a:lnTo>
                  <a:pt x="374526" y="576758"/>
                </a:lnTo>
                <a:lnTo>
                  <a:pt x="332930" y="557497"/>
                </a:lnTo>
                <a:lnTo>
                  <a:pt x="293245" y="535495"/>
                </a:lnTo>
                <a:lnTo>
                  <a:pt x="255661" y="510652"/>
                </a:lnTo>
                <a:lnTo>
                  <a:pt x="220370" y="482864"/>
                </a:lnTo>
                <a:lnTo>
                  <a:pt x="187562" y="452031"/>
                </a:lnTo>
                <a:lnTo>
                  <a:pt x="134942" y="392834"/>
                </a:lnTo>
                <a:lnTo>
                  <a:pt x="93189" y="336304"/>
                </a:lnTo>
                <a:lnTo>
                  <a:pt x="61052" y="283212"/>
                </a:lnTo>
                <a:lnTo>
                  <a:pt x="37277" y="234330"/>
                </a:lnTo>
                <a:lnTo>
                  <a:pt x="20612" y="190431"/>
                </a:lnTo>
                <a:lnTo>
                  <a:pt x="9804" y="152285"/>
                </a:lnTo>
                <a:lnTo>
                  <a:pt x="751" y="96344"/>
                </a:lnTo>
                <a:lnTo>
                  <a:pt x="0" y="80092"/>
                </a:lnTo>
                <a:lnTo>
                  <a:pt x="0" y="75119"/>
                </a:lnTo>
                <a:lnTo>
                  <a:pt x="22719" y="38633"/>
                </a:lnTo>
                <a:lnTo>
                  <a:pt x="74201" y="11056"/>
                </a:lnTo>
                <a:lnTo>
                  <a:pt x="129218" y="1810"/>
                </a:lnTo>
                <a:lnTo>
                  <a:pt x="164447" y="0"/>
                </a:lnTo>
                <a:lnTo>
                  <a:pt x="205496" y="95"/>
                </a:lnTo>
                <a:lnTo>
                  <a:pt x="252867" y="2119"/>
                </a:lnTo>
                <a:lnTo>
                  <a:pt x="307065" y="6096"/>
                </a:lnTo>
                <a:lnTo>
                  <a:pt x="368594" y="12049"/>
                </a:lnTo>
                <a:lnTo>
                  <a:pt x="437958" y="20002"/>
                </a:lnTo>
                <a:lnTo>
                  <a:pt x="515660" y="29977"/>
                </a:lnTo>
                <a:lnTo>
                  <a:pt x="602205" y="42000"/>
                </a:lnTo>
                <a:lnTo>
                  <a:pt x="698097" y="56092"/>
                </a:lnTo>
                <a:lnTo>
                  <a:pt x="803839" y="72277"/>
                </a:lnTo>
                <a:lnTo>
                  <a:pt x="1216214" y="135205"/>
                </a:lnTo>
                <a:lnTo>
                  <a:pt x="1496793" y="176318"/>
                </a:lnTo>
                <a:lnTo>
                  <a:pt x="1656863" y="198715"/>
                </a:lnTo>
                <a:lnTo>
                  <a:pt x="1707712" y="205493"/>
                </a:lnTo>
                <a:lnTo>
                  <a:pt x="1704167" y="230654"/>
                </a:lnTo>
                <a:lnTo>
                  <a:pt x="1674263" y="297012"/>
                </a:lnTo>
                <a:lnTo>
                  <a:pt x="1589095" y="390879"/>
                </a:lnTo>
                <a:lnTo>
                  <a:pt x="1419758" y="498568"/>
                </a:lnTo>
                <a:lnTo>
                  <a:pt x="1351517" y="529294"/>
                </a:lnTo>
                <a:lnTo>
                  <a:pt x="1313870" y="543970"/>
                </a:lnTo>
                <a:lnTo>
                  <a:pt x="1274128" y="558051"/>
                </a:lnTo>
                <a:lnTo>
                  <a:pt x="1232480" y="571435"/>
                </a:lnTo>
                <a:lnTo>
                  <a:pt x="1189117" y="584020"/>
                </a:lnTo>
                <a:lnTo>
                  <a:pt x="1144231" y="595704"/>
                </a:lnTo>
                <a:lnTo>
                  <a:pt x="1098012" y="606385"/>
                </a:lnTo>
                <a:lnTo>
                  <a:pt x="1050651" y="615961"/>
                </a:lnTo>
                <a:lnTo>
                  <a:pt x="1002339" y="624329"/>
                </a:lnTo>
                <a:lnTo>
                  <a:pt x="953266" y="631388"/>
                </a:lnTo>
                <a:lnTo>
                  <a:pt x="903623" y="637035"/>
                </a:lnTo>
                <a:lnTo>
                  <a:pt x="853602" y="641168"/>
                </a:lnTo>
                <a:lnTo>
                  <a:pt x="803392" y="643684"/>
                </a:lnTo>
                <a:lnTo>
                  <a:pt x="753185" y="644483"/>
                </a:lnTo>
                <a:close/>
              </a:path>
            </a:pathLst>
          </a:custGeom>
          <a:solidFill>
            <a:srgbClr val="D3B0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85747" y="4801326"/>
            <a:ext cx="1798638" cy="37574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>
              <a:spcBef>
                <a:spcPts val="50"/>
              </a:spcBef>
            </a:pPr>
            <a:r>
              <a:rPr sz="2400" spc="-68" dirty="0">
                <a:latin typeface="SimSun"/>
                <a:cs typeface="SimSun"/>
              </a:rPr>
              <a:t>觀察身體感覺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70332" y="4801326"/>
            <a:ext cx="1203325" cy="37574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>
              <a:spcBef>
                <a:spcPts val="50"/>
              </a:spcBef>
            </a:pPr>
            <a:r>
              <a:rPr sz="2400" spc="-63" dirty="0">
                <a:latin typeface="SimSun"/>
                <a:cs typeface="SimSun"/>
              </a:rPr>
              <a:t>覺察想法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57261" y="4801326"/>
            <a:ext cx="1203325" cy="37574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>
              <a:spcBef>
                <a:spcPts val="50"/>
              </a:spcBef>
            </a:pPr>
            <a:r>
              <a:rPr sz="2400" spc="-63" dirty="0">
                <a:latin typeface="SimSun"/>
                <a:cs typeface="SimSun"/>
              </a:rPr>
              <a:t>辨識情緒</a:t>
            </a:r>
            <a:endParaRPr sz="2400">
              <a:latin typeface="SimSun"/>
              <a:cs typeface="SimSu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4115" y="3725802"/>
            <a:ext cx="860494" cy="94663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99423" y="3717749"/>
            <a:ext cx="785812" cy="100488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77095" y="3669439"/>
            <a:ext cx="1028618" cy="1028700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915816" y="1461924"/>
            <a:ext cx="3541445" cy="685765"/>
          </a:xfrm>
          <a:prstGeom prst="rect">
            <a:avLst/>
          </a:prstGeom>
        </p:spPr>
        <p:txBody>
          <a:bodyPr vert="horz" wrap="square" lIns="0" tIns="8573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6350">
              <a:spcBef>
                <a:spcPts val="68"/>
              </a:spcBef>
            </a:pPr>
            <a:r>
              <a:rPr sz="4050" spc="-488" dirty="0">
                <a:solidFill>
                  <a:srgbClr val="181818"/>
                </a:solidFill>
                <a:latin typeface="Ryo Gothic Std R"/>
                <a:cs typeface="Ryo Gothic Std R"/>
              </a:rPr>
              <a:t> </a:t>
            </a:r>
            <a:r>
              <a:rPr lang="zh-TW" altLang="en-US" spc="-488" dirty="0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辨</a:t>
            </a:r>
            <a:r>
              <a:rPr spc="-490" dirty="0" err="1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識</a:t>
            </a:r>
            <a:r>
              <a:rPr spc="-490" dirty="0" err="1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dobe Gothic Std L"/>
              </a:rPr>
              <a:t>⾃</a:t>
            </a:r>
            <a:r>
              <a:rPr spc="-490" dirty="0" err="1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我</a:t>
            </a:r>
            <a:r>
              <a:rPr lang="zh-TW" altLang="en-US" spc="-490" dirty="0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壓</a:t>
            </a:r>
            <a:r>
              <a:rPr spc="-485" dirty="0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 </a:t>
            </a:r>
            <a:r>
              <a:rPr spc="-513" dirty="0">
                <a:solidFill>
                  <a:srgbClr val="18181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dobe Gothic Std L"/>
              </a:rPr>
              <a:t>⼒</a:t>
            </a:r>
            <a:endParaRPr dirty="0">
              <a:latin typeface="微軟正黑體" panose="020B0604030504040204" pitchFamily="34" charset="-120"/>
              <a:ea typeface="微軟正黑體" panose="020B0604030504040204" pitchFamily="34" charset="-120"/>
              <a:cs typeface="Adobe Gothic Std 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5328" y="2390332"/>
            <a:ext cx="5339715" cy="872996"/>
          </a:xfrm>
          <a:prstGeom prst="rect">
            <a:avLst/>
          </a:prstGeom>
        </p:spPr>
        <p:txBody>
          <a:bodyPr vert="horz" wrap="square" lIns="0" tIns="6033" rIns="0" bIns="0" rtlCol="0">
            <a:spAutoFit/>
          </a:bodyPr>
          <a:lstStyle/>
          <a:p>
            <a:pPr marR="320040" algn="ctr">
              <a:spcBef>
                <a:spcPts val="48"/>
              </a:spcBef>
            </a:pPr>
            <a:r>
              <a:rPr sz="2150" spc="-68" dirty="0">
                <a:solidFill>
                  <a:srgbClr val="E74E0E"/>
                </a:solidFill>
                <a:latin typeface="PMingLiU"/>
                <a:cs typeface="PMingLiU"/>
              </a:rPr>
              <a:t>練習把專注力回到自己身上</a:t>
            </a:r>
            <a:endParaRPr sz="2150">
              <a:latin typeface="PMingLiU"/>
              <a:cs typeface="PMingLiU"/>
            </a:endParaRPr>
          </a:p>
          <a:p>
            <a:pPr marL="6350">
              <a:spcBef>
                <a:spcPts val="1610"/>
              </a:spcBef>
            </a:pPr>
            <a:r>
              <a:rPr sz="2150" spc="-70" dirty="0">
                <a:solidFill>
                  <a:srgbClr val="E74E0E"/>
                </a:solidFill>
                <a:latin typeface="PMingLiU"/>
                <a:cs typeface="PMingLiU"/>
              </a:rPr>
              <a:t>傾聽內在需求，一步一步走向理想中生活樣貌</a:t>
            </a:r>
            <a:endParaRPr sz="2150">
              <a:latin typeface="PMingLiU"/>
              <a:cs typeface="PMingLiU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26550" y="1913691"/>
            <a:ext cx="4291013" cy="1734129"/>
          </a:xfrm>
          <a:prstGeom prst="rect">
            <a:avLst/>
          </a:prstGeom>
        </p:spPr>
        <p:txBody>
          <a:bodyPr vert="horz" wrap="square" lIns="0" tIns="6668" rIns="0" bIns="0" rtlCol="0">
            <a:spAutoFit/>
          </a:bodyPr>
          <a:lstStyle/>
          <a:p>
            <a:pPr marL="6350">
              <a:spcBef>
                <a:spcPts val="53"/>
              </a:spcBef>
            </a:pPr>
            <a:r>
              <a:rPr sz="11225" b="1" spc="-10" dirty="0">
                <a:latin typeface="Adobe Clean Han ExtraBold"/>
                <a:cs typeface="Adobe Clean Han ExtraBold"/>
              </a:rPr>
              <a:t>情緒篇</a:t>
            </a:r>
            <a:endParaRPr sz="11225">
              <a:latin typeface="Adobe Clean Han ExtraBold"/>
              <a:cs typeface="Adobe Clean Han ExtraBold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354756" y="3981003"/>
            <a:ext cx="432435" cy="433388"/>
            <a:chOff x="8709511" y="6247506"/>
            <a:chExt cx="864869" cy="8667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38849" y="6276845"/>
              <a:ext cx="806366" cy="80826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738364" y="627635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52338" y="6325349"/>
              <a:ext cx="592457" cy="46090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853570" y="6680814"/>
              <a:ext cx="576580" cy="288925"/>
            </a:xfrm>
            <a:custGeom>
              <a:avLst/>
              <a:gdLst/>
              <a:ahLst/>
              <a:cxnLst/>
              <a:rect l="l" t="t" r="r" b="b"/>
              <a:pathLst>
                <a:path w="576579" h="288925">
                  <a:moveTo>
                    <a:pt x="288161" y="288884"/>
                  </a:moveTo>
                  <a:lnTo>
                    <a:pt x="241440" y="285962"/>
                  </a:lnTo>
                  <a:lnTo>
                    <a:pt x="197111" y="277210"/>
                  </a:lnTo>
                  <a:lnTo>
                    <a:pt x="155770" y="262651"/>
                  </a:lnTo>
                  <a:lnTo>
                    <a:pt x="118012" y="242307"/>
                  </a:lnTo>
                  <a:lnTo>
                    <a:pt x="84431" y="216201"/>
                  </a:lnTo>
                  <a:lnTo>
                    <a:pt x="55622" y="184353"/>
                  </a:lnTo>
                  <a:lnTo>
                    <a:pt x="32179" y="146787"/>
                  </a:lnTo>
                  <a:lnTo>
                    <a:pt x="14698" y="103525"/>
                  </a:lnTo>
                  <a:lnTo>
                    <a:pt x="3773" y="54588"/>
                  </a:lnTo>
                  <a:lnTo>
                    <a:pt x="0" y="0"/>
                  </a:lnTo>
                  <a:lnTo>
                    <a:pt x="576322" y="0"/>
                  </a:lnTo>
                  <a:lnTo>
                    <a:pt x="572548" y="54588"/>
                  </a:lnTo>
                  <a:lnTo>
                    <a:pt x="561624" y="103525"/>
                  </a:lnTo>
                  <a:lnTo>
                    <a:pt x="544143" y="146787"/>
                  </a:lnTo>
                  <a:lnTo>
                    <a:pt x="520700" y="184353"/>
                  </a:lnTo>
                  <a:lnTo>
                    <a:pt x="491891" y="216201"/>
                  </a:lnTo>
                  <a:lnTo>
                    <a:pt x="458310" y="242307"/>
                  </a:lnTo>
                  <a:lnTo>
                    <a:pt x="420551" y="262651"/>
                  </a:lnTo>
                  <a:lnTo>
                    <a:pt x="379211" y="277210"/>
                  </a:lnTo>
                  <a:lnTo>
                    <a:pt x="334882" y="285962"/>
                  </a:lnTo>
                  <a:lnTo>
                    <a:pt x="288161" y="2888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853570" y="6680814"/>
              <a:ext cx="576580" cy="288925"/>
            </a:xfrm>
            <a:custGeom>
              <a:avLst/>
              <a:gdLst/>
              <a:ahLst/>
              <a:cxnLst/>
              <a:rect l="l" t="t" r="r" b="b"/>
              <a:pathLst>
                <a:path w="576579" h="288925">
                  <a:moveTo>
                    <a:pt x="0" y="0"/>
                  </a:moveTo>
                  <a:lnTo>
                    <a:pt x="3773" y="54588"/>
                  </a:lnTo>
                  <a:lnTo>
                    <a:pt x="14698" y="103525"/>
                  </a:lnTo>
                  <a:lnTo>
                    <a:pt x="32179" y="146787"/>
                  </a:lnTo>
                  <a:lnTo>
                    <a:pt x="55622" y="184353"/>
                  </a:lnTo>
                  <a:lnTo>
                    <a:pt x="84431" y="216201"/>
                  </a:lnTo>
                  <a:lnTo>
                    <a:pt x="118012" y="242307"/>
                  </a:lnTo>
                  <a:lnTo>
                    <a:pt x="155770" y="262651"/>
                  </a:lnTo>
                  <a:lnTo>
                    <a:pt x="197111" y="277210"/>
                  </a:lnTo>
                  <a:lnTo>
                    <a:pt x="241440" y="285962"/>
                  </a:lnTo>
                  <a:lnTo>
                    <a:pt x="288161" y="288884"/>
                  </a:lnTo>
                  <a:lnTo>
                    <a:pt x="334882" y="285962"/>
                  </a:lnTo>
                  <a:lnTo>
                    <a:pt x="379211" y="277210"/>
                  </a:lnTo>
                  <a:lnTo>
                    <a:pt x="420551" y="262651"/>
                  </a:lnTo>
                  <a:lnTo>
                    <a:pt x="458310" y="242307"/>
                  </a:lnTo>
                  <a:lnTo>
                    <a:pt x="491891" y="216201"/>
                  </a:lnTo>
                  <a:lnTo>
                    <a:pt x="520700" y="184353"/>
                  </a:lnTo>
                  <a:lnTo>
                    <a:pt x="544143" y="146787"/>
                  </a:lnTo>
                  <a:lnTo>
                    <a:pt x="561624" y="103525"/>
                  </a:lnTo>
                  <a:lnTo>
                    <a:pt x="572548" y="54588"/>
                  </a:lnTo>
                  <a:lnTo>
                    <a:pt x="576322" y="0"/>
                  </a:lnTo>
                  <a:lnTo>
                    <a:pt x="0" y="0"/>
                  </a:lnTo>
                  <a:close/>
                </a:path>
              </a:pathLst>
            </a:custGeom>
            <a:ln w="5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82329" y="6449721"/>
              <a:ext cx="230644" cy="14441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70490" y="6449721"/>
              <a:ext cx="230644" cy="14441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026467" y="6680796"/>
              <a:ext cx="231140" cy="260350"/>
            </a:xfrm>
            <a:custGeom>
              <a:avLst/>
              <a:gdLst/>
              <a:ahLst/>
              <a:cxnLst/>
              <a:rect l="l" t="t" r="r" b="b"/>
              <a:pathLst>
                <a:path w="231140" h="260350">
                  <a:moveTo>
                    <a:pt x="230529" y="259995"/>
                  </a:moveTo>
                  <a:lnTo>
                    <a:pt x="230529" y="0"/>
                  </a:lnTo>
                </a:path>
                <a:path w="231140" h="260350">
                  <a:moveTo>
                    <a:pt x="0" y="0"/>
                  </a:moveTo>
                  <a:lnTo>
                    <a:pt x="0" y="259995"/>
                  </a:lnTo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3432640" y="3981003"/>
            <a:ext cx="432435" cy="433388"/>
            <a:chOff x="6865279" y="6247506"/>
            <a:chExt cx="864869" cy="86677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94617" y="6276845"/>
              <a:ext cx="806366" cy="80826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894131" y="627635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5685" y="6329567"/>
              <a:ext cx="592457" cy="46090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066999" y="6680814"/>
              <a:ext cx="461645" cy="231140"/>
            </a:xfrm>
            <a:custGeom>
              <a:avLst/>
              <a:gdLst/>
              <a:ahLst/>
              <a:cxnLst/>
              <a:rect l="l" t="t" r="r" b="b"/>
              <a:pathLst>
                <a:path w="461645" h="231140">
                  <a:moveTo>
                    <a:pt x="0" y="0"/>
                  </a:moveTo>
                  <a:lnTo>
                    <a:pt x="5177" y="59695"/>
                  </a:lnTo>
                  <a:lnTo>
                    <a:pt x="19811" y="109234"/>
                  </a:lnTo>
                  <a:lnTo>
                    <a:pt x="42548" y="149294"/>
                  </a:lnTo>
                  <a:lnTo>
                    <a:pt x="72040" y="180552"/>
                  </a:lnTo>
                  <a:lnTo>
                    <a:pt x="106934" y="203686"/>
                  </a:lnTo>
                  <a:lnTo>
                    <a:pt x="145881" y="219371"/>
                  </a:lnTo>
                  <a:lnTo>
                    <a:pt x="187530" y="228286"/>
                  </a:lnTo>
                  <a:lnTo>
                    <a:pt x="230529" y="231107"/>
                  </a:lnTo>
                  <a:lnTo>
                    <a:pt x="273528" y="228286"/>
                  </a:lnTo>
                  <a:lnTo>
                    <a:pt x="315176" y="219371"/>
                  </a:lnTo>
                  <a:lnTo>
                    <a:pt x="354123" y="203686"/>
                  </a:lnTo>
                  <a:lnTo>
                    <a:pt x="389017" y="180552"/>
                  </a:lnTo>
                  <a:lnTo>
                    <a:pt x="418509" y="149294"/>
                  </a:lnTo>
                  <a:lnTo>
                    <a:pt x="441247" y="109234"/>
                  </a:lnTo>
                  <a:lnTo>
                    <a:pt x="455880" y="59695"/>
                  </a:lnTo>
                  <a:lnTo>
                    <a:pt x="461058" y="0"/>
                  </a:lnTo>
                </a:path>
              </a:pathLst>
            </a:custGeom>
            <a:ln w="5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95808" y="6420837"/>
              <a:ext cx="172969" cy="17325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26337" y="6420837"/>
              <a:ext cx="172969" cy="173258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4354756" y="4905433"/>
            <a:ext cx="432435" cy="433388"/>
            <a:chOff x="8709511" y="8096366"/>
            <a:chExt cx="864869" cy="866775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38849" y="8125705"/>
              <a:ext cx="806366" cy="80826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738364" y="812521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45077" y="8178715"/>
              <a:ext cx="592457" cy="4609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940041" y="8269696"/>
              <a:ext cx="172969" cy="17325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170569" y="8269696"/>
              <a:ext cx="172969" cy="17325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1203" y="8645210"/>
              <a:ext cx="461645" cy="0"/>
            </a:xfrm>
            <a:custGeom>
              <a:avLst/>
              <a:gdLst/>
              <a:ahLst/>
              <a:cxnLst/>
              <a:rect l="l" t="t" r="r" b="b"/>
              <a:pathLst>
                <a:path w="461645">
                  <a:moveTo>
                    <a:pt x="0" y="0"/>
                  </a:moveTo>
                  <a:lnTo>
                    <a:pt x="461058" y="0"/>
                  </a:lnTo>
                </a:path>
              </a:pathLst>
            </a:custGeom>
            <a:ln w="577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3893698" y="3981003"/>
            <a:ext cx="432435" cy="433388"/>
            <a:chOff x="7787395" y="6247506"/>
            <a:chExt cx="864869" cy="866775"/>
          </a:xfrm>
        </p:grpSpPr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16733" y="6276845"/>
              <a:ext cx="806366" cy="808267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816248" y="627635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926880" y="6329740"/>
              <a:ext cx="592457" cy="46090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989086" y="6680814"/>
              <a:ext cx="461645" cy="231140"/>
            </a:xfrm>
            <a:custGeom>
              <a:avLst/>
              <a:gdLst/>
              <a:ahLst/>
              <a:cxnLst/>
              <a:rect l="l" t="t" r="r" b="b"/>
              <a:pathLst>
                <a:path w="461645" h="231140">
                  <a:moveTo>
                    <a:pt x="230529" y="231107"/>
                  </a:moveTo>
                  <a:lnTo>
                    <a:pt x="187530" y="228286"/>
                  </a:lnTo>
                  <a:lnTo>
                    <a:pt x="145881" y="219371"/>
                  </a:lnTo>
                  <a:lnTo>
                    <a:pt x="106934" y="203686"/>
                  </a:lnTo>
                  <a:lnTo>
                    <a:pt x="72040" y="180552"/>
                  </a:lnTo>
                  <a:lnTo>
                    <a:pt x="42548" y="149294"/>
                  </a:lnTo>
                  <a:lnTo>
                    <a:pt x="19811" y="109234"/>
                  </a:lnTo>
                  <a:lnTo>
                    <a:pt x="5177" y="59695"/>
                  </a:lnTo>
                  <a:lnTo>
                    <a:pt x="0" y="0"/>
                  </a:lnTo>
                  <a:lnTo>
                    <a:pt x="461058" y="0"/>
                  </a:lnTo>
                  <a:lnTo>
                    <a:pt x="455880" y="59695"/>
                  </a:lnTo>
                  <a:lnTo>
                    <a:pt x="441247" y="109234"/>
                  </a:lnTo>
                  <a:lnTo>
                    <a:pt x="418509" y="149294"/>
                  </a:lnTo>
                  <a:lnTo>
                    <a:pt x="389017" y="180552"/>
                  </a:lnTo>
                  <a:lnTo>
                    <a:pt x="354123" y="203686"/>
                  </a:lnTo>
                  <a:lnTo>
                    <a:pt x="315176" y="219371"/>
                  </a:lnTo>
                  <a:lnTo>
                    <a:pt x="273528" y="228286"/>
                  </a:lnTo>
                  <a:lnTo>
                    <a:pt x="230529" y="23110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989086" y="6680814"/>
              <a:ext cx="461645" cy="231140"/>
            </a:xfrm>
            <a:custGeom>
              <a:avLst/>
              <a:gdLst/>
              <a:ahLst/>
              <a:cxnLst/>
              <a:rect l="l" t="t" r="r" b="b"/>
              <a:pathLst>
                <a:path w="461645" h="231140">
                  <a:moveTo>
                    <a:pt x="461058" y="0"/>
                  </a:moveTo>
                  <a:lnTo>
                    <a:pt x="0" y="0"/>
                  </a:lnTo>
                  <a:lnTo>
                    <a:pt x="5177" y="59695"/>
                  </a:lnTo>
                  <a:lnTo>
                    <a:pt x="19811" y="109234"/>
                  </a:lnTo>
                  <a:lnTo>
                    <a:pt x="42548" y="149294"/>
                  </a:lnTo>
                  <a:lnTo>
                    <a:pt x="72040" y="180552"/>
                  </a:lnTo>
                  <a:lnTo>
                    <a:pt x="106934" y="203686"/>
                  </a:lnTo>
                  <a:lnTo>
                    <a:pt x="145881" y="219371"/>
                  </a:lnTo>
                  <a:lnTo>
                    <a:pt x="187530" y="228286"/>
                  </a:lnTo>
                  <a:lnTo>
                    <a:pt x="230529" y="231107"/>
                  </a:lnTo>
                  <a:lnTo>
                    <a:pt x="273528" y="228286"/>
                  </a:lnTo>
                  <a:lnTo>
                    <a:pt x="315176" y="219371"/>
                  </a:lnTo>
                  <a:lnTo>
                    <a:pt x="354123" y="203686"/>
                  </a:lnTo>
                  <a:lnTo>
                    <a:pt x="389017" y="180552"/>
                  </a:lnTo>
                  <a:lnTo>
                    <a:pt x="418509" y="149294"/>
                  </a:lnTo>
                  <a:lnTo>
                    <a:pt x="441247" y="109234"/>
                  </a:lnTo>
                  <a:lnTo>
                    <a:pt x="455880" y="59695"/>
                  </a:lnTo>
                  <a:lnTo>
                    <a:pt x="461058" y="0"/>
                  </a:lnTo>
                  <a:close/>
                </a:path>
              </a:pathLst>
            </a:custGeom>
            <a:ln w="5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17924" y="6420837"/>
              <a:ext cx="172969" cy="17325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48454" y="6420837"/>
              <a:ext cx="172969" cy="173258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4815814" y="3981003"/>
            <a:ext cx="432435" cy="433388"/>
            <a:chOff x="9631628" y="6247506"/>
            <a:chExt cx="864869" cy="866775"/>
          </a:xfrm>
        </p:grpSpPr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60966" y="6276845"/>
              <a:ext cx="806366" cy="80826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9660480" y="627635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65694" y="6332744"/>
              <a:ext cx="592457" cy="46090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9833319" y="6623037"/>
              <a:ext cx="461645" cy="288925"/>
            </a:xfrm>
            <a:custGeom>
              <a:avLst/>
              <a:gdLst/>
              <a:ahLst/>
              <a:cxnLst/>
              <a:rect l="l" t="t" r="r" b="b"/>
              <a:pathLst>
                <a:path w="461645" h="288925">
                  <a:moveTo>
                    <a:pt x="0" y="0"/>
                  </a:moveTo>
                  <a:lnTo>
                    <a:pt x="4110" y="70774"/>
                  </a:lnTo>
                  <a:lnTo>
                    <a:pt x="15811" y="129661"/>
                  </a:lnTo>
                  <a:lnTo>
                    <a:pt x="34152" y="177610"/>
                  </a:lnTo>
                  <a:lnTo>
                    <a:pt x="58185" y="215573"/>
                  </a:lnTo>
                  <a:lnTo>
                    <a:pt x="86962" y="244501"/>
                  </a:lnTo>
                  <a:lnTo>
                    <a:pt x="119533" y="265345"/>
                  </a:lnTo>
                  <a:lnTo>
                    <a:pt x="192265" y="286585"/>
                  </a:lnTo>
                  <a:lnTo>
                    <a:pt x="230529" y="288884"/>
                  </a:lnTo>
                  <a:lnTo>
                    <a:pt x="273528" y="286063"/>
                  </a:lnTo>
                  <a:lnTo>
                    <a:pt x="315176" y="277148"/>
                  </a:lnTo>
                  <a:lnTo>
                    <a:pt x="354123" y="261462"/>
                  </a:lnTo>
                  <a:lnTo>
                    <a:pt x="389017" y="238329"/>
                  </a:lnTo>
                  <a:lnTo>
                    <a:pt x="418509" y="207071"/>
                  </a:lnTo>
                  <a:lnTo>
                    <a:pt x="441247" y="167011"/>
                  </a:lnTo>
                  <a:lnTo>
                    <a:pt x="455880" y="117472"/>
                  </a:lnTo>
                  <a:lnTo>
                    <a:pt x="461058" y="57776"/>
                  </a:lnTo>
                </a:path>
              </a:pathLst>
            </a:custGeom>
            <a:ln w="577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2686" y="6420837"/>
              <a:ext cx="172969" cy="173258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9890951" y="6507483"/>
              <a:ext cx="115570" cy="0"/>
            </a:xfrm>
            <a:custGeom>
              <a:avLst/>
              <a:gdLst/>
              <a:ahLst/>
              <a:cxnLst/>
              <a:rect l="l" t="t" r="r" b="b"/>
              <a:pathLst>
                <a:path w="115570">
                  <a:moveTo>
                    <a:pt x="115264" y="0"/>
                  </a:moveTo>
                  <a:lnTo>
                    <a:pt x="0" y="0"/>
                  </a:lnTo>
                </a:path>
              </a:pathLst>
            </a:custGeom>
            <a:ln w="577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4354756" y="4443218"/>
            <a:ext cx="432435" cy="433388"/>
            <a:chOff x="8709511" y="7171935"/>
            <a:chExt cx="864869" cy="866775"/>
          </a:xfrm>
        </p:grpSpPr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738849" y="7201275"/>
              <a:ext cx="806366" cy="808267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8738364" y="720078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45077" y="7255730"/>
              <a:ext cx="592457" cy="460904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8911203" y="7605226"/>
              <a:ext cx="461645" cy="173355"/>
            </a:xfrm>
            <a:custGeom>
              <a:avLst/>
              <a:gdLst/>
              <a:ahLst/>
              <a:cxnLst/>
              <a:rect l="l" t="t" r="r" b="b"/>
              <a:pathLst>
                <a:path w="461645" h="173354">
                  <a:moveTo>
                    <a:pt x="0" y="173330"/>
                  </a:moveTo>
                  <a:lnTo>
                    <a:pt x="6720" y="127344"/>
                  </a:lnTo>
                  <a:lnTo>
                    <a:pt x="25539" y="88433"/>
                  </a:lnTo>
                  <a:lnTo>
                    <a:pt x="54439" y="56597"/>
                  </a:lnTo>
                  <a:lnTo>
                    <a:pt x="91405" y="31836"/>
                  </a:lnTo>
                  <a:lnTo>
                    <a:pt x="134419" y="14149"/>
                  </a:lnTo>
                  <a:lnTo>
                    <a:pt x="181466" y="3537"/>
                  </a:lnTo>
                  <a:lnTo>
                    <a:pt x="230529" y="0"/>
                  </a:lnTo>
                  <a:lnTo>
                    <a:pt x="279592" y="3537"/>
                  </a:lnTo>
                  <a:lnTo>
                    <a:pt x="326638" y="14149"/>
                  </a:lnTo>
                  <a:lnTo>
                    <a:pt x="369653" y="31836"/>
                  </a:lnTo>
                  <a:lnTo>
                    <a:pt x="406618" y="56597"/>
                  </a:lnTo>
                  <a:lnTo>
                    <a:pt x="435518" y="88433"/>
                  </a:lnTo>
                  <a:lnTo>
                    <a:pt x="454337" y="127344"/>
                  </a:lnTo>
                  <a:lnTo>
                    <a:pt x="461058" y="173330"/>
                  </a:lnTo>
                </a:path>
              </a:pathLst>
            </a:custGeom>
            <a:ln w="577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940041" y="7345266"/>
              <a:ext cx="172969" cy="173258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70569" y="7345266"/>
              <a:ext cx="172969" cy="173258"/>
            </a:xfrm>
            <a:prstGeom prst="rect">
              <a:avLst/>
            </a:prstGeom>
          </p:spPr>
        </p:pic>
      </p:grpSp>
      <p:grpSp>
        <p:nvGrpSpPr>
          <p:cNvPr id="48" name="object 48"/>
          <p:cNvGrpSpPr/>
          <p:nvPr/>
        </p:nvGrpSpPr>
        <p:grpSpPr>
          <a:xfrm>
            <a:off x="3432640" y="4905433"/>
            <a:ext cx="432435" cy="433388"/>
            <a:chOff x="6865279" y="8096366"/>
            <a:chExt cx="864869" cy="866775"/>
          </a:xfrm>
        </p:grpSpPr>
        <p:pic>
          <p:nvPicPr>
            <p:cNvPr id="49" name="object 4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94617" y="8125705"/>
              <a:ext cx="806366" cy="808267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6894131" y="812521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3610" y="8178715"/>
              <a:ext cx="592457" cy="46090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95808" y="8269696"/>
              <a:ext cx="172969" cy="173258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297444" y="8240783"/>
              <a:ext cx="230680" cy="231124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124603" y="8529656"/>
              <a:ext cx="346075" cy="288925"/>
            </a:xfrm>
            <a:custGeom>
              <a:avLst/>
              <a:gdLst/>
              <a:ahLst/>
              <a:cxnLst/>
              <a:rect l="l" t="t" r="r" b="b"/>
              <a:pathLst>
                <a:path w="346075" h="288925">
                  <a:moveTo>
                    <a:pt x="172896" y="288884"/>
                  </a:moveTo>
                  <a:lnTo>
                    <a:pt x="118266" y="282413"/>
                  </a:lnTo>
                  <a:lnTo>
                    <a:pt x="70807" y="264849"/>
                  </a:lnTo>
                  <a:lnTo>
                    <a:pt x="33373" y="238965"/>
                  </a:lnTo>
                  <a:lnTo>
                    <a:pt x="8819" y="207534"/>
                  </a:lnTo>
                  <a:lnTo>
                    <a:pt x="0" y="173330"/>
                  </a:lnTo>
                  <a:lnTo>
                    <a:pt x="6179" y="127269"/>
                  </a:lnTo>
                  <a:lnTo>
                    <a:pt x="23616" y="85869"/>
                  </a:lnTo>
                  <a:lnTo>
                    <a:pt x="50658" y="50785"/>
                  </a:lnTo>
                  <a:lnTo>
                    <a:pt x="85654" y="23675"/>
                  </a:lnTo>
                  <a:lnTo>
                    <a:pt x="126951" y="6194"/>
                  </a:lnTo>
                  <a:lnTo>
                    <a:pt x="172896" y="0"/>
                  </a:lnTo>
                  <a:lnTo>
                    <a:pt x="218842" y="6194"/>
                  </a:lnTo>
                  <a:lnTo>
                    <a:pt x="260139" y="23675"/>
                  </a:lnTo>
                  <a:lnTo>
                    <a:pt x="295134" y="50785"/>
                  </a:lnTo>
                  <a:lnTo>
                    <a:pt x="322177" y="85869"/>
                  </a:lnTo>
                  <a:lnTo>
                    <a:pt x="339614" y="127269"/>
                  </a:lnTo>
                  <a:lnTo>
                    <a:pt x="345793" y="173330"/>
                  </a:lnTo>
                  <a:lnTo>
                    <a:pt x="336974" y="207534"/>
                  </a:lnTo>
                  <a:lnTo>
                    <a:pt x="312420" y="238965"/>
                  </a:lnTo>
                  <a:lnTo>
                    <a:pt x="274986" y="264849"/>
                  </a:lnTo>
                  <a:lnTo>
                    <a:pt x="227526" y="282413"/>
                  </a:lnTo>
                  <a:lnTo>
                    <a:pt x="172896" y="2888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124603" y="8529656"/>
              <a:ext cx="346075" cy="288925"/>
            </a:xfrm>
            <a:custGeom>
              <a:avLst/>
              <a:gdLst/>
              <a:ahLst/>
              <a:cxnLst/>
              <a:rect l="l" t="t" r="r" b="b"/>
              <a:pathLst>
                <a:path w="346075" h="288925">
                  <a:moveTo>
                    <a:pt x="345793" y="173330"/>
                  </a:moveTo>
                  <a:lnTo>
                    <a:pt x="312420" y="238965"/>
                  </a:lnTo>
                  <a:lnTo>
                    <a:pt x="274986" y="264849"/>
                  </a:lnTo>
                  <a:lnTo>
                    <a:pt x="227526" y="282413"/>
                  </a:lnTo>
                  <a:lnTo>
                    <a:pt x="172896" y="288884"/>
                  </a:lnTo>
                  <a:lnTo>
                    <a:pt x="118266" y="282413"/>
                  </a:lnTo>
                  <a:lnTo>
                    <a:pt x="70807" y="264849"/>
                  </a:lnTo>
                  <a:lnTo>
                    <a:pt x="33373" y="238965"/>
                  </a:lnTo>
                  <a:lnTo>
                    <a:pt x="8819" y="207534"/>
                  </a:lnTo>
                  <a:lnTo>
                    <a:pt x="0" y="173330"/>
                  </a:lnTo>
                  <a:lnTo>
                    <a:pt x="6179" y="127269"/>
                  </a:lnTo>
                  <a:lnTo>
                    <a:pt x="23616" y="85869"/>
                  </a:lnTo>
                  <a:lnTo>
                    <a:pt x="50658" y="50785"/>
                  </a:lnTo>
                  <a:lnTo>
                    <a:pt x="85654" y="23675"/>
                  </a:lnTo>
                  <a:lnTo>
                    <a:pt x="126951" y="6194"/>
                  </a:lnTo>
                  <a:lnTo>
                    <a:pt x="172896" y="0"/>
                  </a:lnTo>
                  <a:lnTo>
                    <a:pt x="218842" y="6194"/>
                  </a:lnTo>
                  <a:lnTo>
                    <a:pt x="260139" y="23675"/>
                  </a:lnTo>
                  <a:lnTo>
                    <a:pt x="295134" y="50785"/>
                  </a:lnTo>
                  <a:lnTo>
                    <a:pt x="322177" y="85869"/>
                  </a:lnTo>
                  <a:lnTo>
                    <a:pt x="339614" y="127269"/>
                  </a:lnTo>
                  <a:lnTo>
                    <a:pt x="345793" y="173330"/>
                  </a:lnTo>
                  <a:close/>
                </a:path>
              </a:pathLst>
            </a:custGeom>
            <a:ln w="577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" name="object 56"/>
          <p:cNvGrpSpPr/>
          <p:nvPr/>
        </p:nvGrpSpPr>
        <p:grpSpPr>
          <a:xfrm>
            <a:off x="4815814" y="4905433"/>
            <a:ext cx="432435" cy="433388"/>
            <a:chOff x="9631628" y="8096366"/>
            <a:chExt cx="864869" cy="866775"/>
          </a:xfrm>
        </p:grpSpPr>
        <p:pic>
          <p:nvPicPr>
            <p:cNvPr id="57" name="object 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660966" y="8125705"/>
              <a:ext cx="806366" cy="808267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9660480" y="812521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80391" y="8178715"/>
              <a:ext cx="592457" cy="46090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833321" y="8240783"/>
              <a:ext cx="230680" cy="231124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10006216" y="8702987"/>
              <a:ext cx="115570" cy="0"/>
            </a:xfrm>
            <a:custGeom>
              <a:avLst/>
              <a:gdLst/>
              <a:ahLst/>
              <a:cxnLst/>
              <a:rect l="l" t="t" r="r" b="b"/>
              <a:pathLst>
                <a:path w="115570">
                  <a:moveTo>
                    <a:pt x="0" y="0"/>
                  </a:moveTo>
                  <a:lnTo>
                    <a:pt x="115264" y="0"/>
                  </a:lnTo>
                </a:path>
              </a:pathLst>
            </a:custGeom>
            <a:ln w="577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092686" y="8269696"/>
              <a:ext cx="172969" cy="173258"/>
            </a:xfrm>
            <a:prstGeom prst="rect">
              <a:avLst/>
            </a:prstGeom>
          </p:spPr>
        </p:pic>
      </p:grpSp>
      <p:grpSp>
        <p:nvGrpSpPr>
          <p:cNvPr id="63" name="object 63"/>
          <p:cNvGrpSpPr/>
          <p:nvPr/>
        </p:nvGrpSpPr>
        <p:grpSpPr>
          <a:xfrm>
            <a:off x="3893698" y="4443218"/>
            <a:ext cx="432435" cy="433388"/>
            <a:chOff x="7787395" y="7171935"/>
            <a:chExt cx="864869" cy="866775"/>
          </a:xfrm>
        </p:grpSpPr>
        <p:pic>
          <p:nvPicPr>
            <p:cNvPr id="64" name="object 6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816733" y="7201275"/>
              <a:ext cx="806366" cy="808267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7816248" y="720078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24343" y="7255730"/>
              <a:ext cx="592457" cy="460904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960292" y="7403043"/>
              <a:ext cx="172969" cy="17325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7989086" y="7657812"/>
              <a:ext cx="461645" cy="126364"/>
            </a:xfrm>
            <a:custGeom>
              <a:avLst/>
              <a:gdLst/>
              <a:ahLst/>
              <a:cxnLst/>
              <a:rect l="l" t="t" r="r" b="b"/>
              <a:pathLst>
                <a:path w="461645" h="126365">
                  <a:moveTo>
                    <a:pt x="0" y="120744"/>
                  </a:moveTo>
                  <a:lnTo>
                    <a:pt x="24088" y="80345"/>
                  </a:lnTo>
                  <a:lnTo>
                    <a:pt x="52229" y="46718"/>
                  </a:lnTo>
                  <a:lnTo>
                    <a:pt x="83071" y="21214"/>
                  </a:lnTo>
                  <a:lnTo>
                    <a:pt x="147457" y="0"/>
                  </a:lnTo>
                  <a:lnTo>
                    <a:pt x="178299" y="6996"/>
                  </a:lnTo>
                  <a:lnTo>
                    <a:pt x="206440" y="27534"/>
                  </a:lnTo>
                  <a:lnTo>
                    <a:pt x="230529" y="62967"/>
                  </a:lnTo>
                  <a:lnTo>
                    <a:pt x="254617" y="98401"/>
                  </a:lnTo>
                  <a:lnTo>
                    <a:pt x="282758" y="118939"/>
                  </a:lnTo>
                  <a:lnTo>
                    <a:pt x="313600" y="125935"/>
                  </a:lnTo>
                  <a:lnTo>
                    <a:pt x="345793" y="120744"/>
                  </a:lnTo>
                  <a:lnTo>
                    <a:pt x="377986" y="104720"/>
                  </a:lnTo>
                  <a:lnTo>
                    <a:pt x="408828" y="79217"/>
                  </a:lnTo>
                  <a:lnTo>
                    <a:pt x="436969" y="45589"/>
                  </a:lnTo>
                  <a:lnTo>
                    <a:pt x="461058" y="5190"/>
                  </a:lnTo>
                </a:path>
              </a:pathLst>
            </a:custGeom>
            <a:ln w="577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219560" y="7316354"/>
              <a:ext cx="230680" cy="231124"/>
            </a:xfrm>
            <a:prstGeom prst="rect">
              <a:avLst/>
            </a:prstGeom>
          </p:spPr>
        </p:pic>
      </p:grpSp>
      <p:grpSp>
        <p:nvGrpSpPr>
          <p:cNvPr id="70" name="object 70"/>
          <p:cNvGrpSpPr/>
          <p:nvPr/>
        </p:nvGrpSpPr>
        <p:grpSpPr>
          <a:xfrm>
            <a:off x="3893698" y="4905433"/>
            <a:ext cx="432435" cy="433388"/>
            <a:chOff x="7787395" y="8096366"/>
            <a:chExt cx="864869" cy="866775"/>
          </a:xfrm>
        </p:grpSpPr>
        <p:pic>
          <p:nvPicPr>
            <p:cNvPr id="71" name="object 7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816733" y="8125705"/>
              <a:ext cx="806366" cy="808267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7816248" y="812521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24343" y="8178715"/>
              <a:ext cx="592457" cy="460904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017924" y="8269696"/>
              <a:ext cx="172969" cy="173258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48454" y="8269696"/>
              <a:ext cx="172969" cy="173258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133157" y="8615888"/>
              <a:ext cx="173020" cy="17420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833359" y="8430767"/>
              <a:ext cx="310895" cy="313943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93607" y="8430767"/>
              <a:ext cx="313943" cy="313943"/>
            </a:xfrm>
            <a:prstGeom prst="rect">
              <a:avLst/>
            </a:prstGeom>
          </p:spPr>
        </p:pic>
      </p:grpSp>
      <p:grpSp>
        <p:nvGrpSpPr>
          <p:cNvPr id="79" name="object 79"/>
          <p:cNvGrpSpPr/>
          <p:nvPr/>
        </p:nvGrpSpPr>
        <p:grpSpPr>
          <a:xfrm>
            <a:off x="3432640" y="4443218"/>
            <a:ext cx="432435" cy="433388"/>
            <a:chOff x="6865279" y="7171935"/>
            <a:chExt cx="864869" cy="866775"/>
          </a:xfrm>
        </p:grpSpPr>
        <p:pic>
          <p:nvPicPr>
            <p:cNvPr id="80" name="object 8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894617" y="7201275"/>
              <a:ext cx="806366" cy="808267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6894131" y="720078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3610" y="7263125"/>
              <a:ext cx="592457" cy="460904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095808" y="7345266"/>
              <a:ext cx="172969" cy="173258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326337" y="7345266"/>
              <a:ext cx="172969" cy="173258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239896" y="7663003"/>
              <a:ext cx="230529" cy="215778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7239896" y="7663003"/>
              <a:ext cx="231140" cy="215900"/>
            </a:xfrm>
            <a:custGeom>
              <a:avLst/>
              <a:gdLst/>
              <a:ahLst/>
              <a:cxnLst/>
              <a:rect l="l" t="t" r="r" b="b"/>
              <a:pathLst>
                <a:path w="231140" h="215900">
                  <a:moveTo>
                    <a:pt x="0" y="0"/>
                  </a:moveTo>
                  <a:lnTo>
                    <a:pt x="0" y="173330"/>
                  </a:lnTo>
                  <a:lnTo>
                    <a:pt x="12769" y="194554"/>
                  </a:lnTo>
                  <a:lnTo>
                    <a:pt x="45702" y="208704"/>
                  </a:lnTo>
                  <a:lnTo>
                    <a:pt x="90733" y="215778"/>
                  </a:lnTo>
                  <a:lnTo>
                    <a:pt x="139796" y="215778"/>
                  </a:lnTo>
                  <a:lnTo>
                    <a:pt x="184826" y="208704"/>
                  </a:lnTo>
                  <a:lnTo>
                    <a:pt x="217759" y="194554"/>
                  </a:lnTo>
                  <a:lnTo>
                    <a:pt x="230529" y="173330"/>
                  </a:lnTo>
                  <a:lnTo>
                    <a:pt x="230529" y="0"/>
                  </a:lnTo>
                </a:path>
              </a:pathLst>
            </a:custGeom>
            <a:ln w="57709">
              <a:solidFill>
                <a:srgbClr val="6A1A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7355132" y="7691891"/>
              <a:ext cx="0" cy="86995"/>
            </a:xfrm>
            <a:custGeom>
              <a:avLst/>
              <a:gdLst/>
              <a:ahLst/>
              <a:cxnLst/>
              <a:rect l="l" t="t" r="r" b="b"/>
              <a:pathLst>
                <a:path h="86995">
                  <a:moveTo>
                    <a:pt x="0" y="0"/>
                  </a:moveTo>
                  <a:lnTo>
                    <a:pt x="0" y="86665"/>
                  </a:lnTo>
                </a:path>
              </a:pathLst>
            </a:custGeom>
            <a:ln w="57632">
              <a:solidFill>
                <a:srgbClr val="6A1A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7066999" y="7663003"/>
              <a:ext cx="461645" cy="0"/>
            </a:xfrm>
            <a:custGeom>
              <a:avLst/>
              <a:gdLst/>
              <a:ahLst/>
              <a:cxnLst/>
              <a:rect l="l" t="t" r="r" b="b"/>
              <a:pathLst>
                <a:path w="461645">
                  <a:moveTo>
                    <a:pt x="0" y="0"/>
                  </a:moveTo>
                  <a:lnTo>
                    <a:pt x="461058" y="0"/>
                  </a:lnTo>
                </a:path>
              </a:pathLst>
            </a:custGeom>
            <a:ln w="577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9" name="object 89"/>
          <p:cNvGrpSpPr/>
          <p:nvPr/>
        </p:nvGrpSpPr>
        <p:grpSpPr>
          <a:xfrm>
            <a:off x="5276873" y="4443218"/>
            <a:ext cx="432435" cy="433388"/>
            <a:chOff x="10553745" y="7171935"/>
            <a:chExt cx="864869" cy="866775"/>
          </a:xfrm>
        </p:grpSpPr>
        <p:pic>
          <p:nvPicPr>
            <p:cNvPr id="90" name="object 9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583083" y="7201275"/>
              <a:ext cx="806366" cy="808267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10582598" y="720078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693748" y="7248334"/>
              <a:ext cx="592457" cy="460904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0755436" y="7663003"/>
              <a:ext cx="461645" cy="115570"/>
            </a:xfrm>
            <a:custGeom>
              <a:avLst/>
              <a:gdLst/>
              <a:ahLst/>
              <a:cxnLst/>
              <a:rect l="l" t="t" r="r" b="b"/>
              <a:pathLst>
                <a:path w="461645" h="115570">
                  <a:moveTo>
                    <a:pt x="0" y="115553"/>
                  </a:moveTo>
                  <a:lnTo>
                    <a:pt x="34152" y="59916"/>
                  </a:lnTo>
                  <a:lnTo>
                    <a:pt x="72040" y="36110"/>
                  </a:lnTo>
                  <a:lnTo>
                    <a:pt x="119533" y="17119"/>
                  </a:lnTo>
                  <a:lnTo>
                    <a:pt x="173430" y="4547"/>
                  </a:lnTo>
                  <a:lnTo>
                    <a:pt x="230529" y="0"/>
                  </a:lnTo>
                  <a:lnTo>
                    <a:pt x="287627" y="4547"/>
                  </a:lnTo>
                  <a:lnTo>
                    <a:pt x="341524" y="17119"/>
                  </a:lnTo>
                  <a:lnTo>
                    <a:pt x="389017" y="36110"/>
                  </a:lnTo>
                  <a:lnTo>
                    <a:pt x="426905" y="59916"/>
                  </a:lnTo>
                  <a:lnTo>
                    <a:pt x="451986" y="86932"/>
                  </a:lnTo>
                  <a:lnTo>
                    <a:pt x="461058" y="115553"/>
                  </a:lnTo>
                </a:path>
              </a:pathLst>
            </a:custGeom>
            <a:ln w="577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0784187" y="7287461"/>
              <a:ext cx="403584" cy="288840"/>
            </a:xfrm>
            <a:prstGeom prst="rect">
              <a:avLst/>
            </a:prstGeom>
          </p:spPr>
        </p:pic>
      </p:grpSp>
      <p:grpSp>
        <p:nvGrpSpPr>
          <p:cNvPr id="95" name="object 95"/>
          <p:cNvGrpSpPr/>
          <p:nvPr/>
        </p:nvGrpSpPr>
        <p:grpSpPr>
          <a:xfrm>
            <a:off x="4815814" y="4443218"/>
            <a:ext cx="432435" cy="433388"/>
            <a:chOff x="9631628" y="7171935"/>
            <a:chExt cx="864869" cy="866775"/>
          </a:xfrm>
        </p:grpSpPr>
        <p:pic>
          <p:nvPicPr>
            <p:cNvPr id="96" name="object 9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660966" y="7201275"/>
              <a:ext cx="806366" cy="808267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9660480" y="720078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73129" y="7263125"/>
              <a:ext cx="592457" cy="460904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0092614" y="7345252"/>
              <a:ext cx="259509" cy="259943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775598" y="7345252"/>
              <a:ext cx="259483" cy="259946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9849456" y="7605226"/>
              <a:ext cx="429259" cy="231140"/>
            </a:xfrm>
            <a:custGeom>
              <a:avLst/>
              <a:gdLst/>
              <a:ahLst/>
              <a:cxnLst/>
              <a:rect l="l" t="t" r="r" b="b"/>
              <a:pathLst>
                <a:path w="429259" h="231140">
                  <a:moveTo>
                    <a:pt x="387288" y="231107"/>
                  </a:moveTo>
                  <a:lnTo>
                    <a:pt x="337889" y="209883"/>
                  </a:lnTo>
                  <a:lnTo>
                    <a:pt x="288490" y="195733"/>
                  </a:lnTo>
                  <a:lnTo>
                    <a:pt x="239091" y="188659"/>
                  </a:lnTo>
                  <a:lnTo>
                    <a:pt x="189692" y="188659"/>
                  </a:lnTo>
                  <a:lnTo>
                    <a:pt x="140293" y="195733"/>
                  </a:lnTo>
                  <a:lnTo>
                    <a:pt x="90894" y="209883"/>
                  </a:lnTo>
                  <a:lnTo>
                    <a:pt x="41495" y="231107"/>
                  </a:lnTo>
                  <a:lnTo>
                    <a:pt x="13831" y="190432"/>
                  </a:lnTo>
                  <a:lnTo>
                    <a:pt x="0" y="141437"/>
                  </a:lnTo>
                  <a:lnTo>
                    <a:pt x="0" y="89669"/>
                  </a:lnTo>
                  <a:lnTo>
                    <a:pt x="13831" y="40674"/>
                  </a:lnTo>
                  <a:lnTo>
                    <a:pt x="41495" y="0"/>
                  </a:lnTo>
                  <a:lnTo>
                    <a:pt x="90894" y="21224"/>
                  </a:lnTo>
                  <a:lnTo>
                    <a:pt x="140293" y="35373"/>
                  </a:lnTo>
                  <a:lnTo>
                    <a:pt x="189692" y="42448"/>
                  </a:lnTo>
                  <a:lnTo>
                    <a:pt x="239091" y="42448"/>
                  </a:lnTo>
                  <a:lnTo>
                    <a:pt x="288490" y="35373"/>
                  </a:lnTo>
                  <a:lnTo>
                    <a:pt x="337889" y="21224"/>
                  </a:lnTo>
                  <a:lnTo>
                    <a:pt x="387288" y="0"/>
                  </a:lnTo>
                  <a:lnTo>
                    <a:pt x="414952" y="40674"/>
                  </a:lnTo>
                  <a:lnTo>
                    <a:pt x="428784" y="89669"/>
                  </a:lnTo>
                  <a:lnTo>
                    <a:pt x="428784" y="141437"/>
                  </a:lnTo>
                  <a:lnTo>
                    <a:pt x="414952" y="190432"/>
                  </a:lnTo>
                  <a:lnTo>
                    <a:pt x="387288" y="23110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9849456" y="7605226"/>
              <a:ext cx="429259" cy="231140"/>
            </a:xfrm>
            <a:custGeom>
              <a:avLst/>
              <a:gdLst/>
              <a:ahLst/>
              <a:cxnLst/>
              <a:rect l="l" t="t" r="r" b="b"/>
              <a:pathLst>
                <a:path w="429259" h="231140">
                  <a:moveTo>
                    <a:pt x="41495" y="0"/>
                  </a:moveTo>
                  <a:lnTo>
                    <a:pt x="13831" y="40674"/>
                  </a:lnTo>
                  <a:lnTo>
                    <a:pt x="0" y="89669"/>
                  </a:lnTo>
                  <a:lnTo>
                    <a:pt x="0" y="141437"/>
                  </a:lnTo>
                  <a:lnTo>
                    <a:pt x="13831" y="190432"/>
                  </a:lnTo>
                  <a:lnTo>
                    <a:pt x="41495" y="231107"/>
                  </a:lnTo>
                  <a:lnTo>
                    <a:pt x="90894" y="209883"/>
                  </a:lnTo>
                  <a:lnTo>
                    <a:pt x="140293" y="195733"/>
                  </a:lnTo>
                  <a:lnTo>
                    <a:pt x="189692" y="188659"/>
                  </a:lnTo>
                  <a:lnTo>
                    <a:pt x="239091" y="188659"/>
                  </a:lnTo>
                  <a:lnTo>
                    <a:pt x="288490" y="195733"/>
                  </a:lnTo>
                  <a:lnTo>
                    <a:pt x="337889" y="209883"/>
                  </a:lnTo>
                  <a:lnTo>
                    <a:pt x="387288" y="231107"/>
                  </a:lnTo>
                  <a:lnTo>
                    <a:pt x="414952" y="190432"/>
                  </a:lnTo>
                  <a:lnTo>
                    <a:pt x="428784" y="141437"/>
                  </a:lnTo>
                  <a:lnTo>
                    <a:pt x="428784" y="89669"/>
                  </a:lnTo>
                  <a:lnTo>
                    <a:pt x="414952" y="40674"/>
                  </a:lnTo>
                  <a:lnTo>
                    <a:pt x="387288" y="0"/>
                  </a:lnTo>
                  <a:lnTo>
                    <a:pt x="337889" y="21224"/>
                  </a:lnTo>
                  <a:lnTo>
                    <a:pt x="288490" y="35373"/>
                  </a:lnTo>
                  <a:lnTo>
                    <a:pt x="239091" y="42448"/>
                  </a:lnTo>
                  <a:lnTo>
                    <a:pt x="189692" y="42448"/>
                  </a:lnTo>
                  <a:lnTo>
                    <a:pt x="140293" y="35373"/>
                  </a:lnTo>
                  <a:lnTo>
                    <a:pt x="90894" y="21224"/>
                  </a:lnTo>
                  <a:lnTo>
                    <a:pt x="41495" y="0"/>
                  </a:lnTo>
                  <a:close/>
                </a:path>
              </a:pathLst>
            </a:custGeom>
            <a:ln w="577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3" name="object 103"/>
          <p:cNvGrpSpPr/>
          <p:nvPr/>
        </p:nvGrpSpPr>
        <p:grpSpPr>
          <a:xfrm>
            <a:off x="5276873" y="3981003"/>
            <a:ext cx="432435" cy="433388"/>
            <a:chOff x="10553745" y="6247506"/>
            <a:chExt cx="864869" cy="866775"/>
          </a:xfrm>
        </p:grpSpPr>
        <p:pic>
          <p:nvPicPr>
            <p:cNvPr id="104" name="object 10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0583083" y="6276845"/>
              <a:ext cx="806366" cy="808267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10582598" y="627635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0693748" y="6332744"/>
              <a:ext cx="592457" cy="460904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10640171" y="6507483"/>
              <a:ext cx="692150" cy="288925"/>
            </a:xfrm>
            <a:custGeom>
              <a:avLst/>
              <a:gdLst/>
              <a:ahLst/>
              <a:cxnLst/>
              <a:rect l="l" t="t" r="r" b="b"/>
              <a:pathLst>
                <a:path w="692150" h="288925">
                  <a:moveTo>
                    <a:pt x="115264" y="173330"/>
                  </a:moveTo>
                  <a:lnTo>
                    <a:pt x="149417" y="228967"/>
                  </a:lnTo>
                  <a:lnTo>
                    <a:pt x="187304" y="252773"/>
                  </a:lnTo>
                  <a:lnTo>
                    <a:pt x="234798" y="271765"/>
                  </a:lnTo>
                  <a:lnTo>
                    <a:pt x="288695" y="284337"/>
                  </a:lnTo>
                  <a:lnTo>
                    <a:pt x="345793" y="288884"/>
                  </a:lnTo>
                  <a:lnTo>
                    <a:pt x="402892" y="284337"/>
                  </a:lnTo>
                  <a:lnTo>
                    <a:pt x="456789" y="271765"/>
                  </a:lnTo>
                  <a:lnTo>
                    <a:pt x="504282" y="252773"/>
                  </a:lnTo>
                  <a:lnTo>
                    <a:pt x="542170" y="228967"/>
                  </a:lnTo>
                  <a:lnTo>
                    <a:pt x="567250" y="201951"/>
                  </a:lnTo>
                  <a:lnTo>
                    <a:pt x="576322" y="173330"/>
                  </a:lnTo>
                </a:path>
                <a:path w="692150" h="288925">
                  <a:moveTo>
                    <a:pt x="0" y="0"/>
                  </a:moveTo>
                  <a:lnTo>
                    <a:pt x="691587" y="0"/>
                  </a:lnTo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1043597" y="6449706"/>
              <a:ext cx="115570" cy="115570"/>
            </a:xfrm>
            <a:custGeom>
              <a:avLst/>
              <a:gdLst/>
              <a:ahLst/>
              <a:cxnLst/>
              <a:rect l="l" t="t" r="r" b="b"/>
              <a:pathLst>
                <a:path w="115570" h="115570">
                  <a:moveTo>
                    <a:pt x="115264" y="115553"/>
                  </a:moveTo>
                  <a:lnTo>
                    <a:pt x="0" y="115553"/>
                  </a:lnTo>
                  <a:lnTo>
                    <a:pt x="0" y="0"/>
                  </a:lnTo>
                  <a:lnTo>
                    <a:pt x="115264" y="0"/>
                  </a:lnTo>
                  <a:lnTo>
                    <a:pt x="115264" y="11555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1043597" y="6449706"/>
              <a:ext cx="115570" cy="115570"/>
            </a:xfrm>
            <a:custGeom>
              <a:avLst/>
              <a:gdLst/>
              <a:ahLst/>
              <a:cxnLst/>
              <a:rect l="l" t="t" r="r" b="b"/>
              <a:pathLst>
                <a:path w="115570" h="115570">
                  <a:moveTo>
                    <a:pt x="0" y="0"/>
                  </a:moveTo>
                  <a:lnTo>
                    <a:pt x="0" y="115553"/>
                  </a:lnTo>
                  <a:lnTo>
                    <a:pt x="115264" y="115553"/>
                  </a:lnTo>
                  <a:lnTo>
                    <a:pt x="115264" y="0"/>
                  </a:lnTo>
                  <a:lnTo>
                    <a:pt x="0" y="0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0813068" y="6449706"/>
              <a:ext cx="115570" cy="115570"/>
            </a:xfrm>
            <a:custGeom>
              <a:avLst/>
              <a:gdLst/>
              <a:ahLst/>
              <a:cxnLst/>
              <a:rect l="l" t="t" r="r" b="b"/>
              <a:pathLst>
                <a:path w="115570" h="115570">
                  <a:moveTo>
                    <a:pt x="115264" y="115553"/>
                  </a:moveTo>
                  <a:lnTo>
                    <a:pt x="0" y="115553"/>
                  </a:lnTo>
                  <a:lnTo>
                    <a:pt x="0" y="0"/>
                  </a:lnTo>
                  <a:lnTo>
                    <a:pt x="115264" y="0"/>
                  </a:lnTo>
                  <a:lnTo>
                    <a:pt x="115264" y="11555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10813068" y="6449706"/>
              <a:ext cx="115570" cy="115570"/>
            </a:xfrm>
            <a:custGeom>
              <a:avLst/>
              <a:gdLst/>
              <a:ahLst/>
              <a:cxnLst/>
              <a:rect l="l" t="t" r="r" b="b"/>
              <a:pathLst>
                <a:path w="115570" h="115570">
                  <a:moveTo>
                    <a:pt x="0" y="0"/>
                  </a:moveTo>
                  <a:lnTo>
                    <a:pt x="0" y="115553"/>
                  </a:lnTo>
                  <a:lnTo>
                    <a:pt x="115264" y="115553"/>
                  </a:lnTo>
                  <a:lnTo>
                    <a:pt x="115264" y="0"/>
                  </a:lnTo>
                  <a:lnTo>
                    <a:pt x="0" y="0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2" name="object 112"/>
          <p:cNvGrpSpPr/>
          <p:nvPr/>
        </p:nvGrpSpPr>
        <p:grpSpPr>
          <a:xfrm>
            <a:off x="5276873" y="4905433"/>
            <a:ext cx="432435" cy="433388"/>
            <a:chOff x="10553745" y="8096366"/>
            <a:chExt cx="864869" cy="866775"/>
          </a:xfrm>
        </p:grpSpPr>
        <p:pic>
          <p:nvPicPr>
            <p:cNvPr id="113" name="object 113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0583083" y="8125705"/>
              <a:ext cx="806366" cy="808267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10582598" y="8125218"/>
              <a:ext cx="807085" cy="808990"/>
            </a:xfrm>
            <a:custGeom>
              <a:avLst/>
              <a:gdLst/>
              <a:ahLst/>
              <a:cxnLst/>
              <a:rect l="l" t="t" r="r" b="b"/>
              <a:pathLst>
                <a:path w="807084" h="808990">
                  <a:moveTo>
                    <a:pt x="806851" y="404438"/>
                  </a:moveTo>
                  <a:lnTo>
                    <a:pt x="804909" y="444080"/>
                  </a:lnTo>
                  <a:lnTo>
                    <a:pt x="799100" y="483340"/>
                  </a:lnTo>
                  <a:lnTo>
                    <a:pt x="789480" y="521840"/>
                  </a:lnTo>
                  <a:lnTo>
                    <a:pt x="776142" y="559209"/>
                  </a:lnTo>
                  <a:lnTo>
                    <a:pt x="759215" y="595088"/>
                  </a:lnTo>
                  <a:lnTo>
                    <a:pt x="738862" y="629131"/>
                  </a:lnTo>
                  <a:lnTo>
                    <a:pt x="715278" y="661010"/>
                  </a:lnTo>
                  <a:lnTo>
                    <a:pt x="688691" y="690418"/>
                  </a:lnTo>
                  <a:lnTo>
                    <a:pt x="659356" y="717072"/>
                  </a:lnTo>
                  <a:lnTo>
                    <a:pt x="627557" y="740715"/>
                  </a:lnTo>
                  <a:lnTo>
                    <a:pt x="593599" y="761120"/>
                  </a:lnTo>
                  <a:lnTo>
                    <a:pt x="557810" y="778090"/>
                  </a:lnTo>
                  <a:lnTo>
                    <a:pt x="520534" y="791461"/>
                  </a:lnTo>
                  <a:lnTo>
                    <a:pt x="482130" y="801104"/>
                  </a:lnTo>
                  <a:lnTo>
                    <a:pt x="442968" y="806928"/>
                  </a:lnTo>
                  <a:lnTo>
                    <a:pt x="403425" y="808876"/>
                  </a:lnTo>
                  <a:lnTo>
                    <a:pt x="393522" y="808754"/>
                  </a:lnTo>
                  <a:lnTo>
                    <a:pt x="354039" y="805834"/>
                  </a:lnTo>
                  <a:lnTo>
                    <a:pt x="315031" y="799048"/>
                  </a:lnTo>
                  <a:lnTo>
                    <a:pt x="276875" y="788462"/>
                  </a:lnTo>
                  <a:lnTo>
                    <a:pt x="239938" y="774178"/>
                  </a:lnTo>
                  <a:lnTo>
                    <a:pt x="204575" y="756332"/>
                  </a:lnTo>
                  <a:lnTo>
                    <a:pt x="171127" y="735098"/>
                  </a:lnTo>
                  <a:lnTo>
                    <a:pt x="139916" y="710680"/>
                  </a:lnTo>
                  <a:lnTo>
                    <a:pt x="111243" y="683312"/>
                  </a:lnTo>
                  <a:lnTo>
                    <a:pt x="85384" y="653258"/>
                  </a:lnTo>
                  <a:lnTo>
                    <a:pt x="62588" y="620808"/>
                  </a:lnTo>
                  <a:lnTo>
                    <a:pt x="43074" y="586275"/>
                  </a:lnTo>
                  <a:lnTo>
                    <a:pt x="27031" y="549990"/>
                  </a:lnTo>
                  <a:lnTo>
                    <a:pt x="14612" y="512304"/>
                  </a:lnTo>
                  <a:lnTo>
                    <a:pt x="5938" y="473578"/>
                  </a:lnTo>
                  <a:lnTo>
                    <a:pt x="1092" y="434187"/>
                  </a:lnTo>
                  <a:lnTo>
                    <a:pt x="0" y="404438"/>
                  </a:lnTo>
                  <a:lnTo>
                    <a:pt x="121" y="394509"/>
                  </a:lnTo>
                  <a:lnTo>
                    <a:pt x="3034" y="354927"/>
                  </a:lnTo>
                  <a:lnTo>
                    <a:pt x="9802" y="315822"/>
                  </a:lnTo>
                  <a:lnTo>
                    <a:pt x="20362" y="277570"/>
                  </a:lnTo>
                  <a:lnTo>
                    <a:pt x="34611" y="240540"/>
                  </a:lnTo>
                  <a:lnTo>
                    <a:pt x="52411" y="205088"/>
                  </a:lnTo>
                  <a:lnTo>
                    <a:pt x="73592" y="171556"/>
                  </a:lnTo>
                  <a:lnTo>
                    <a:pt x="97950" y="140267"/>
                  </a:lnTo>
                  <a:lnTo>
                    <a:pt x="125249" y="111522"/>
                  </a:lnTo>
                  <a:lnTo>
                    <a:pt x="155227" y="85598"/>
                  </a:lnTo>
                  <a:lnTo>
                    <a:pt x="187596" y="62745"/>
                  </a:lnTo>
                  <a:lnTo>
                    <a:pt x="222043" y="43182"/>
                  </a:lnTo>
                  <a:lnTo>
                    <a:pt x="258237" y="27099"/>
                  </a:lnTo>
                  <a:lnTo>
                    <a:pt x="295829" y="14649"/>
                  </a:lnTo>
                  <a:lnTo>
                    <a:pt x="334458" y="5953"/>
                  </a:lnTo>
                  <a:lnTo>
                    <a:pt x="373751" y="1095"/>
                  </a:lnTo>
                  <a:lnTo>
                    <a:pt x="403425" y="0"/>
                  </a:lnTo>
                  <a:lnTo>
                    <a:pt x="413329" y="121"/>
                  </a:lnTo>
                  <a:lnTo>
                    <a:pt x="452812" y="3041"/>
                  </a:lnTo>
                  <a:lnTo>
                    <a:pt x="491820" y="9827"/>
                  </a:lnTo>
                  <a:lnTo>
                    <a:pt x="529976" y="20413"/>
                  </a:lnTo>
                  <a:lnTo>
                    <a:pt x="566913" y="34697"/>
                  </a:lnTo>
                  <a:lnTo>
                    <a:pt x="602276" y="52543"/>
                  </a:lnTo>
                  <a:lnTo>
                    <a:pt x="635724" y="73777"/>
                  </a:lnTo>
                  <a:lnTo>
                    <a:pt x="666935" y="98195"/>
                  </a:lnTo>
                  <a:lnTo>
                    <a:pt x="695608" y="125563"/>
                  </a:lnTo>
                  <a:lnTo>
                    <a:pt x="721467" y="155617"/>
                  </a:lnTo>
                  <a:lnTo>
                    <a:pt x="744263" y="188067"/>
                  </a:lnTo>
                  <a:lnTo>
                    <a:pt x="763777" y="222600"/>
                  </a:lnTo>
                  <a:lnTo>
                    <a:pt x="779820" y="258885"/>
                  </a:lnTo>
                  <a:lnTo>
                    <a:pt x="792239" y="296572"/>
                  </a:lnTo>
                  <a:lnTo>
                    <a:pt x="800913" y="335297"/>
                  </a:lnTo>
                  <a:lnTo>
                    <a:pt x="805759" y="374688"/>
                  </a:lnTo>
                  <a:lnTo>
                    <a:pt x="806851" y="404438"/>
                  </a:lnTo>
                  <a:close/>
                </a:path>
              </a:pathLst>
            </a:custGeom>
            <a:ln w="577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01125" y="8178715"/>
              <a:ext cx="592457" cy="460904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784274" y="8211919"/>
              <a:ext cx="172969" cy="173258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14802" y="8211919"/>
              <a:ext cx="172969" cy="173258"/>
            </a:xfrm>
            <a:prstGeom prst="rect">
              <a:avLst/>
            </a:prstGeom>
          </p:spPr>
        </p:pic>
        <p:sp>
          <p:nvSpPr>
            <p:cNvPr id="118" name="object 118"/>
            <p:cNvSpPr/>
            <p:nvPr/>
          </p:nvSpPr>
          <p:spPr>
            <a:xfrm>
              <a:off x="11043597" y="8702987"/>
              <a:ext cx="115570" cy="0"/>
            </a:xfrm>
            <a:custGeom>
              <a:avLst/>
              <a:gdLst/>
              <a:ahLst/>
              <a:cxnLst/>
              <a:rect l="l" t="t" r="r" b="b"/>
              <a:pathLst>
                <a:path w="115570">
                  <a:moveTo>
                    <a:pt x="0" y="0"/>
                  </a:moveTo>
                  <a:lnTo>
                    <a:pt x="115264" y="0"/>
                  </a:lnTo>
                </a:path>
              </a:pathLst>
            </a:custGeom>
            <a:ln w="577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598328" y="1852308"/>
            <a:ext cx="3938270" cy="1200713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33375" marR="2540" indent="-327343">
              <a:lnSpc>
                <a:spcPct val="147300"/>
              </a:lnSpc>
              <a:spcBef>
                <a:spcPts val="50"/>
              </a:spcBef>
            </a:pPr>
            <a:r>
              <a:rPr sz="2800" spc="-230" dirty="0">
                <a:latin typeface="PMingLiU"/>
                <a:cs typeface="PMingLiU"/>
              </a:rPr>
              <a:t>情緒忽遠忽近，總是摸不透像極了最熟悉的陌生人</a:t>
            </a:r>
            <a:endParaRPr sz="2800">
              <a:latin typeface="PMingLiU"/>
              <a:cs typeface="PMingLiU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32682" y="3378251"/>
            <a:ext cx="5469255" cy="62196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>
              <a:spcBef>
                <a:spcPts val="50"/>
              </a:spcBef>
            </a:pPr>
            <a:r>
              <a:rPr sz="4000" spc="-115" dirty="0">
                <a:solidFill>
                  <a:srgbClr val="D92E46"/>
                </a:solidFill>
                <a:latin typeface="PMingLiU"/>
                <a:cs typeface="PMingLiU"/>
              </a:rPr>
              <a:t>對你來說，情緒是什麼？</a:t>
            </a:r>
            <a:endParaRPr sz="4000">
              <a:latin typeface="PMingLiU"/>
              <a:cs typeface="PMingLiU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23282" y="1700090"/>
            <a:ext cx="723900" cy="72390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7462729" y="4407169"/>
            <a:ext cx="709613" cy="709613"/>
            <a:chOff x="14925457" y="7099838"/>
            <a:chExt cx="1419225" cy="1419225"/>
          </a:xfrm>
        </p:grpSpPr>
        <p:sp>
          <p:nvSpPr>
            <p:cNvPr id="7" name="object 7"/>
            <p:cNvSpPr/>
            <p:nvPr/>
          </p:nvSpPr>
          <p:spPr>
            <a:xfrm>
              <a:off x="14925457" y="7099838"/>
              <a:ext cx="1419225" cy="1419225"/>
            </a:xfrm>
            <a:custGeom>
              <a:avLst/>
              <a:gdLst/>
              <a:ahLst/>
              <a:cxnLst/>
              <a:rect l="l" t="t" r="r" b="b"/>
              <a:pathLst>
                <a:path w="1419225" h="1419225">
                  <a:moveTo>
                    <a:pt x="709612" y="1419224"/>
                  </a:moveTo>
                  <a:lnTo>
                    <a:pt x="661033" y="1417587"/>
                  </a:lnTo>
                  <a:lnTo>
                    <a:pt x="613331" y="1412746"/>
                  </a:lnTo>
                  <a:lnTo>
                    <a:pt x="566613" y="1404807"/>
                  </a:lnTo>
                  <a:lnTo>
                    <a:pt x="520984" y="1393876"/>
                  </a:lnTo>
                  <a:lnTo>
                    <a:pt x="476550" y="1380058"/>
                  </a:lnTo>
                  <a:lnTo>
                    <a:pt x="433417" y="1363459"/>
                  </a:lnTo>
                  <a:lnTo>
                    <a:pt x="391691" y="1344184"/>
                  </a:lnTo>
                  <a:lnTo>
                    <a:pt x="351477" y="1322340"/>
                  </a:lnTo>
                  <a:lnTo>
                    <a:pt x="312880" y="1298032"/>
                  </a:lnTo>
                  <a:lnTo>
                    <a:pt x="276008" y="1271366"/>
                  </a:lnTo>
                  <a:lnTo>
                    <a:pt x="240965" y="1242448"/>
                  </a:lnTo>
                  <a:lnTo>
                    <a:pt x="207857" y="1211382"/>
                  </a:lnTo>
                  <a:lnTo>
                    <a:pt x="176790" y="1178275"/>
                  </a:lnTo>
                  <a:lnTo>
                    <a:pt x="147870" y="1143233"/>
                  </a:lnTo>
                  <a:lnTo>
                    <a:pt x="121202" y="1106361"/>
                  </a:lnTo>
                  <a:lnTo>
                    <a:pt x="96892" y="1067765"/>
                  </a:lnTo>
                  <a:lnTo>
                    <a:pt x="75047" y="1027550"/>
                  </a:lnTo>
                  <a:lnTo>
                    <a:pt x="55771" y="985823"/>
                  </a:lnTo>
                  <a:lnTo>
                    <a:pt x="39170" y="942689"/>
                  </a:lnTo>
                  <a:lnTo>
                    <a:pt x="25351" y="898253"/>
                  </a:lnTo>
                  <a:lnTo>
                    <a:pt x="14418" y="852622"/>
                  </a:lnTo>
                  <a:lnTo>
                    <a:pt x="6478" y="805901"/>
                  </a:lnTo>
                  <a:lnTo>
                    <a:pt x="1637" y="758196"/>
                  </a:lnTo>
                  <a:lnTo>
                    <a:pt x="0" y="709612"/>
                  </a:lnTo>
                  <a:lnTo>
                    <a:pt x="1637" y="661033"/>
                  </a:lnTo>
                  <a:lnTo>
                    <a:pt x="6478" y="613331"/>
                  </a:lnTo>
                  <a:lnTo>
                    <a:pt x="14418" y="566613"/>
                  </a:lnTo>
                  <a:lnTo>
                    <a:pt x="25351" y="520984"/>
                  </a:lnTo>
                  <a:lnTo>
                    <a:pt x="39170" y="476551"/>
                  </a:lnTo>
                  <a:lnTo>
                    <a:pt x="55771" y="433417"/>
                  </a:lnTo>
                  <a:lnTo>
                    <a:pt x="75047" y="391691"/>
                  </a:lnTo>
                  <a:lnTo>
                    <a:pt x="96892" y="351477"/>
                  </a:lnTo>
                  <a:lnTo>
                    <a:pt x="121202" y="312880"/>
                  </a:lnTo>
                  <a:lnTo>
                    <a:pt x="147870" y="276008"/>
                  </a:lnTo>
                  <a:lnTo>
                    <a:pt x="176790" y="240965"/>
                  </a:lnTo>
                  <a:lnTo>
                    <a:pt x="207857" y="207857"/>
                  </a:lnTo>
                  <a:lnTo>
                    <a:pt x="240965" y="176790"/>
                  </a:lnTo>
                  <a:lnTo>
                    <a:pt x="276008" y="147870"/>
                  </a:lnTo>
                  <a:lnTo>
                    <a:pt x="312880" y="121202"/>
                  </a:lnTo>
                  <a:lnTo>
                    <a:pt x="351477" y="96892"/>
                  </a:lnTo>
                  <a:lnTo>
                    <a:pt x="391691" y="75047"/>
                  </a:lnTo>
                  <a:lnTo>
                    <a:pt x="433417" y="55771"/>
                  </a:lnTo>
                  <a:lnTo>
                    <a:pt x="476551" y="39170"/>
                  </a:lnTo>
                  <a:lnTo>
                    <a:pt x="520984" y="25351"/>
                  </a:lnTo>
                  <a:lnTo>
                    <a:pt x="566613" y="14418"/>
                  </a:lnTo>
                  <a:lnTo>
                    <a:pt x="613331" y="6478"/>
                  </a:lnTo>
                  <a:lnTo>
                    <a:pt x="661033" y="1637"/>
                  </a:lnTo>
                  <a:lnTo>
                    <a:pt x="709612" y="0"/>
                  </a:lnTo>
                  <a:lnTo>
                    <a:pt x="758196" y="1637"/>
                  </a:lnTo>
                  <a:lnTo>
                    <a:pt x="805901" y="6478"/>
                  </a:lnTo>
                  <a:lnTo>
                    <a:pt x="852622" y="14418"/>
                  </a:lnTo>
                  <a:lnTo>
                    <a:pt x="898253" y="25351"/>
                  </a:lnTo>
                  <a:lnTo>
                    <a:pt x="942689" y="39170"/>
                  </a:lnTo>
                  <a:lnTo>
                    <a:pt x="985823" y="55771"/>
                  </a:lnTo>
                  <a:lnTo>
                    <a:pt x="1027550" y="75047"/>
                  </a:lnTo>
                  <a:lnTo>
                    <a:pt x="1067765" y="96892"/>
                  </a:lnTo>
                  <a:lnTo>
                    <a:pt x="1106361" y="121202"/>
                  </a:lnTo>
                  <a:lnTo>
                    <a:pt x="1143233" y="147870"/>
                  </a:lnTo>
                  <a:lnTo>
                    <a:pt x="1178275" y="176790"/>
                  </a:lnTo>
                  <a:lnTo>
                    <a:pt x="1211382" y="207857"/>
                  </a:lnTo>
                  <a:lnTo>
                    <a:pt x="1242448" y="240965"/>
                  </a:lnTo>
                  <a:lnTo>
                    <a:pt x="1271366" y="276008"/>
                  </a:lnTo>
                  <a:lnTo>
                    <a:pt x="1298032" y="312880"/>
                  </a:lnTo>
                  <a:lnTo>
                    <a:pt x="1322340" y="351477"/>
                  </a:lnTo>
                  <a:lnTo>
                    <a:pt x="1344184" y="391691"/>
                  </a:lnTo>
                  <a:lnTo>
                    <a:pt x="1363459" y="433417"/>
                  </a:lnTo>
                  <a:lnTo>
                    <a:pt x="1380058" y="476551"/>
                  </a:lnTo>
                  <a:lnTo>
                    <a:pt x="1393876" y="520984"/>
                  </a:lnTo>
                  <a:lnTo>
                    <a:pt x="1404807" y="566613"/>
                  </a:lnTo>
                  <a:lnTo>
                    <a:pt x="1412746" y="613331"/>
                  </a:lnTo>
                  <a:lnTo>
                    <a:pt x="1417587" y="661033"/>
                  </a:lnTo>
                  <a:lnTo>
                    <a:pt x="1419224" y="709612"/>
                  </a:lnTo>
                  <a:lnTo>
                    <a:pt x="1417587" y="758196"/>
                  </a:lnTo>
                  <a:lnTo>
                    <a:pt x="1412746" y="805901"/>
                  </a:lnTo>
                  <a:lnTo>
                    <a:pt x="1404807" y="852622"/>
                  </a:lnTo>
                  <a:lnTo>
                    <a:pt x="1393876" y="898253"/>
                  </a:lnTo>
                  <a:lnTo>
                    <a:pt x="1380058" y="942689"/>
                  </a:lnTo>
                  <a:lnTo>
                    <a:pt x="1363459" y="985823"/>
                  </a:lnTo>
                  <a:lnTo>
                    <a:pt x="1344184" y="1027550"/>
                  </a:lnTo>
                  <a:lnTo>
                    <a:pt x="1322340" y="1067765"/>
                  </a:lnTo>
                  <a:lnTo>
                    <a:pt x="1298032" y="1106361"/>
                  </a:lnTo>
                  <a:lnTo>
                    <a:pt x="1271366" y="1143233"/>
                  </a:lnTo>
                  <a:lnTo>
                    <a:pt x="1242448" y="1178275"/>
                  </a:lnTo>
                  <a:lnTo>
                    <a:pt x="1211382" y="1211382"/>
                  </a:lnTo>
                  <a:lnTo>
                    <a:pt x="1178275" y="1242448"/>
                  </a:lnTo>
                  <a:lnTo>
                    <a:pt x="1143233" y="1271366"/>
                  </a:lnTo>
                  <a:lnTo>
                    <a:pt x="1106361" y="1298032"/>
                  </a:lnTo>
                  <a:lnTo>
                    <a:pt x="1067765" y="1322340"/>
                  </a:lnTo>
                  <a:lnTo>
                    <a:pt x="1027550" y="1344184"/>
                  </a:lnTo>
                  <a:lnTo>
                    <a:pt x="985823" y="1363459"/>
                  </a:lnTo>
                  <a:lnTo>
                    <a:pt x="942689" y="1380058"/>
                  </a:lnTo>
                  <a:lnTo>
                    <a:pt x="898253" y="1393876"/>
                  </a:lnTo>
                  <a:lnTo>
                    <a:pt x="852622" y="1404807"/>
                  </a:lnTo>
                  <a:lnTo>
                    <a:pt x="805901" y="1412746"/>
                  </a:lnTo>
                  <a:lnTo>
                    <a:pt x="758196" y="1417587"/>
                  </a:lnTo>
                  <a:lnTo>
                    <a:pt x="709612" y="1419224"/>
                  </a:lnTo>
                  <a:close/>
                </a:path>
              </a:pathLst>
            </a:custGeom>
            <a:solidFill>
              <a:srgbClr val="FFCC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122969" y="7395514"/>
              <a:ext cx="1024255" cy="847725"/>
            </a:xfrm>
            <a:custGeom>
              <a:avLst/>
              <a:gdLst/>
              <a:ahLst/>
              <a:cxnLst/>
              <a:rect l="l" t="t" r="r" b="b"/>
              <a:pathLst>
                <a:path w="1024255" h="847725">
                  <a:moveTo>
                    <a:pt x="354406" y="374523"/>
                  </a:moveTo>
                  <a:lnTo>
                    <a:pt x="348640" y="328041"/>
                  </a:lnTo>
                  <a:lnTo>
                    <a:pt x="334200" y="290334"/>
                  </a:lnTo>
                  <a:lnTo>
                    <a:pt x="305219" y="254762"/>
                  </a:lnTo>
                  <a:lnTo>
                    <a:pt x="268732" y="237426"/>
                  </a:lnTo>
                  <a:lnTo>
                    <a:pt x="262318" y="236537"/>
                  </a:lnTo>
                  <a:lnTo>
                    <a:pt x="249377" y="236537"/>
                  </a:lnTo>
                  <a:lnTo>
                    <a:pt x="212153" y="250507"/>
                  </a:lnTo>
                  <a:lnTo>
                    <a:pt x="181584" y="283362"/>
                  </a:lnTo>
                  <a:lnTo>
                    <a:pt x="164795" y="321716"/>
                  </a:lnTo>
                  <a:lnTo>
                    <a:pt x="157759" y="360997"/>
                  </a:lnTo>
                  <a:lnTo>
                    <a:pt x="157403" y="381304"/>
                  </a:lnTo>
                  <a:lnTo>
                    <a:pt x="159181" y="401434"/>
                  </a:lnTo>
                  <a:lnTo>
                    <a:pt x="168922" y="439559"/>
                  </a:lnTo>
                  <a:lnTo>
                    <a:pt x="190728" y="478497"/>
                  </a:lnTo>
                  <a:lnTo>
                    <a:pt x="224104" y="505460"/>
                  </a:lnTo>
                  <a:lnTo>
                    <a:pt x="249377" y="512495"/>
                  </a:lnTo>
                  <a:lnTo>
                    <a:pt x="262318" y="512495"/>
                  </a:lnTo>
                  <a:lnTo>
                    <a:pt x="299542" y="498525"/>
                  </a:lnTo>
                  <a:lnTo>
                    <a:pt x="330111" y="465683"/>
                  </a:lnTo>
                  <a:lnTo>
                    <a:pt x="350164" y="414578"/>
                  </a:lnTo>
                  <a:lnTo>
                    <a:pt x="354406" y="374523"/>
                  </a:lnTo>
                  <a:close/>
                </a:path>
                <a:path w="1024255" h="847725">
                  <a:moveTo>
                    <a:pt x="354406" y="39420"/>
                  </a:moveTo>
                  <a:lnTo>
                    <a:pt x="351307" y="24079"/>
                  </a:lnTo>
                  <a:lnTo>
                    <a:pt x="342849" y="11557"/>
                  </a:lnTo>
                  <a:lnTo>
                    <a:pt x="330327" y="3098"/>
                  </a:lnTo>
                  <a:lnTo>
                    <a:pt x="314985" y="0"/>
                  </a:lnTo>
                  <a:lnTo>
                    <a:pt x="304965" y="419"/>
                  </a:lnTo>
                  <a:lnTo>
                    <a:pt x="248412" y="9664"/>
                  </a:lnTo>
                  <a:lnTo>
                    <a:pt x="206730" y="22428"/>
                  </a:lnTo>
                  <a:lnTo>
                    <a:pt x="159372" y="43218"/>
                  </a:lnTo>
                  <a:lnTo>
                    <a:pt x="108762" y="74015"/>
                  </a:lnTo>
                  <a:lnTo>
                    <a:pt x="57315" y="116776"/>
                  </a:lnTo>
                  <a:lnTo>
                    <a:pt x="7480" y="173469"/>
                  </a:lnTo>
                  <a:lnTo>
                    <a:pt x="0" y="202704"/>
                  </a:lnTo>
                  <a:lnTo>
                    <a:pt x="4953" y="216979"/>
                  </a:lnTo>
                  <a:lnTo>
                    <a:pt x="15367" y="228650"/>
                  </a:lnTo>
                  <a:lnTo>
                    <a:pt x="22466" y="233972"/>
                  </a:lnTo>
                  <a:lnTo>
                    <a:pt x="30784" y="236537"/>
                  </a:lnTo>
                  <a:lnTo>
                    <a:pt x="38976" y="236537"/>
                  </a:lnTo>
                  <a:lnTo>
                    <a:pt x="124333" y="162166"/>
                  </a:lnTo>
                  <a:lnTo>
                    <a:pt x="178790" y="122428"/>
                  </a:lnTo>
                  <a:lnTo>
                    <a:pt x="229527" y="97891"/>
                  </a:lnTo>
                  <a:lnTo>
                    <a:pt x="272110" y="84886"/>
                  </a:lnTo>
                  <a:lnTo>
                    <a:pt x="302120" y="79768"/>
                  </a:lnTo>
                  <a:lnTo>
                    <a:pt x="315137" y="78854"/>
                  </a:lnTo>
                  <a:lnTo>
                    <a:pt x="330441" y="75704"/>
                  </a:lnTo>
                  <a:lnTo>
                    <a:pt x="342912" y="67259"/>
                  </a:lnTo>
                  <a:lnTo>
                    <a:pt x="351320" y="54737"/>
                  </a:lnTo>
                  <a:lnTo>
                    <a:pt x="354406" y="39420"/>
                  </a:lnTo>
                  <a:close/>
                </a:path>
                <a:path w="1024255" h="847725">
                  <a:moveTo>
                    <a:pt x="728853" y="829551"/>
                  </a:moveTo>
                  <a:lnTo>
                    <a:pt x="728332" y="823112"/>
                  </a:lnTo>
                  <a:lnTo>
                    <a:pt x="725195" y="813003"/>
                  </a:lnTo>
                  <a:lnTo>
                    <a:pt x="723252" y="808177"/>
                  </a:lnTo>
                  <a:lnTo>
                    <a:pt x="715200" y="788123"/>
                  </a:lnTo>
                  <a:lnTo>
                    <a:pt x="696912" y="754443"/>
                  </a:lnTo>
                  <a:lnTo>
                    <a:pt x="668896" y="717880"/>
                  </a:lnTo>
                  <a:lnTo>
                    <a:pt x="629716" y="684403"/>
                  </a:lnTo>
                  <a:lnTo>
                    <a:pt x="577926" y="659955"/>
                  </a:lnTo>
                  <a:lnTo>
                    <a:pt x="512089" y="650481"/>
                  </a:lnTo>
                  <a:lnTo>
                    <a:pt x="446265" y="659955"/>
                  </a:lnTo>
                  <a:lnTo>
                    <a:pt x="394474" y="684403"/>
                  </a:lnTo>
                  <a:lnTo>
                    <a:pt x="355295" y="717880"/>
                  </a:lnTo>
                  <a:lnTo>
                    <a:pt x="327279" y="754443"/>
                  </a:lnTo>
                  <a:lnTo>
                    <a:pt x="308991" y="788123"/>
                  </a:lnTo>
                  <a:lnTo>
                    <a:pt x="293776" y="831507"/>
                  </a:lnTo>
                  <a:lnTo>
                    <a:pt x="297599" y="840105"/>
                  </a:lnTo>
                  <a:lnTo>
                    <a:pt x="305003" y="844562"/>
                  </a:lnTo>
                  <a:lnTo>
                    <a:pt x="310896" y="846861"/>
                  </a:lnTo>
                  <a:lnTo>
                    <a:pt x="317119" y="847191"/>
                  </a:lnTo>
                  <a:lnTo>
                    <a:pt x="323164" y="845616"/>
                  </a:lnTo>
                  <a:lnTo>
                    <a:pt x="337134" y="836739"/>
                  </a:lnTo>
                  <a:lnTo>
                    <a:pt x="366560" y="825068"/>
                  </a:lnTo>
                  <a:lnTo>
                    <a:pt x="422859" y="813447"/>
                  </a:lnTo>
                  <a:lnTo>
                    <a:pt x="512089" y="808177"/>
                  </a:lnTo>
                  <a:lnTo>
                    <a:pt x="600265" y="813308"/>
                  </a:lnTo>
                  <a:lnTo>
                    <a:pt x="656374" y="824699"/>
                  </a:lnTo>
                  <a:lnTo>
                    <a:pt x="686219" y="836333"/>
                  </a:lnTo>
                  <a:lnTo>
                    <a:pt x="695642" y="842187"/>
                  </a:lnTo>
                  <a:lnTo>
                    <a:pt x="699389" y="845743"/>
                  </a:lnTo>
                  <a:lnTo>
                    <a:pt x="704278" y="847598"/>
                  </a:lnTo>
                  <a:lnTo>
                    <a:pt x="712520" y="847598"/>
                  </a:lnTo>
                  <a:lnTo>
                    <a:pt x="715873" y="846772"/>
                  </a:lnTo>
                  <a:lnTo>
                    <a:pt x="718908" y="845070"/>
                  </a:lnTo>
                  <a:lnTo>
                    <a:pt x="723950" y="840981"/>
                  </a:lnTo>
                  <a:lnTo>
                    <a:pt x="727329" y="835660"/>
                  </a:lnTo>
                  <a:lnTo>
                    <a:pt x="728853" y="829551"/>
                  </a:lnTo>
                  <a:close/>
                </a:path>
                <a:path w="1024255" h="847725">
                  <a:moveTo>
                    <a:pt x="866902" y="374523"/>
                  </a:moveTo>
                  <a:lnTo>
                    <a:pt x="861136" y="328041"/>
                  </a:lnTo>
                  <a:lnTo>
                    <a:pt x="846696" y="290334"/>
                  </a:lnTo>
                  <a:lnTo>
                    <a:pt x="817714" y="254762"/>
                  </a:lnTo>
                  <a:lnTo>
                    <a:pt x="781227" y="237426"/>
                  </a:lnTo>
                  <a:lnTo>
                    <a:pt x="774814" y="236537"/>
                  </a:lnTo>
                  <a:lnTo>
                    <a:pt x="761873" y="236537"/>
                  </a:lnTo>
                  <a:lnTo>
                    <a:pt x="724649" y="250507"/>
                  </a:lnTo>
                  <a:lnTo>
                    <a:pt x="694080" y="283362"/>
                  </a:lnTo>
                  <a:lnTo>
                    <a:pt x="677291" y="321716"/>
                  </a:lnTo>
                  <a:lnTo>
                    <a:pt x="670255" y="360997"/>
                  </a:lnTo>
                  <a:lnTo>
                    <a:pt x="669899" y="381304"/>
                  </a:lnTo>
                  <a:lnTo>
                    <a:pt x="671677" y="401434"/>
                  </a:lnTo>
                  <a:lnTo>
                    <a:pt x="681418" y="439559"/>
                  </a:lnTo>
                  <a:lnTo>
                    <a:pt x="703224" y="478497"/>
                  </a:lnTo>
                  <a:lnTo>
                    <a:pt x="736612" y="505460"/>
                  </a:lnTo>
                  <a:lnTo>
                    <a:pt x="761873" y="512495"/>
                  </a:lnTo>
                  <a:lnTo>
                    <a:pt x="774814" y="512495"/>
                  </a:lnTo>
                  <a:lnTo>
                    <a:pt x="812038" y="498525"/>
                  </a:lnTo>
                  <a:lnTo>
                    <a:pt x="842606" y="465683"/>
                  </a:lnTo>
                  <a:lnTo>
                    <a:pt x="862660" y="414578"/>
                  </a:lnTo>
                  <a:lnTo>
                    <a:pt x="866902" y="374523"/>
                  </a:lnTo>
                  <a:close/>
                </a:path>
                <a:path w="1024255" h="847725">
                  <a:moveTo>
                    <a:pt x="1024204" y="202704"/>
                  </a:moveTo>
                  <a:lnTo>
                    <a:pt x="966863" y="116776"/>
                  </a:lnTo>
                  <a:lnTo>
                    <a:pt x="915416" y="74015"/>
                  </a:lnTo>
                  <a:lnTo>
                    <a:pt x="864793" y="43218"/>
                  </a:lnTo>
                  <a:lnTo>
                    <a:pt x="817435" y="22428"/>
                  </a:lnTo>
                  <a:lnTo>
                    <a:pt x="775779" y="9664"/>
                  </a:lnTo>
                  <a:lnTo>
                    <a:pt x="719226" y="419"/>
                  </a:lnTo>
                  <a:lnTo>
                    <a:pt x="709206" y="0"/>
                  </a:lnTo>
                  <a:lnTo>
                    <a:pt x="693940" y="3073"/>
                  </a:lnTo>
                  <a:lnTo>
                    <a:pt x="681469" y="11468"/>
                  </a:lnTo>
                  <a:lnTo>
                    <a:pt x="673049" y="23939"/>
                  </a:lnTo>
                  <a:lnTo>
                    <a:pt x="669899" y="39230"/>
                  </a:lnTo>
                  <a:lnTo>
                    <a:pt x="672909" y="54521"/>
                  </a:lnTo>
                  <a:lnTo>
                    <a:pt x="681266" y="67068"/>
                  </a:lnTo>
                  <a:lnTo>
                    <a:pt x="693699" y="75603"/>
                  </a:lnTo>
                  <a:lnTo>
                    <a:pt x="708977" y="78854"/>
                  </a:lnTo>
                  <a:lnTo>
                    <a:pt x="721855" y="79730"/>
                  </a:lnTo>
                  <a:lnTo>
                    <a:pt x="751801" y="84810"/>
                  </a:lnTo>
                  <a:lnTo>
                    <a:pt x="794397" y="97777"/>
                  </a:lnTo>
                  <a:lnTo>
                    <a:pt x="845197" y="122288"/>
                  </a:lnTo>
                  <a:lnTo>
                    <a:pt x="899756" y="162064"/>
                  </a:lnTo>
                  <a:lnTo>
                    <a:pt x="953630" y="220776"/>
                  </a:lnTo>
                  <a:lnTo>
                    <a:pt x="960145" y="227596"/>
                  </a:lnTo>
                  <a:lnTo>
                    <a:pt x="967828" y="232524"/>
                  </a:lnTo>
                  <a:lnTo>
                    <a:pt x="976299" y="235534"/>
                  </a:lnTo>
                  <a:lnTo>
                    <a:pt x="985215" y="236537"/>
                  </a:lnTo>
                  <a:lnTo>
                    <a:pt x="993444" y="236537"/>
                  </a:lnTo>
                  <a:lnTo>
                    <a:pt x="1001725" y="233972"/>
                  </a:lnTo>
                  <a:lnTo>
                    <a:pt x="1008824" y="228650"/>
                  </a:lnTo>
                  <a:lnTo>
                    <a:pt x="1019251" y="216979"/>
                  </a:lnTo>
                  <a:lnTo>
                    <a:pt x="1024204" y="202704"/>
                  </a:lnTo>
                  <a:close/>
                </a:path>
              </a:pathLst>
            </a:custGeom>
            <a:solidFill>
              <a:srgbClr val="664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161995" y="7927719"/>
              <a:ext cx="394335" cy="591820"/>
            </a:xfrm>
            <a:custGeom>
              <a:avLst/>
              <a:gdLst/>
              <a:ahLst/>
              <a:cxnLst/>
              <a:rect l="l" t="t" r="r" b="b"/>
              <a:pathLst>
                <a:path w="394334" h="591820">
                  <a:moveTo>
                    <a:pt x="197114" y="591343"/>
                  </a:moveTo>
                  <a:lnTo>
                    <a:pt x="151910" y="586138"/>
                  </a:lnTo>
                  <a:lnTo>
                    <a:pt x="110418" y="571312"/>
                  </a:lnTo>
                  <a:lnTo>
                    <a:pt x="73819" y="548047"/>
                  </a:lnTo>
                  <a:lnTo>
                    <a:pt x="43296" y="517523"/>
                  </a:lnTo>
                  <a:lnTo>
                    <a:pt x="20030" y="480925"/>
                  </a:lnTo>
                  <a:lnTo>
                    <a:pt x="5204" y="439432"/>
                  </a:lnTo>
                  <a:lnTo>
                    <a:pt x="0" y="394229"/>
                  </a:lnTo>
                  <a:lnTo>
                    <a:pt x="5461" y="352031"/>
                  </a:lnTo>
                  <a:lnTo>
                    <a:pt x="20333" y="300564"/>
                  </a:lnTo>
                  <a:lnTo>
                    <a:pt x="42343" y="243627"/>
                  </a:lnTo>
                  <a:lnTo>
                    <a:pt x="69219" y="185022"/>
                  </a:lnTo>
                  <a:lnTo>
                    <a:pt x="98692" y="128550"/>
                  </a:lnTo>
                  <a:lnTo>
                    <a:pt x="128489" y="78010"/>
                  </a:lnTo>
                  <a:lnTo>
                    <a:pt x="156339" y="37205"/>
                  </a:lnTo>
                  <a:lnTo>
                    <a:pt x="197114" y="0"/>
                  </a:lnTo>
                  <a:lnTo>
                    <a:pt x="214257" y="9934"/>
                  </a:lnTo>
                  <a:lnTo>
                    <a:pt x="265739" y="78010"/>
                  </a:lnTo>
                  <a:lnTo>
                    <a:pt x="295536" y="128550"/>
                  </a:lnTo>
                  <a:lnTo>
                    <a:pt x="325009" y="185022"/>
                  </a:lnTo>
                  <a:lnTo>
                    <a:pt x="351886" y="243627"/>
                  </a:lnTo>
                  <a:lnTo>
                    <a:pt x="373895" y="300564"/>
                  </a:lnTo>
                  <a:lnTo>
                    <a:pt x="388767" y="352031"/>
                  </a:lnTo>
                  <a:lnTo>
                    <a:pt x="394229" y="394229"/>
                  </a:lnTo>
                  <a:lnTo>
                    <a:pt x="389024" y="439432"/>
                  </a:lnTo>
                  <a:lnTo>
                    <a:pt x="374198" y="480925"/>
                  </a:lnTo>
                  <a:lnTo>
                    <a:pt x="350932" y="517523"/>
                  </a:lnTo>
                  <a:lnTo>
                    <a:pt x="320409" y="548047"/>
                  </a:lnTo>
                  <a:lnTo>
                    <a:pt x="283810" y="571312"/>
                  </a:lnTo>
                  <a:lnTo>
                    <a:pt x="242318" y="586138"/>
                  </a:lnTo>
                  <a:lnTo>
                    <a:pt x="197114" y="591343"/>
                  </a:lnTo>
                  <a:close/>
                </a:path>
              </a:pathLst>
            </a:custGeom>
            <a:solidFill>
              <a:srgbClr val="5CAC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57251"/>
            <a:ext cx="9144000" cy="51435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56038" y="2718804"/>
            <a:ext cx="3832225" cy="1200713"/>
          </a:xfrm>
          <a:prstGeom prst="rect">
            <a:avLst/>
          </a:prstGeom>
        </p:spPr>
        <p:txBody>
          <a:bodyPr vert="horz" wrap="square" lIns="0" tIns="635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6350" marR="2540" indent="173673">
              <a:lnSpc>
                <a:spcPct val="147300"/>
              </a:lnSpc>
              <a:spcBef>
                <a:spcPts val="50"/>
              </a:spcBef>
            </a:pPr>
            <a:r>
              <a:rPr sz="2800" b="0" spc="-78" dirty="0">
                <a:solidFill>
                  <a:srgbClr val="000000"/>
                </a:solidFill>
                <a:latin typeface="PMingLiU"/>
                <a:cs typeface="PMingLiU"/>
              </a:rPr>
              <a:t>有情緒是不好的事！？情緒一點幫助都沒有？！</a:t>
            </a:r>
            <a:endParaRPr sz="2800">
              <a:latin typeface="PMingLiU"/>
              <a:cs typeface="PMingLiU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961206" y="3213420"/>
            <a:ext cx="2666683" cy="1836738"/>
            <a:chOff x="11922411" y="4712340"/>
            <a:chExt cx="5333365" cy="367347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455005" y="4712340"/>
              <a:ext cx="1800224" cy="180022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1922411" y="7033126"/>
              <a:ext cx="1352550" cy="1352550"/>
            </a:xfrm>
            <a:custGeom>
              <a:avLst/>
              <a:gdLst/>
              <a:ahLst/>
              <a:cxnLst/>
              <a:rect l="l" t="t" r="r" b="b"/>
              <a:pathLst>
                <a:path w="1352550" h="1352550">
                  <a:moveTo>
                    <a:pt x="676274" y="1352549"/>
                  </a:moveTo>
                  <a:lnTo>
                    <a:pt x="627983" y="1350851"/>
                  </a:lnTo>
                  <a:lnTo>
                    <a:pt x="580607" y="1345834"/>
                  </a:lnTo>
                  <a:lnTo>
                    <a:pt x="534261" y="1337610"/>
                  </a:lnTo>
                  <a:lnTo>
                    <a:pt x="489059" y="1326296"/>
                  </a:lnTo>
                  <a:lnTo>
                    <a:pt x="445117" y="1312006"/>
                  </a:lnTo>
                  <a:lnTo>
                    <a:pt x="402548" y="1294853"/>
                  </a:lnTo>
                  <a:lnTo>
                    <a:pt x="361468" y="1274954"/>
                  </a:lnTo>
                  <a:lnTo>
                    <a:pt x="321990" y="1252420"/>
                  </a:lnTo>
                  <a:lnTo>
                    <a:pt x="284230" y="1227369"/>
                  </a:lnTo>
                  <a:lnTo>
                    <a:pt x="248300" y="1199913"/>
                  </a:lnTo>
                  <a:lnTo>
                    <a:pt x="214318" y="1170167"/>
                  </a:lnTo>
                  <a:lnTo>
                    <a:pt x="182395" y="1138246"/>
                  </a:lnTo>
                  <a:lnTo>
                    <a:pt x="152648" y="1104264"/>
                  </a:lnTo>
                  <a:lnTo>
                    <a:pt x="125191" y="1068336"/>
                  </a:lnTo>
                  <a:lnTo>
                    <a:pt x="100137" y="1030575"/>
                  </a:lnTo>
                  <a:lnTo>
                    <a:pt x="77603" y="991097"/>
                  </a:lnTo>
                  <a:lnTo>
                    <a:pt x="57701" y="950016"/>
                  </a:lnTo>
                  <a:lnTo>
                    <a:pt x="40547" y="907447"/>
                  </a:lnTo>
                  <a:lnTo>
                    <a:pt x="26255" y="863503"/>
                  </a:lnTo>
                  <a:lnTo>
                    <a:pt x="14940" y="818299"/>
                  </a:lnTo>
                  <a:lnTo>
                    <a:pt x="6716" y="771950"/>
                  </a:lnTo>
                  <a:lnTo>
                    <a:pt x="1698" y="724571"/>
                  </a:lnTo>
                  <a:lnTo>
                    <a:pt x="0" y="676274"/>
                  </a:lnTo>
                  <a:lnTo>
                    <a:pt x="1698" y="627983"/>
                  </a:lnTo>
                  <a:lnTo>
                    <a:pt x="6716" y="580607"/>
                  </a:lnTo>
                  <a:lnTo>
                    <a:pt x="14940" y="534261"/>
                  </a:lnTo>
                  <a:lnTo>
                    <a:pt x="26255" y="489059"/>
                  </a:lnTo>
                  <a:lnTo>
                    <a:pt x="40547" y="445117"/>
                  </a:lnTo>
                  <a:lnTo>
                    <a:pt x="57701" y="402548"/>
                  </a:lnTo>
                  <a:lnTo>
                    <a:pt x="77603" y="361468"/>
                  </a:lnTo>
                  <a:lnTo>
                    <a:pt x="100137" y="321990"/>
                  </a:lnTo>
                  <a:lnTo>
                    <a:pt x="125191" y="284230"/>
                  </a:lnTo>
                  <a:lnTo>
                    <a:pt x="152648" y="248300"/>
                  </a:lnTo>
                  <a:lnTo>
                    <a:pt x="182395" y="214318"/>
                  </a:lnTo>
                  <a:lnTo>
                    <a:pt x="214318" y="182395"/>
                  </a:lnTo>
                  <a:lnTo>
                    <a:pt x="248300" y="152648"/>
                  </a:lnTo>
                  <a:lnTo>
                    <a:pt x="284230" y="125191"/>
                  </a:lnTo>
                  <a:lnTo>
                    <a:pt x="321990" y="100137"/>
                  </a:lnTo>
                  <a:lnTo>
                    <a:pt x="361468" y="77603"/>
                  </a:lnTo>
                  <a:lnTo>
                    <a:pt x="402548" y="57701"/>
                  </a:lnTo>
                  <a:lnTo>
                    <a:pt x="445117" y="40547"/>
                  </a:lnTo>
                  <a:lnTo>
                    <a:pt x="489059" y="26255"/>
                  </a:lnTo>
                  <a:lnTo>
                    <a:pt x="534261" y="14940"/>
                  </a:lnTo>
                  <a:lnTo>
                    <a:pt x="580607" y="6716"/>
                  </a:lnTo>
                  <a:lnTo>
                    <a:pt x="627983" y="1698"/>
                  </a:lnTo>
                  <a:lnTo>
                    <a:pt x="676274" y="0"/>
                  </a:lnTo>
                  <a:lnTo>
                    <a:pt x="724571" y="1698"/>
                  </a:lnTo>
                  <a:lnTo>
                    <a:pt x="771950" y="6716"/>
                  </a:lnTo>
                  <a:lnTo>
                    <a:pt x="818299" y="14940"/>
                  </a:lnTo>
                  <a:lnTo>
                    <a:pt x="863503" y="26255"/>
                  </a:lnTo>
                  <a:lnTo>
                    <a:pt x="907447" y="40547"/>
                  </a:lnTo>
                  <a:lnTo>
                    <a:pt x="950016" y="57701"/>
                  </a:lnTo>
                  <a:lnTo>
                    <a:pt x="991097" y="77603"/>
                  </a:lnTo>
                  <a:lnTo>
                    <a:pt x="1030575" y="100137"/>
                  </a:lnTo>
                  <a:lnTo>
                    <a:pt x="1068336" y="125191"/>
                  </a:lnTo>
                  <a:lnTo>
                    <a:pt x="1104264" y="152648"/>
                  </a:lnTo>
                  <a:lnTo>
                    <a:pt x="1138246" y="182395"/>
                  </a:lnTo>
                  <a:lnTo>
                    <a:pt x="1170167" y="214318"/>
                  </a:lnTo>
                  <a:lnTo>
                    <a:pt x="1199913" y="248300"/>
                  </a:lnTo>
                  <a:lnTo>
                    <a:pt x="1227369" y="284230"/>
                  </a:lnTo>
                  <a:lnTo>
                    <a:pt x="1252420" y="321990"/>
                  </a:lnTo>
                  <a:lnTo>
                    <a:pt x="1274954" y="361468"/>
                  </a:lnTo>
                  <a:lnTo>
                    <a:pt x="1294853" y="402548"/>
                  </a:lnTo>
                  <a:lnTo>
                    <a:pt x="1312006" y="445117"/>
                  </a:lnTo>
                  <a:lnTo>
                    <a:pt x="1326296" y="489059"/>
                  </a:lnTo>
                  <a:lnTo>
                    <a:pt x="1337610" y="534261"/>
                  </a:lnTo>
                  <a:lnTo>
                    <a:pt x="1345834" y="580607"/>
                  </a:lnTo>
                  <a:lnTo>
                    <a:pt x="1350851" y="627983"/>
                  </a:lnTo>
                  <a:lnTo>
                    <a:pt x="1352549" y="676274"/>
                  </a:lnTo>
                  <a:lnTo>
                    <a:pt x="1350851" y="724571"/>
                  </a:lnTo>
                  <a:lnTo>
                    <a:pt x="1345834" y="771950"/>
                  </a:lnTo>
                  <a:lnTo>
                    <a:pt x="1337610" y="818299"/>
                  </a:lnTo>
                  <a:lnTo>
                    <a:pt x="1326296" y="863503"/>
                  </a:lnTo>
                  <a:lnTo>
                    <a:pt x="1312006" y="907447"/>
                  </a:lnTo>
                  <a:lnTo>
                    <a:pt x="1294853" y="950016"/>
                  </a:lnTo>
                  <a:lnTo>
                    <a:pt x="1274954" y="991097"/>
                  </a:lnTo>
                  <a:lnTo>
                    <a:pt x="1252420" y="1030575"/>
                  </a:lnTo>
                  <a:lnTo>
                    <a:pt x="1227369" y="1068336"/>
                  </a:lnTo>
                  <a:lnTo>
                    <a:pt x="1199913" y="1104264"/>
                  </a:lnTo>
                  <a:lnTo>
                    <a:pt x="1170167" y="1138246"/>
                  </a:lnTo>
                  <a:lnTo>
                    <a:pt x="1138246" y="1170167"/>
                  </a:lnTo>
                  <a:lnTo>
                    <a:pt x="1104264" y="1199913"/>
                  </a:lnTo>
                  <a:lnTo>
                    <a:pt x="1068336" y="1227369"/>
                  </a:lnTo>
                  <a:lnTo>
                    <a:pt x="1030575" y="1252420"/>
                  </a:lnTo>
                  <a:lnTo>
                    <a:pt x="991097" y="1274954"/>
                  </a:lnTo>
                  <a:lnTo>
                    <a:pt x="950016" y="1294853"/>
                  </a:lnTo>
                  <a:lnTo>
                    <a:pt x="907447" y="1312006"/>
                  </a:lnTo>
                  <a:lnTo>
                    <a:pt x="863503" y="1326296"/>
                  </a:lnTo>
                  <a:lnTo>
                    <a:pt x="818299" y="1337610"/>
                  </a:lnTo>
                  <a:lnTo>
                    <a:pt x="771950" y="1345834"/>
                  </a:lnTo>
                  <a:lnTo>
                    <a:pt x="724571" y="1350851"/>
                  </a:lnTo>
                  <a:lnTo>
                    <a:pt x="676274" y="1352549"/>
                  </a:lnTo>
                  <a:close/>
                </a:path>
              </a:pathLst>
            </a:custGeom>
            <a:solidFill>
              <a:srgbClr val="FFCC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110644" y="7314920"/>
              <a:ext cx="976630" cy="809625"/>
            </a:xfrm>
            <a:custGeom>
              <a:avLst/>
              <a:gdLst/>
              <a:ahLst/>
              <a:cxnLst/>
              <a:rect l="l" t="t" r="r" b="b"/>
              <a:pathLst>
                <a:path w="976630" h="809625">
                  <a:moveTo>
                    <a:pt x="337756" y="356920"/>
                  </a:moveTo>
                  <a:lnTo>
                    <a:pt x="332968" y="314566"/>
                  </a:lnTo>
                  <a:lnTo>
                    <a:pt x="318503" y="276682"/>
                  </a:lnTo>
                  <a:lnTo>
                    <a:pt x="290880" y="242785"/>
                  </a:lnTo>
                  <a:lnTo>
                    <a:pt x="256108" y="226263"/>
                  </a:lnTo>
                  <a:lnTo>
                    <a:pt x="249999" y="225425"/>
                  </a:lnTo>
                  <a:lnTo>
                    <a:pt x="237655" y="225425"/>
                  </a:lnTo>
                  <a:lnTo>
                    <a:pt x="196773" y="242785"/>
                  </a:lnTo>
                  <a:lnTo>
                    <a:pt x="169151" y="276682"/>
                  </a:lnTo>
                  <a:lnTo>
                    <a:pt x="154686" y="314566"/>
                  </a:lnTo>
                  <a:lnTo>
                    <a:pt x="150012" y="350456"/>
                  </a:lnTo>
                  <a:lnTo>
                    <a:pt x="150355" y="369811"/>
                  </a:lnTo>
                  <a:lnTo>
                    <a:pt x="159410" y="415213"/>
                  </a:lnTo>
                  <a:lnTo>
                    <a:pt x="181775" y="456006"/>
                  </a:lnTo>
                  <a:lnTo>
                    <a:pt x="213575" y="481711"/>
                  </a:lnTo>
                  <a:lnTo>
                    <a:pt x="237655" y="488416"/>
                  </a:lnTo>
                  <a:lnTo>
                    <a:pt x="249999" y="488416"/>
                  </a:lnTo>
                  <a:lnTo>
                    <a:pt x="290880" y="471055"/>
                  </a:lnTo>
                  <a:lnTo>
                    <a:pt x="318503" y="437146"/>
                  </a:lnTo>
                  <a:lnTo>
                    <a:pt x="332968" y="399262"/>
                  </a:lnTo>
                  <a:lnTo>
                    <a:pt x="337756" y="356920"/>
                  </a:lnTo>
                  <a:close/>
                </a:path>
                <a:path w="976630" h="809625">
                  <a:moveTo>
                    <a:pt x="337756" y="37566"/>
                  </a:moveTo>
                  <a:lnTo>
                    <a:pt x="334797" y="22948"/>
                  </a:lnTo>
                  <a:lnTo>
                    <a:pt x="326745" y="10998"/>
                  </a:lnTo>
                  <a:lnTo>
                    <a:pt x="314807" y="2946"/>
                  </a:lnTo>
                  <a:lnTo>
                    <a:pt x="300177" y="0"/>
                  </a:lnTo>
                  <a:lnTo>
                    <a:pt x="288201" y="571"/>
                  </a:lnTo>
                  <a:lnTo>
                    <a:pt x="220522" y="13601"/>
                  </a:lnTo>
                  <a:lnTo>
                    <a:pt x="171742" y="31623"/>
                  </a:lnTo>
                  <a:lnTo>
                    <a:pt x="117614" y="61061"/>
                  </a:lnTo>
                  <a:lnTo>
                    <a:pt x="61595" y="104686"/>
                  </a:lnTo>
                  <a:lnTo>
                    <a:pt x="7124" y="165303"/>
                  </a:lnTo>
                  <a:lnTo>
                    <a:pt x="0" y="193167"/>
                  </a:lnTo>
                  <a:lnTo>
                    <a:pt x="4711" y="206781"/>
                  </a:lnTo>
                  <a:lnTo>
                    <a:pt x="14643" y="217906"/>
                  </a:lnTo>
                  <a:lnTo>
                    <a:pt x="21412" y="222973"/>
                  </a:lnTo>
                  <a:lnTo>
                    <a:pt x="29337" y="225425"/>
                  </a:lnTo>
                  <a:lnTo>
                    <a:pt x="37147" y="225425"/>
                  </a:lnTo>
                  <a:lnTo>
                    <a:pt x="118491" y="154533"/>
                  </a:lnTo>
                  <a:lnTo>
                    <a:pt x="170395" y="116662"/>
                  </a:lnTo>
                  <a:lnTo>
                    <a:pt x="218744" y="93281"/>
                  </a:lnTo>
                  <a:lnTo>
                    <a:pt x="259321" y="80899"/>
                  </a:lnTo>
                  <a:lnTo>
                    <a:pt x="287921" y="76009"/>
                  </a:lnTo>
                  <a:lnTo>
                    <a:pt x="300329" y="75133"/>
                  </a:lnTo>
                  <a:lnTo>
                    <a:pt x="314909" y="72148"/>
                  </a:lnTo>
                  <a:lnTo>
                    <a:pt x="326809" y="64084"/>
                  </a:lnTo>
                  <a:lnTo>
                    <a:pt x="334822" y="52158"/>
                  </a:lnTo>
                  <a:lnTo>
                    <a:pt x="337756" y="37566"/>
                  </a:lnTo>
                  <a:close/>
                </a:path>
                <a:path w="976630" h="809625">
                  <a:moveTo>
                    <a:pt x="696175" y="792632"/>
                  </a:moveTo>
                  <a:lnTo>
                    <a:pt x="681596" y="751090"/>
                  </a:lnTo>
                  <a:lnTo>
                    <a:pt x="637476" y="684149"/>
                  </a:lnTo>
                  <a:lnTo>
                    <a:pt x="600125" y="652246"/>
                  </a:lnTo>
                  <a:lnTo>
                    <a:pt x="550773" y="628942"/>
                  </a:lnTo>
                  <a:lnTo>
                    <a:pt x="488035" y="619912"/>
                  </a:lnTo>
                  <a:lnTo>
                    <a:pt x="425297" y="628942"/>
                  </a:lnTo>
                  <a:lnTo>
                    <a:pt x="375945" y="652246"/>
                  </a:lnTo>
                  <a:lnTo>
                    <a:pt x="338607" y="684149"/>
                  </a:lnTo>
                  <a:lnTo>
                    <a:pt x="311899" y="718985"/>
                  </a:lnTo>
                  <a:lnTo>
                    <a:pt x="284949" y="774801"/>
                  </a:lnTo>
                  <a:lnTo>
                    <a:pt x="279971" y="792441"/>
                  </a:lnTo>
                  <a:lnTo>
                    <a:pt x="283616" y="800633"/>
                  </a:lnTo>
                  <a:lnTo>
                    <a:pt x="297738" y="809078"/>
                  </a:lnTo>
                  <a:lnTo>
                    <a:pt x="306946" y="808101"/>
                  </a:lnTo>
                  <a:lnTo>
                    <a:pt x="313067" y="802614"/>
                  </a:lnTo>
                  <a:lnTo>
                    <a:pt x="321297" y="797433"/>
                  </a:lnTo>
                  <a:lnTo>
                    <a:pt x="349338" y="786295"/>
                  </a:lnTo>
                  <a:lnTo>
                    <a:pt x="402983" y="775220"/>
                  </a:lnTo>
                  <a:lnTo>
                    <a:pt x="488035" y="770191"/>
                  </a:lnTo>
                  <a:lnTo>
                    <a:pt x="572071" y="775093"/>
                  </a:lnTo>
                  <a:lnTo>
                    <a:pt x="625525" y="785939"/>
                  </a:lnTo>
                  <a:lnTo>
                    <a:pt x="653986" y="797026"/>
                  </a:lnTo>
                  <a:lnTo>
                    <a:pt x="662965" y="802614"/>
                  </a:lnTo>
                  <a:lnTo>
                    <a:pt x="666534" y="806005"/>
                  </a:lnTo>
                  <a:lnTo>
                    <a:pt x="671195" y="807770"/>
                  </a:lnTo>
                  <a:lnTo>
                    <a:pt x="679043" y="807770"/>
                  </a:lnTo>
                  <a:lnTo>
                    <a:pt x="682244" y="806983"/>
                  </a:lnTo>
                  <a:lnTo>
                    <a:pt x="685139" y="805357"/>
                  </a:lnTo>
                  <a:lnTo>
                    <a:pt x="692492" y="801154"/>
                  </a:lnTo>
                  <a:lnTo>
                    <a:pt x="696175" y="792632"/>
                  </a:lnTo>
                  <a:close/>
                </a:path>
                <a:path w="976630" h="809625">
                  <a:moveTo>
                    <a:pt x="826173" y="356920"/>
                  </a:moveTo>
                  <a:lnTo>
                    <a:pt x="821385" y="314566"/>
                  </a:lnTo>
                  <a:lnTo>
                    <a:pt x="806919" y="276682"/>
                  </a:lnTo>
                  <a:lnTo>
                    <a:pt x="779297" y="242785"/>
                  </a:lnTo>
                  <a:lnTo>
                    <a:pt x="744524" y="226263"/>
                  </a:lnTo>
                  <a:lnTo>
                    <a:pt x="738416" y="225425"/>
                  </a:lnTo>
                  <a:lnTo>
                    <a:pt x="726084" y="225425"/>
                  </a:lnTo>
                  <a:lnTo>
                    <a:pt x="685190" y="242785"/>
                  </a:lnTo>
                  <a:lnTo>
                    <a:pt x="657580" y="276682"/>
                  </a:lnTo>
                  <a:lnTo>
                    <a:pt x="643115" y="314566"/>
                  </a:lnTo>
                  <a:lnTo>
                    <a:pt x="638429" y="350456"/>
                  </a:lnTo>
                  <a:lnTo>
                    <a:pt x="638771" y="369811"/>
                  </a:lnTo>
                  <a:lnTo>
                    <a:pt x="647827" y="415213"/>
                  </a:lnTo>
                  <a:lnTo>
                    <a:pt x="670191" y="456006"/>
                  </a:lnTo>
                  <a:lnTo>
                    <a:pt x="702005" y="481711"/>
                  </a:lnTo>
                  <a:lnTo>
                    <a:pt x="726084" y="488416"/>
                  </a:lnTo>
                  <a:lnTo>
                    <a:pt x="738416" y="488416"/>
                  </a:lnTo>
                  <a:lnTo>
                    <a:pt x="779297" y="471055"/>
                  </a:lnTo>
                  <a:lnTo>
                    <a:pt x="806919" y="437146"/>
                  </a:lnTo>
                  <a:lnTo>
                    <a:pt x="821385" y="399262"/>
                  </a:lnTo>
                  <a:lnTo>
                    <a:pt x="826173" y="356920"/>
                  </a:lnTo>
                  <a:close/>
                </a:path>
                <a:path w="976630" h="809625">
                  <a:moveTo>
                    <a:pt x="976096" y="193167"/>
                  </a:moveTo>
                  <a:lnTo>
                    <a:pt x="914476" y="104686"/>
                  </a:lnTo>
                  <a:lnTo>
                    <a:pt x="858443" y="61061"/>
                  </a:lnTo>
                  <a:lnTo>
                    <a:pt x="804316" y="31623"/>
                  </a:lnTo>
                  <a:lnTo>
                    <a:pt x="755535" y="13601"/>
                  </a:lnTo>
                  <a:lnTo>
                    <a:pt x="715568" y="4178"/>
                  </a:lnTo>
                  <a:lnTo>
                    <a:pt x="675894" y="0"/>
                  </a:lnTo>
                  <a:lnTo>
                    <a:pt x="661339" y="2921"/>
                  </a:lnTo>
                  <a:lnTo>
                    <a:pt x="649452" y="10922"/>
                  </a:lnTo>
                  <a:lnTo>
                    <a:pt x="641426" y="22796"/>
                  </a:lnTo>
                  <a:lnTo>
                    <a:pt x="638429" y="37376"/>
                  </a:lnTo>
                  <a:lnTo>
                    <a:pt x="641299" y="51943"/>
                  </a:lnTo>
                  <a:lnTo>
                    <a:pt x="649262" y="63906"/>
                  </a:lnTo>
                  <a:lnTo>
                    <a:pt x="661111" y="72047"/>
                  </a:lnTo>
                  <a:lnTo>
                    <a:pt x="675665" y="75133"/>
                  </a:lnTo>
                  <a:lnTo>
                    <a:pt x="687933" y="75984"/>
                  </a:lnTo>
                  <a:lnTo>
                    <a:pt x="716483" y="80822"/>
                  </a:lnTo>
                  <a:lnTo>
                    <a:pt x="757085" y="93167"/>
                  </a:lnTo>
                  <a:lnTo>
                    <a:pt x="805484" y="116535"/>
                  </a:lnTo>
                  <a:lnTo>
                    <a:pt x="857478" y="154444"/>
                  </a:lnTo>
                  <a:lnTo>
                    <a:pt x="908824" y="210388"/>
                  </a:lnTo>
                  <a:lnTo>
                    <a:pt x="915047" y="216890"/>
                  </a:lnTo>
                  <a:lnTo>
                    <a:pt x="922350" y="221602"/>
                  </a:lnTo>
                  <a:lnTo>
                    <a:pt x="930427" y="224459"/>
                  </a:lnTo>
                  <a:lnTo>
                    <a:pt x="938923" y="225425"/>
                  </a:lnTo>
                  <a:lnTo>
                    <a:pt x="946772" y="225425"/>
                  </a:lnTo>
                  <a:lnTo>
                    <a:pt x="954671" y="222973"/>
                  </a:lnTo>
                  <a:lnTo>
                    <a:pt x="961428" y="217906"/>
                  </a:lnTo>
                  <a:lnTo>
                    <a:pt x="971359" y="206781"/>
                  </a:lnTo>
                  <a:lnTo>
                    <a:pt x="976096" y="193167"/>
                  </a:lnTo>
                  <a:close/>
                </a:path>
              </a:pathLst>
            </a:custGeom>
            <a:solidFill>
              <a:srgbClr val="6645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147836" y="7822114"/>
              <a:ext cx="375920" cy="563880"/>
            </a:xfrm>
            <a:custGeom>
              <a:avLst/>
              <a:gdLst/>
              <a:ahLst/>
              <a:cxnLst/>
              <a:rect l="l" t="t" r="r" b="b"/>
              <a:pathLst>
                <a:path w="375920" h="563879">
                  <a:moveTo>
                    <a:pt x="187854" y="563562"/>
                  </a:moveTo>
                  <a:lnTo>
                    <a:pt x="137907" y="556853"/>
                  </a:lnTo>
                  <a:lnTo>
                    <a:pt x="93030" y="537919"/>
                  </a:lnTo>
                  <a:lnTo>
                    <a:pt x="55013" y="508549"/>
                  </a:lnTo>
                  <a:lnTo>
                    <a:pt x="25642" y="470531"/>
                  </a:lnTo>
                  <a:lnTo>
                    <a:pt x="6708" y="425654"/>
                  </a:lnTo>
                  <a:lnTo>
                    <a:pt x="0" y="375708"/>
                  </a:lnTo>
                  <a:lnTo>
                    <a:pt x="5205" y="335493"/>
                  </a:lnTo>
                  <a:lnTo>
                    <a:pt x="19378" y="286443"/>
                  </a:lnTo>
                  <a:lnTo>
                    <a:pt x="40353" y="232182"/>
                  </a:lnTo>
                  <a:lnTo>
                    <a:pt x="65967" y="176330"/>
                  </a:lnTo>
                  <a:lnTo>
                    <a:pt x="94055" y="122510"/>
                  </a:lnTo>
                  <a:lnTo>
                    <a:pt x="122453" y="74345"/>
                  </a:lnTo>
                  <a:lnTo>
                    <a:pt x="148994" y="35457"/>
                  </a:lnTo>
                  <a:lnTo>
                    <a:pt x="187854" y="0"/>
                  </a:lnTo>
                  <a:lnTo>
                    <a:pt x="204191" y="9468"/>
                  </a:lnTo>
                  <a:lnTo>
                    <a:pt x="253255" y="74345"/>
                  </a:lnTo>
                  <a:lnTo>
                    <a:pt x="281652" y="122510"/>
                  </a:lnTo>
                  <a:lnTo>
                    <a:pt x="309740" y="176330"/>
                  </a:lnTo>
                  <a:lnTo>
                    <a:pt x="335354" y="232182"/>
                  </a:lnTo>
                  <a:lnTo>
                    <a:pt x="356330" y="286443"/>
                  </a:lnTo>
                  <a:lnTo>
                    <a:pt x="370503" y="335493"/>
                  </a:lnTo>
                  <a:lnTo>
                    <a:pt x="375708" y="375708"/>
                  </a:lnTo>
                  <a:lnTo>
                    <a:pt x="368999" y="425654"/>
                  </a:lnTo>
                  <a:lnTo>
                    <a:pt x="350065" y="470531"/>
                  </a:lnTo>
                  <a:lnTo>
                    <a:pt x="320695" y="508549"/>
                  </a:lnTo>
                  <a:lnTo>
                    <a:pt x="282677" y="537919"/>
                  </a:lnTo>
                  <a:lnTo>
                    <a:pt x="237800" y="556853"/>
                  </a:lnTo>
                  <a:lnTo>
                    <a:pt x="187854" y="563562"/>
                  </a:lnTo>
                  <a:close/>
                </a:path>
              </a:pathLst>
            </a:custGeom>
            <a:solidFill>
              <a:srgbClr val="5CAC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2664" y="1476552"/>
            <a:ext cx="4238625" cy="317658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23899" y="4813321"/>
            <a:ext cx="4654233" cy="437620"/>
          </a:xfrm>
          <a:prstGeom prst="rect">
            <a:avLst/>
          </a:prstGeom>
        </p:spPr>
        <p:txBody>
          <a:bodyPr vert="horz" wrap="square" lIns="0" tIns="6668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6350">
              <a:spcBef>
                <a:spcPts val="53"/>
              </a:spcBef>
            </a:pPr>
            <a:r>
              <a:rPr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 </a:t>
            </a:r>
            <a:r>
              <a:rPr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dobe Gothic Std L"/>
              </a:rPr>
              <a:t>⽣</a:t>
            </a:r>
            <a:r>
              <a:rPr sz="2800" b="0" spc="-295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命中少掉了</a:t>
            </a:r>
            <a:r>
              <a:rPr lang="zh-TW" altLang="en-US"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情</a:t>
            </a:r>
            <a:r>
              <a:rPr sz="2800" b="0" spc="-288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 </a:t>
            </a:r>
            <a:r>
              <a:rPr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緒</a:t>
            </a:r>
            <a:r>
              <a:rPr sz="2800" b="0" spc="-29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 </a:t>
            </a:r>
            <a:r>
              <a:rPr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會發</a:t>
            </a:r>
            <a:r>
              <a:rPr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dobe Gothic Std L"/>
              </a:rPr>
              <a:t>⽣</a:t>
            </a:r>
            <a:r>
              <a:rPr sz="2800" b="0" spc="-295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什</a:t>
            </a:r>
            <a:r>
              <a:rPr sz="2800" b="0" spc="-29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 </a:t>
            </a:r>
            <a:r>
              <a:rPr sz="2800" b="0" spc="-32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imSun"/>
              </a:rPr>
              <a:t>事</a:t>
            </a:r>
            <a:r>
              <a:rPr sz="2800" b="0" spc="-32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Ryo Gothic Std R"/>
              </a:rPr>
              <a:t> </a:t>
            </a:r>
            <a:endParaRPr sz="2800" dirty="0">
              <a:latin typeface="微軟正黑體" panose="020B0604030504040204" pitchFamily="34" charset="-120"/>
              <a:ea typeface="微軟正黑體" panose="020B0604030504040204" pitchFamily="34" charset="-120"/>
              <a:cs typeface="Ryo Gothic Std 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57252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5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371602"/>
            <a:ext cx="8115300" cy="41148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15948433" y="8229599"/>
                </a:moveTo>
                <a:lnTo>
                  <a:pt x="282165" y="8229599"/>
                </a:lnTo>
                <a:lnTo>
                  <a:pt x="236267" y="8225920"/>
                </a:lnTo>
                <a:lnTo>
                  <a:pt x="192775" y="8215265"/>
                </a:lnTo>
                <a:lnTo>
                  <a:pt x="152260" y="8198205"/>
                </a:lnTo>
                <a:lnTo>
                  <a:pt x="115292" y="8175310"/>
                </a:lnTo>
                <a:lnTo>
                  <a:pt x="82445" y="8147154"/>
                </a:lnTo>
                <a:lnTo>
                  <a:pt x="54288" y="8114306"/>
                </a:lnTo>
                <a:lnTo>
                  <a:pt x="31394" y="8077339"/>
                </a:lnTo>
                <a:lnTo>
                  <a:pt x="14334" y="8036823"/>
                </a:lnTo>
                <a:lnTo>
                  <a:pt x="3678" y="7993331"/>
                </a:lnTo>
                <a:lnTo>
                  <a:pt x="0" y="7947433"/>
                </a:lnTo>
                <a:lnTo>
                  <a:pt x="0" y="282165"/>
                </a:lnTo>
                <a:lnTo>
                  <a:pt x="3678" y="236267"/>
                </a:lnTo>
                <a:lnTo>
                  <a:pt x="14334" y="192775"/>
                </a:lnTo>
                <a:lnTo>
                  <a:pt x="31394" y="152259"/>
                </a:lnTo>
                <a:lnTo>
                  <a:pt x="54288" y="115292"/>
                </a:lnTo>
                <a:lnTo>
                  <a:pt x="82445" y="82445"/>
                </a:lnTo>
                <a:lnTo>
                  <a:pt x="115292" y="54288"/>
                </a:lnTo>
                <a:lnTo>
                  <a:pt x="152260" y="31394"/>
                </a:lnTo>
                <a:lnTo>
                  <a:pt x="192775" y="14333"/>
                </a:lnTo>
                <a:lnTo>
                  <a:pt x="236267" y="3678"/>
                </a:lnTo>
                <a:lnTo>
                  <a:pt x="282162" y="0"/>
                </a:lnTo>
                <a:lnTo>
                  <a:pt x="15948437" y="0"/>
                </a:lnTo>
                <a:lnTo>
                  <a:pt x="15994331" y="3678"/>
                </a:lnTo>
                <a:lnTo>
                  <a:pt x="16037823" y="14333"/>
                </a:lnTo>
                <a:lnTo>
                  <a:pt x="16078339" y="31394"/>
                </a:lnTo>
                <a:lnTo>
                  <a:pt x="16115306" y="54288"/>
                </a:lnTo>
                <a:lnTo>
                  <a:pt x="16148154" y="82445"/>
                </a:lnTo>
                <a:lnTo>
                  <a:pt x="16176310" y="115292"/>
                </a:lnTo>
                <a:lnTo>
                  <a:pt x="16199205" y="152259"/>
                </a:lnTo>
                <a:lnTo>
                  <a:pt x="16216265" y="192775"/>
                </a:lnTo>
                <a:lnTo>
                  <a:pt x="16226920" y="236267"/>
                </a:lnTo>
                <a:lnTo>
                  <a:pt x="16230599" y="282165"/>
                </a:lnTo>
                <a:lnTo>
                  <a:pt x="16230599" y="7947433"/>
                </a:lnTo>
                <a:lnTo>
                  <a:pt x="16226920" y="7993331"/>
                </a:lnTo>
                <a:lnTo>
                  <a:pt x="16216265" y="8036823"/>
                </a:lnTo>
                <a:lnTo>
                  <a:pt x="16199205" y="8077339"/>
                </a:lnTo>
                <a:lnTo>
                  <a:pt x="16176310" y="8114306"/>
                </a:lnTo>
                <a:lnTo>
                  <a:pt x="16148154" y="8147154"/>
                </a:lnTo>
                <a:lnTo>
                  <a:pt x="16115306" y="8175310"/>
                </a:lnTo>
                <a:lnTo>
                  <a:pt x="16078339" y="8198205"/>
                </a:lnTo>
                <a:lnTo>
                  <a:pt x="16037823" y="8215265"/>
                </a:lnTo>
                <a:lnTo>
                  <a:pt x="15994331" y="8225920"/>
                </a:lnTo>
                <a:lnTo>
                  <a:pt x="15948433" y="82295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7664823" y="857252"/>
            <a:ext cx="1479233" cy="1690688"/>
            <a:chOff x="15329645" y="3"/>
            <a:chExt cx="2958465" cy="3381375"/>
          </a:xfrm>
        </p:grpSpPr>
        <p:sp>
          <p:nvSpPr>
            <p:cNvPr id="5" name="object 5"/>
            <p:cNvSpPr/>
            <p:nvPr/>
          </p:nvSpPr>
          <p:spPr>
            <a:xfrm>
              <a:off x="16627967" y="3"/>
              <a:ext cx="1660525" cy="3141980"/>
            </a:xfrm>
            <a:custGeom>
              <a:avLst/>
              <a:gdLst/>
              <a:ahLst/>
              <a:cxnLst/>
              <a:rect l="l" t="t" r="r" b="b"/>
              <a:pathLst>
                <a:path w="1660525" h="3141980">
                  <a:moveTo>
                    <a:pt x="1660031" y="3141764"/>
                  </a:moveTo>
                  <a:lnTo>
                    <a:pt x="1622637" y="3133350"/>
                  </a:lnTo>
                  <a:lnTo>
                    <a:pt x="1572129" y="3119461"/>
                  </a:lnTo>
                  <a:lnTo>
                    <a:pt x="1522089" y="3103432"/>
                  </a:lnTo>
                  <a:lnTo>
                    <a:pt x="1472526" y="3085543"/>
                  </a:lnTo>
                  <a:lnTo>
                    <a:pt x="1423448" y="3066073"/>
                  </a:lnTo>
                  <a:lnTo>
                    <a:pt x="1374865" y="3045302"/>
                  </a:lnTo>
                  <a:lnTo>
                    <a:pt x="1326784" y="3023509"/>
                  </a:lnTo>
                  <a:lnTo>
                    <a:pt x="1279216" y="3000974"/>
                  </a:lnTo>
                  <a:lnTo>
                    <a:pt x="1197531" y="2961444"/>
                  </a:lnTo>
                  <a:lnTo>
                    <a:pt x="1155173" y="2940736"/>
                  </a:lnTo>
                  <a:lnTo>
                    <a:pt x="1111971" y="2919388"/>
                  </a:lnTo>
                  <a:lnTo>
                    <a:pt x="1068052" y="2897391"/>
                  </a:lnTo>
                  <a:lnTo>
                    <a:pt x="1023540" y="2874736"/>
                  </a:lnTo>
                  <a:lnTo>
                    <a:pt x="978563" y="2851415"/>
                  </a:lnTo>
                  <a:lnTo>
                    <a:pt x="933245" y="2827418"/>
                  </a:lnTo>
                  <a:lnTo>
                    <a:pt x="887713" y="2802738"/>
                  </a:lnTo>
                  <a:lnTo>
                    <a:pt x="842092" y="2777364"/>
                  </a:lnTo>
                  <a:lnTo>
                    <a:pt x="796507" y="2751289"/>
                  </a:lnTo>
                  <a:lnTo>
                    <a:pt x="751085" y="2724503"/>
                  </a:lnTo>
                  <a:lnTo>
                    <a:pt x="705952" y="2696999"/>
                  </a:lnTo>
                  <a:lnTo>
                    <a:pt x="661232" y="2668766"/>
                  </a:lnTo>
                  <a:lnTo>
                    <a:pt x="617052" y="2639797"/>
                  </a:lnTo>
                  <a:lnTo>
                    <a:pt x="573538" y="2610083"/>
                  </a:lnTo>
                  <a:lnTo>
                    <a:pt x="530815" y="2579615"/>
                  </a:lnTo>
                  <a:lnTo>
                    <a:pt x="489008" y="2548383"/>
                  </a:lnTo>
                  <a:lnTo>
                    <a:pt x="448245" y="2516381"/>
                  </a:lnTo>
                  <a:lnTo>
                    <a:pt x="408649" y="2483597"/>
                  </a:lnTo>
                  <a:lnTo>
                    <a:pt x="370348" y="2450025"/>
                  </a:lnTo>
                  <a:lnTo>
                    <a:pt x="333467" y="2415655"/>
                  </a:lnTo>
                  <a:lnTo>
                    <a:pt x="298131" y="2380478"/>
                  </a:lnTo>
                  <a:lnTo>
                    <a:pt x="264467" y="2344486"/>
                  </a:lnTo>
                  <a:lnTo>
                    <a:pt x="232600" y="2307670"/>
                  </a:lnTo>
                  <a:lnTo>
                    <a:pt x="202655" y="2270021"/>
                  </a:lnTo>
                  <a:lnTo>
                    <a:pt x="174759" y="2231530"/>
                  </a:lnTo>
                  <a:lnTo>
                    <a:pt x="149037" y="2192189"/>
                  </a:lnTo>
                  <a:lnTo>
                    <a:pt x="125615" y="2151988"/>
                  </a:lnTo>
                  <a:lnTo>
                    <a:pt x="104619" y="2110920"/>
                  </a:lnTo>
                  <a:lnTo>
                    <a:pt x="84246" y="2064313"/>
                  </a:lnTo>
                  <a:lnTo>
                    <a:pt x="66801" y="2016737"/>
                  </a:lnTo>
                  <a:lnTo>
                    <a:pt x="52048" y="1968305"/>
                  </a:lnTo>
                  <a:lnTo>
                    <a:pt x="39749" y="1919127"/>
                  </a:lnTo>
                  <a:lnTo>
                    <a:pt x="29667" y="1869315"/>
                  </a:lnTo>
                  <a:lnTo>
                    <a:pt x="21566" y="1818981"/>
                  </a:lnTo>
                  <a:lnTo>
                    <a:pt x="15208" y="1768236"/>
                  </a:lnTo>
                  <a:lnTo>
                    <a:pt x="10357" y="1717192"/>
                  </a:lnTo>
                  <a:lnTo>
                    <a:pt x="6777" y="1665960"/>
                  </a:lnTo>
                  <a:lnTo>
                    <a:pt x="4229" y="1614652"/>
                  </a:lnTo>
                  <a:lnTo>
                    <a:pt x="2478" y="1563380"/>
                  </a:lnTo>
                  <a:lnTo>
                    <a:pt x="1287" y="1512255"/>
                  </a:lnTo>
                  <a:lnTo>
                    <a:pt x="507" y="1463942"/>
                  </a:lnTo>
                  <a:lnTo>
                    <a:pt x="65" y="1415469"/>
                  </a:lnTo>
                  <a:lnTo>
                    <a:pt x="0" y="1366869"/>
                  </a:lnTo>
                  <a:lnTo>
                    <a:pt x="349" y="1318175"/>
                  </a:lnTo>
                  <a:lnTo>
                    <a:pt x="1152" y="1269422"/>
                  </a:lnTo>
                  <a:lnTo>
                    <a:pt x="2446" y="1220642"/>
                  </a:lnTo>
                  <a:lnTo>
                    <a:pt x="4271" y="1171868"/>
                  </a:lnTo>
                  <a:lnTo>
                    <a:pt x="6663" y="1123135"/>
                  </a:lnTo>
                  <a:lnTo>
                    <a:pt x="9662" y="1074474"/>
                  </a:lnTo>
                  <a:lnTo>
                    <a:pt x="13306" y="1025921"/>
                  </a:lnTo>
                  <a:lnTo>
                    <a:pt x="17634" y="977508"/>
                  </a:lnTo>
                  <a:lnTo>
                    <a:pt x="22682" y="929268"/>
                  </a:lnTo>
                  <a:lnTo>
                    <a:pt x="28491" y="881234"/>
                  </a:lnTo>
                  <a:lnTo>
                    <a:pt x="35098" y="833441"/>
                  </a:lnTo>
                  <a:lnTo>
                    <a:pt x="42541" y="785922"/>
                  </a:lnTo>
                  <a:lnTo>
                    <a:pt x="50860" y="738709"/>
                  </a:lnTo>
                  <a:lnTo>
                    <a:pt x="60091" y="691836"/>
                  </a:lnTo>
                  <a:lnTo>
                    <a:pt x="70274" y="645337"/>
                  </a:lnTo>
                  <a:lnTo>
                    <a:pt x="81447" y="599245"/>
                  </a:lnTo>
                  <a:lnTo>
                    <a:pt x="93648" y="553593"/>
                  </a:lnTo>
                  <a:lnTo>
                    <a:pt x="106916" y="508415"/>
                  </a:lnTo>
                  <a:lnTo>
                    <a:pt x="121288" y="463744"/>
                  </a:lnTo>
                  <a:lnTo>
                    <a:pt x="136804" y="419613"/>
                  </a:lnTo>
                  <a:lnTo>
                    <a:pt x="153501" y="376056"/>
                  </a:lnTo>
                  <a:lnTo>
                    <a:pt x="171418" y="333106"/>
                  </a:lnTo>
                  <a:lnTo>
                    <a:pt x="190593" y="290796"/>
                  </a:lnTo>
                  <a:lnTo>
                    <a:pt x="211065" y="249160"/>
                  </a:lnTo>
                  <a:lnTo>
                    <a:pt x="232872" y="208231"/>
                  </a:lnTo>
                  <a:lnTo>
                    <a:pt x="256052" y="168042"/>
                  </a:lnTo>
                  <a:lnTo>
                    <a:pt x="280643" y="128628"/>
                  </a:lnTo>
                  <a:lnTo>
                    <a:pt x="306684" y="90020"/>
                  </a:lnTo>
                  <a:lnTo>
                    <a:pt x="334214" y="52254"/>
                  </a:lnTo>
                  <a:lnTo>
                    <a:pt x="363269" y="15361"/>
                  </a:lnTo>
                  <a:lnTo>
                    <a:pt x="376341" y="0"/>
                  </a:lnTo>
                  <a:lnTo>
                    <a:pt x="1660031" y="0"/>
                  </a:lnTo>
                  <a:lnTo>
                    <a:pt x="1660031" y="3141764"/>
                  </a:lnTo>
                  <a:close/>
                </a:path>
              </a:pathLst>
            </a:custGeom>
            <a:solidFill>
              <a:srgbClr val="E7AF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329645" y="3"/>
              <a:ext cx="2958465" cy="3381375"/>
            </a:xfrm>
            <a:custGeom>
              <a:avLst/>
              <a:gdLst/>
              <a:ahLst/>
              <a:cxnLst/>
              <a:rect l="l" t="t" r="r" b="b"/>
              <a:pathLst>
                <a:path w="2958465" h="3381375">
                  <a:moveTo>
                    <a:pt x="2488444" y="3186180"/>
                  </a:moveTo>
                  <a:lnTo>
                    <a:pt x="2444920" y="3214437"/>
                  </a:lnTo>
                  <a:lnTo>
                    <a:pt x="2400101" y="3240672"/>
                  </a:lnTo>
                  <a:lnTo>
                    <a:pt x="2354083" y="3264814"/>
                  </a:lnTo>
                  <a:lnTo>
                    <a:pt x="2306960" y="3286791"/>
                  </a:lnTo>
                  <a:lnTo>
                    <a:pt x="2258828" y="3306531"/>
                  </a:lnTo>
                  <a:lnTo>
                    <a:pt x="2209782" y="3323963"/>
                  </a:lnTo>
                  <a:lnTo>
                    <a:pt x="2159917" y="3339016"/>
                  </a:lnTo>
                  <a:lnTo>
                    <a:pt x="2109377" y="3352017"/>
                  </a:lnTo>
                  <a:lnTo>
                    <a:pt x="2058302" y="3362502"/>
                  </a:lnTo>
                  <a:lnTo>
                    <a:pt x="2006778" y="3370551"/>
                  </a:lnTo>
                  <a:lnTo>
                    <a:pt x="1954889" y="3376241"/>
                  </a:lnTo>
                  <a:lnTo>
                    <a:pt x="1902723" y="3379650"/>
                  </a:lnTo>
                  <a:lnTo>
                    <a:pt x="1850365" y="3380856"/>
                  </a:lnTo>
                  <a:lnTo>
                    <a:pt x="1797900" y="3379936"/>
                  </a:lnTo>
                  <a:lnTo>
                    <a:pt x="1745421" y="3375361"/>
                  </a:lnTo>
                  <a:lnTo>
                    <a:pt x="1693401" y="3367785"/>
                  </a:lnTo>
                  <a:lnTo>
                    <a:pt x="1641888" y="3357503"/>
                  </a:lnTo>
                  <a:lnTo>
                    <a:pt x="1590928" y="3344813"/>
                  </a:lnTo>
                  <a:lnTo>
                    <a:pt x="1540567" y="3330008"/>
                  </a:lnTo>
                  <a:lnTo>
                    <a:pt x="1490851" y="3313386"/>
                  </a:lnTo>
                  <a:lnTo>
                    <a:pt x="1441828" y="3295243"/>
                  </a:lnTo>
                  <a:lnTo>
                    <a:pt x="1399361" y="3278310"/>
                  </a:lnTo>
                  <a:lnTo>
                    <a:pt x="1357279" y="3260577"/>
                  </a:lnTo>
                  <a:lnTo>
                    <a:pt x="1315566" y="3242191"/>
                  </a:lnTo>
                  <a:lnTo>
                    <a:pt x="1274206" y="3223300"/>
                  </a:lnTo>
                  <a:lnTo>
                    <a:pt x="1233090" y="3204318"/>
                  </a:lnTo>
                  <a:lnTo>
                    <a:pt x="1192070" y="3185067"/>
                  </a:lnTo>
                  <a:lnTo>
                    <a:pt x="1151132" y="3165581"/>
                  </a:lnTo>
                  <a:lnTo>
                    <a:pt x="1110261" y="3145896"/>
                  </a:lnTo>
                  <a:lnTo>
                    <a:pt x="1063610" y="3123196"/>
                  </a:lnTo>
                  <a:lnTo>
                    <a:pt x="1017119" y="3100094"/>
                  </a:lnTo>
                  <a:lnTo>
                    <a:pt x="970818" y="3076544"/>
                  </a:lnTo>
                  <a:lnTo>
                    <a:pt x="924738" y="3052499"/>
                  </a:lnTo>
                  <a:lnTo>
                    <a:pt x="878908" y="3027914"/>
                  </a:lnTo>
                  <a:lnTo>
                    <a:pt x="833357" y="3002741"/>
                  </a:lnTo>
                  <a:lnTo>
                    <a:pt x="788116" y="2976937"/>
                  </a:lnTo>
                  <a:lnTo>
                    <a:pt x="743165" y="2950547"/>
                  </a:lnTo>
                  <a:lnTo>
                    <a:pt x="698621" y="2923389"/>
                  </a:lnTo>
                  <a:lnTo>
                    <a:pt x="654529" y="2895423"/>
                  </a:lnTo>
                  <a:lnTo>
                    <a:pt x="610934" y="2866613"/>
                  </a:lnTo>
                  <a:lnTo>
                    <a:pt x="567882" y="2836919"/>
                  </a:lnTo>
                  <a:lnTo>
                    <a:pt x="525419" y="2806304"/>
                  </a:lnTo>
                  <a:lnTo>
                    <a:pt x="483590" y="2774729"/>
                  </a:lnTo>
                  <a:lnTo>
                    <a:pt x="442473" y="2742172"/>
                  </a:lnTo>
                  <a:lnTo>
                    <a:pt x="402228" y="2708399"/>
                  </a:lnTo>
                  <a:lnTo>
                    <a:pt x="362984" y="2673357"/>
                  </a:lnTo>
                  <a:lnTo>
                    <a:pt x="324872" y="2636995"/>
                  </a:lnTo>
                  <a:lnTo>
                    <a:pt x="288023" y="2599258"/>
                  </a:lnTo>
                  <a:lnTo>
                    <a:pt x="252567" y="2560093"/>
                  </a:lnTo>
                  <a:lnTo>
                    <a:pt x="218636" y="2519449"/>
                  </a:lnTo>
                  <a:lnTo>
                    <a:pt x="189776" y="2483161"/>
                  </a:lnTo>
                  <a:lnTo>
                    <a:pt x="164125" y="2444298"/>
                  </a:lnTo>
                  <a:lnTo>
                    <a:pt x="138716" y="2405336"/>
                  </a:lnTo>
                  <a:lnTo>
                    <a:pt x="116961" y="2364008"/>
                  </a:lnTo>
                  <a:lnTo>
                    <a:pt x="95700" y="2322493"/>
                  </a:lnTo>
                  <a:lnTo>
                    <a:pt x="77620" y="2279516"/>
                  </a:lnTo>
                  <a:lnTo>
                    <a:pt x="62139" y="2235581"/>
                  </a:lnTo>
                  <a:lnTo>
                    <a:pt x="48675" y="2191190"/>
                  </a:lnTo>
                  <a:lnTo>
                    <a:pt x="35908" y="2139822"/>
                  </a:lnTo>
                  <a:lnTo>
                    <a:pt x="25653" y="2088131"/>
                  </a:lnTo>
                  <a:lnTo>
                    <a:pt x="17622" y="2036205"/>
                  </a:lnTo>
                  <a:lnTo>
                    <a:pt x="11521" y="1984131"/>
                  </a:lnTo>
                  <a:lnTo>
                    <a:pt x="7060" y="1931997"/>
                  </a:lnTo>
                  <a:lnTo>
                    <a:pt x="3948" y="1879891"/>
                  </a:lnTo>
                  <a:lnTo>
                    <a:pt x="1893" y="1827902"/>
                  </a:lnTo>
                  <a:lnTo>
                    <a:pt x="803" y="1775968"/>
                  </a:lnTo>
                  <a:lnTo>
                    <a:pt x="174" y="1724082"/>
                  </a:lnTo>
                  <a:lnTo>
                    <a:pt x="0" y="1672230"/>
                  </a:lnTo>
                  <a:lnTo>
                    <a:pt x="271" y="1620400"/>
                  </a:lnTo>
                  <a:lnTo>
                    <a:pt x="980" y="1568579"/>
                  </a:lnTo>
                  <a:lnTo>
                    <a:pt x="2120" y="1516753"/>
                  </a:lnTo>
                  <a:lnTo>
                    <a:pt x="3683" y="1464910"/>
                  </a:lnTo>
                  <a:lnTo>
                    <a:pt x="5770" y="1413096"/>
                  </a:lnTo>
                  <a:lnTo>
                    <a:pt x="8395" y="1361298"/>
                  </a:lnTo>
                  <a:lnTo>
                    <a:pt x="11620" y="1309530"/>
                  </a:lnTo>
                  <a:lnTo>
                    <a:pt x="15508" y="1257806"/>
                  </a:lnTo>
                  <a:lnTo>
                    <a:pt x="20122" y="1206139"/>
                  </a:lnTo>
                  <a:lnTo>
                    <a:pt x="25524" y="1154543"/>
                  </a:lnTo>
                  <a:lnTo>
                    <a:pt x="31778" y="1103032"/>
                  </a:lnTo>
                  <a:lnTo>
                    <a:pt x="38654" y="1051594"/>
                  </a:lnTo>
                  <a:lnTo>
                    <a:pt x="46579" y="1000292"/>
                  </a:lnTo>
                  <a:lnTo>
                    <a:pt x="55574" y="949156"/>
                  </a:lnTo>
                  <a:lnTo>
                    <a:pt x="65659" y="898215"/>
                  </a:lnTo>
                  <a:lnTo>
                    <a:pt x="76856" y="847496"/>
                  </a:lnTo>
                  <a:lnTo>
                    <a:pt x="89185" y="797029"/>
                  </a:lnTo>
                  <a:lnTo>
                    <a:pt x="102666" y="746843"/>
                  </a:lnTo>
                  <a:lnTo>
                    <a:pt x="117379" y="696994"/>
                  </a:lnTo>
                  <a:lnTo>
                    <a:pt x="133555" y="647559"/>
                  </a:lnTo>
                  <a:lnTo>
                    <a:pt x="151241" y="598617"/>
                  </a:lnTo>
                  <a:lnTo>
                    <a:pt x="170485" y="550247"/>
                  </a:lnTo>
                  <a:lnTo>
                    <a:pt x="191331" y="502530"/>
                  </a:lnTo>
                  <a:lnTo>
                    <a:pt x="213827" y="455544"/>
                  </a:lnTo>
                  <a:lnTo>
                    <a:pt x="238068" y="409285"/>
                  </a:lnTo>
                  <a:lnTo>
                    <a:pt x="263922" y="364114"/>
                  </a:lnTo>
                  <a:lnTo>
                    <a:pt x="291562" y="319869"/>
                  </a:lnTo>
                  <a:lnTo>
                    <a:pt x="320906" y="276706"/>
                  </a:lnTo>
                  <a:lnTo>
                    <a:pt x="351917" y="234699"/>
                  </a:lnTo>
                  <a:lnTo>
                    <a:pt x="384560" y="193920"/>
                  </a:lnTo>
                  <a:lnTo>
                    <a:pt x="418800" y="154443"/>
                  </a:lnTo>
                  <a:lnTo>
                    <a:pt x="454601" y="116341"/>
                  </a:lnTo>
                  <a:lnTo>
                    <a:pt x="487306" y="84299"/>
                  </a:lnTo>
                  <a:lnTo>
                    <a:pt x="521267" y="53597"/>
                  </a:lnTo>
                  <a:lnTo>
                    <a:pt x="556262" y="24047"/>
                  </a:lnTo>
                  <a:lnTo>
                    <a:pt x="586382" y="0"/>
                  </a:lnTo>
                  <a:lnTo>
                    <a:pt x="643942" y="0"/>
                  </a:lnTo>
                  <a:lnTo>
                    <a:pt x="632916" y="7710"/>
                  </a:lnTo>
                  <a:lnTo>
                    <a:pt x="591612" y="37697"/>
                  </a:lnTo>
                  <a:lnTo>
                    <a:pt x="551560" y="69346"/>
                  </a:lnTo>
                  <a:lnTo>
                    <a:pt x="512831" y="102608"/>
                  </a:lnTo>
                  <a:lnTo>
                    <a:pt x="475496" y="137437"/>
                  </a:lnTo>
                  <a:lnTo>
                    <a:pt x="439628" y="173784"/>
                  </a:lnTo>
                  <a:lnTo>
                    <a:pt x="405297" y="211602"/>
                  </a:lnTo>
                  <a:lnTo>
                    <a:pt x="372574" y="250842"/>
                  </a:lnTo>
                  <a:lnTo>
                    <a:pt x="341532" y="291458"/>
                  </a:lnTo>
                  <a:lnTo>
                    <a:pt x="312241" y="333401"/>
                  </a:lnTo>
                  <a:lnTo>
                    <a:pt x="284725" y="376709"/>
                  </a:lnTo>
                  <a:lnTo>
                    <a:pt x="259201" y="421079"/>
                  </a:lnTo>
                  <a:lnTo>
                    <a:pt x="235001" y="466359"/>
                  </a:lnTo>
                  <a:lnTo>
                    <a:pt x="212480" y="512434"/>
                  </a:lnTo>
                  <a:lnTo>
                    <a:pt x="191584" y="559244"/>
                  </a:lnTo>
                  <a:lnTo>
                    <a:pt x="172262" y="606730"/>
                  </a:lnTo>
                  <a:lnTo>
                    <a:pt x="154461" y="654833"/>
                  </a:lnTo>
                  <a:lnTo>
                    <a:pt x="138126" y="703494"/>
                  </a:lnTo>
                  <a:lnTo>
                    <a:pt x="123206" y="752654"/>
                  </a:lnTo>
                  <a:lnTo>
                    <a:pt x="109647" y="802253"/>
                  </a:lnTo>
                  <a:lnTo>
                    <a:pt x="97397" y="852233"/>
                  </a:lnTo>
                  <a:lnTo>
                    <a:pt x="86403" y="902535"/>
                  </a:lnTo>
                  <a:lnTo>
                    <a:pt x="76611" y="953098"/>
                  </a:lnTo>
                  <a:lnTo>
                    <a:pt x="67970" y="1003865"/>
                  </a:lnTo>
                  <a:lnTo>
                    <a:pt x="60425" y="1054775"/>
                  </a:lnTo>
                  <a:lnTo>
                    <a:pt x="53925" y="1105771"/>
                  </a:lnTo>
                  <a:lnTo>
                    <a:pt x="48377" y="1156986"/>
                  </a:lnTo>
                  <a:lnTo>
                    <a:pt x="43714" y="1208280"/>
                  </a:lnTo>
                  <a:lnTo>
                    <a:pt x="39890" y="1259644"/>
                  </a:lnTo>
                  <a:lnTo>
                    <a:pt x="36859" y="1311067"/>
                  </a:lnTo>
                  <a:lnTo>
                    <a:pt x="34576" y="1362539"/>
                  </a:lnTo>
                  <a:lnTo>
                    <a:pt x="32996" y="1414048"/>
                  </a:lnTo>
                  <a:lnTo>
                    <a:pt x="32072" y="1465585"/>
                  </a:lnTo>
                  <a:lnTo>
                    <a:pt x="31760" y="1517139"/>
                  </a:lnTo>
                  <a:lnTo>
                    <a:pt x="32014" y="1568700"/>
                  </a:lnTo>
                  <a:lnTo>
                    <a:pt x="32788" y="1620258"/>
                  </a:lnTo>
                  <a:lnTo>
                    <a:pt x="34038" y="1671801"/>
                  </a:lnTo>
                  <a:lnTo>
                    <a:pt x="35717" y="1723320"/>
                  </a:lnTo>
                  <a:lnTo>
                    <a:pt x="37781" y="1774803"/>
                  </a:lnTo>
                  <a:lnTo>
                    <a:pt x="40183" y="1826241"/>
                  </a:lnTo>
                  <a:lnTo>
                    <a:pt x="43633" y="1877425"/>
                  </a:lnTo>
                  <a:lnTo>
                    <a:pt x="48104" y="1928479"/>
                  </a:lnTo>
                  <a:lnTo>
                    <a:pt x="53858" y="1979289"/>
                  </a:lnTo>
                  <a:lnTo>
                    <a:pt x="61157" y="2029741"/>
                  </a:lnTo>
                  <a:lnTo>
                    <a:pt x="70263" y="2079723"/>
                  </a:lnTo>
                  <a:lnTo>
                    <a:pt x="81437" y="2129119"/>
                  </a:lnTo>
                  <a:lnTo>
                    <a:pt x="94942" y="2177818"/>
                  </a:lnTo>
                  <a:lnTo>
                    <a:pt x="108856" y="2219611"/>
                  </a:lnTo>
                  <a:lnTo>
                    <a:pt x="124543" y="2260644"/>
                  </a:lnTo>
                  <a:lnTo>
                    <a:pt x="142611" y="2300556"/>
                  </a:lnTo>
                  <a:lnTo>
                    <a:pt x="163667" y="2338981"/>
                  </a:lnTo>
                  <a:lnTo>
                    <a:pt x="185042" y="2377196"/>
                  </a:lnTo>
                  <a:lnTo>
                    <a:pt x="209535" y="2412543"/>
                  </a:lnTo>
                  <a:lnTo>
                    <a:pt x="235218" y="2449354"/>
                  </a:lnTo>
                  <a:lnTo>
                    <a:pt x="263223" y="2483434"/>
                  </a:lnTo>
                  <a:lnTo>
                    <a:pt x="296079" y="2521711"/>
                  </a:lnTo>
                  <a:lnTo>
                    <a:pt x="330543" y="2558625"/>
                  </a:lnTo>
                  <a:lnTo>
                    <a:pt x="366444" y="2594273"/>
                  </a:lnTo>
                  <a:lnTo>
                    <a:pt x="403612" y="2628752"/>
                  </a:lnTo>
                  <a:lnTo>
                    <a:pt x="441875" y="2662158"/>
                  </a:lnTo>
                  <a:lnTo>
                    <a:pt x="481063" y="2694588"/>
                  </a:lnTo>
                  <a:lnTo>
                    <a:pt x="521003" y="2726139"/>
                  </a:lnTo>
                  <a:lnTo>
                    <a:pt x="561814" y="2756703"/>
                  </a:lnTo>
                  <a:lnTo>
                    <a:pt x="603308" y="2786417"/>
                  </a:lnTo>
                  <a:lnTo>
                    <a:pt x="645416" y="2815349"/>
                  </a:lnTo>
                  <a:lnTo>
                    <a:pt x="688073" y="2843568"/>
                  </a:lnTo>
                  <a:lnTo>
                    <a:pt x="731208" y="2871145"/>
                  </a:lnTo>
                  <a:lnTo>
                    <a:pt x="774756" y="2898148"/>
                  </a:lnTo>
                  <a:lnTo>
                    <a:pt x="818648" y="2924647"/>
                  </a:lnTo>
                  <a:lnTo>
                    <a:pt x="863048" y="2950390"/>
                  </a:lnTo>
                  <a:lnTo>
                    <a:pt x="907744" y="2975679"/>
                  </a:lnTo>
                  <a:lnTo>
                    <a:pt x="952707" y="3000561"/>
                  </a:lnTo>
                  <a:lnTo>
                    <a:pt x="997907" y="3025084"/>
                  </a:lnTo>
                  <a:lnTo>
                    <a:pt x="1043315" y="3049294"/>
                  </a:lnTo>
                  <a:lnTo>
                    <a:pt x="1088901" y="3073239"/>
                  </a:lnTo>
                  <a:lnTo>
                    <a:pt x="1134635" y="3096967"/>
                  </a:lnTo>
                  <a:lnTo>
                    <a:pt x="1295790" y="3178552"/>
                  </a:lnTo>
                  <a:lnTo>
                    <a:pt x="1336043" y="3198707"/>
                  </a:lnTo>
                  <a:lnTo>
                    <a:pt x="1376459" y="3218270"/>
                  </a:lnTo>
                  <a:lnTo>
                    <a:pt x="1417113" y="3237135"/>
                  </a:lnTo>
                  <a:lnTo>
                    <a:pt x="1458081" y="3255194"/>
                  </a:lnTo>
                  <a:lnTo>
                    <a:pt x="1505295" y="3274605"/>
                  </a:lnTo>
                  <a:lnTo>
                    <a:pt x="1553091" y="3292515"/>
                  </a:lnTo>
                  <a:lnTo>
                    <a:pt x="1601450" y="3308639"/>
                  </a:lnTo>
                  <a:lnTo>
                    <a:pt x="1650352" y="3322693"/>
                  </a:lnTo>
                  <a:lnTo>
                    <a:pt x="1699778" y="3334395"/>
                  </a:lnTo>
                  <a:lnTo>
                    <a:pt x="1749708" y="3343460"/>
                  </a:lnTo>
                  <a:lnTo>
                    <a:pt x="1800123" y="3349605"/>
                  </a:lnTo>
                  <a:lnTo>
                    <a:pt x="1850915" y="3352232"/>
                  </a:lnTo>
                  <a:lnTo>
                    <a:pt x="1901925" y="3352797"/>
                  </a:lnTo>
                  <a:lnTo>
                    <a:pt x="1953014" y="3351212"/>
                  </a:lnTo>
                  <a:lnTo>
                    <a:pt x="2004042" y="3347389"/>
                  </a:lnTo>
                  <a:lnTo>
                    <a:pt x="2054870" y="3341237"/>
                  </a:lnTo>
                  <a:lnTo>
                    <a:pt x="2105357" y="3332669"/>
                  </a:lnTo>
                  <a:lnTo>
                    <a:pt x="2155366" y="3321595"/>
                  </a:lnTo>
                  <a:lnTo>
                    <a:pt x="2198757" y="3310239"/>
                  </a:lnTo>
                  <a:lnTo>
                    <a:pt x="2241703" y="3297117"/>
                  </a:lnTo>
                  <a:lnTo>
                    <a:pt x="2294313" y="3277494"/>
                  </a:lnTo>
                  <a:lnTo>
                    <a:pt x="2366137" y="3245441"/>
                  </a:lnTo>
                  <a:lnTo>
                    <a:pt x="2405999" y="3224615"/>
                  </a:lnTo>
                  <a:lnTo>
                    <a:pt x="2444978" y="3202116"/>
                  </a:lnTo>
                  <a:lnTo>
                    <a:pt x="2483199" y="3178351"/>
                  </a:lnTo>
                  <a:lnTo>
                    <a:pt x="2621322" y="3082114"/>
                  </a:lnTo>
                  <a:lnTo>
                    <a:pt x="2596627" y="3103630"/>
                  </a:lnTo>
                  <a:lnTo>
                    <a:pt x="2561599" y="3132468"/>
                  </a:lnTo>
                  <a:lnTo>
                    <a:pt x="2525589" y="3160076"/>
                  </a:lnTo>
                  <a:lnTo>
                    <a:pt x="2488444" y="3186180"/>
                  </a:lnTo>
                  <a:close/>
                </a:path>
                <a:path w="2958465" h="3381375">
                  <a:moveTo>
                    <a:pt x="644500" y="0"/>
                  </a:moveTo>
                  <a:lnTo>
                    <a:pt x="632916" y="7710"/>
                  </a:lnTo>
                  <a:lnTo>
                    <a:pt x="643942" y="0"/>
                  </a:lnTo>
                  <a:lnTo>
                    <a:pt x="644500" y="0"/>
                  </a:lnTo>
                  <a:close/>
                </a:path>
                <a:path w="2958465" h="3381375">
                  <a:moveTo>
                    <a:pt x="2621322" y="3082114"/>
                  </a:moveTo>
                  <a:lnTo>
                    <a:pt x="2525573" y="3149070"/>
                  </a:lnTo>
                  <a:lnTo>
                    <a:pt x="2566538" y="3117892"/>
                  </a:lnTo>
                  <a:lnTo>
                    <a:pt x="2606131" y="3084972"/>
                  </a:lnTo>
                  <a:lnTo>
                    <a:pt x="2644390" y="3050466"/>
                  </a:lnTo>
                  <a:lnTo>
                    <a:pt x="2681350" y="3014528"/>
                  </a:lnTo>
                  <a:lnTo>
                    <a:pt x="2717050" y="2977315"/>
                  </a:lnTo>
                  <a:lnTo>
                    <a:pt x="2751525" y="2938982"/>
                  </a:lnTo>
                  <a:lnTo>
                    <a:pt x="2784210" y="2899017"/>
                  </a:lnTo>
                  <a:lnTo>
                    <a:pt x="2815693" y="2858160"/>
                  </a:lnTo>
                  <a:lnTo>
                    <a:pt x="2846001" y="2816458"/>
                  </a:lnTo>
                  <a:lnTo>
                    <a:pt x="2875164" y="2773960"/>
                  </a:lnTo>
                  <a:lnTo>
                    <a:pt x="2903209" y="2730716"/>
                  </a:lnTo>
                  <a:lnTo>
                    <a:pt x="2930165" y="2686773"/>
                  </a:lnTo>
                  <a:lnTo>
                    <a:pt x="2956059" y="2642181"/>
                  </a:lnTo>
                  <a:lnTo>
                    <a:pt x="2958353" y="2638011"/>
                  </a:lnTo>
                  <a:lnTo>
                    <a:pt x="2958353" y="2658254"/>
                  </a:lnTo>
                  <a:lnTo>
                    <a:pt x="2938335" y="2691663"/>
                  </a:lnTo>
                  <a:lnTo>
                    <a:pt x="2910769" y="2735518"/>
                  </a:lnTo>
                  <a:lnTo>
                    <a:pt x="2882198" y="2778726"/>
                  </a:lnTo>
                  <a:lnTo>
                    <a:pt x="2852566" y="2821204"/>
                  </a:lnTo>
                  <a:lnTo>
                    <a:pt x="2821817" y="2862874"/>
                  </a:lnTo>
                  <a:lnTo>
                    <a:pt x="2789894" y="2903655"/>
                  </a:lnTo>
                  <a:lnTo>
                    <a:pt x="2756741" y="2943467"/>
                  </a:lnTo>
                  <a:lnTo>
                    <a:pt x="2726607" y="2977320"/>
                  </a:lnTo>
                  <a:lnTo>
                    <a:pt x="2695673" y="3010455"/>
                  </a:lnTo>
                  <a:lnTo>
                    <a:pt x="2663794" y="3042687"/>
                  </a:lnTo>
                  <a:lnTo>
                    <a:pt x="2630825" y="3073834"/>
                  </a:lnTo>
                  <a:lnTo>
                    <a:pt x="2621322" y="3082114"/>
                  </a:lnTo>
                  <a:close/>
                </a:path>
              </a:pathLst>
            </a:custGeom>
            <a:solidFill>
              <a:srgbClr val="A558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149610"/>
            <a:ext cx="1618933" cy="1851343"/>
          </a:xfrm>
          <a:custGeom>
            <a:avLst/>
            <a:gdLst/>
            <a:ahLst/>
            <a:cxnLst/>
            <a:rect l="l" t="t" r="r" b="b"/>
            <a:pathLst>
              <a:path w="3237865" h="3702684">
                <a:moveTo>
                  <a:pt x="0" y="3702278"/>
                </a:moveTo>
                <a:lnTo>
                  <a:pt x="0" y="0"/>
                </a:lnTo>
                <a:lnTo>
                  <a:pt x="31402" y="939"/>
                </a:lnTo>
                <a:lnTo>
                  <a:pt x="65928" y="4127"/>
                </a:lnTo>
                <a:lnTo>
                  <a:pt x="133703" y="16716"/>
                </a:lnTo>
                <a:lnTo>
                  <a:pt x="199842" y="37235"/>
                </a:lnTo>
                <a:lnTo>
                  <a:pt x="264428" y="65261"/>
                </a:lnTo>
                <a:lnTo>
                  <a:pt x="327543" y="100371"/>
                </a:lnTo>
                <a:lnTo>
                  <a:pt x="389270" y="142140"/>
                </a:lnTo>
                <a:lnTo>
                  <a:pt x="419637" y="165390"/>
                </a:lnTo>
                <a:lnTo>
                  <a:pt x="449689" y="190146"/>
                </a:lnTo>
                <a:lnTo>
                  <a:pt x="479434" y="216356"/>
                </a:lnTo>
                <a:lnTo>
                  <a:pt x="508882" y="243965"/>
                </a:lnTo>
                <a:lnTo>
                  <a:pt x="538045" y="272922"/>
                </a:lnTo>
                <a:lnTo>
                  <a:pt x="566933" y="303173"/>
                </a:lnTo>
                <a:lnTo>
                  <a:pt x="595555" y="334666"/>
                </a:lnTo>
                <a:lnTo>
                  <a:pt x="623922" y="367347"/>
                </a:lnTo>
                <a:lnTo>
                  <a:pt x="652044" y="401164"/>
                </a:lnTo>
                <a:lnTo>
                  <a:pt x="679931" y="436063"/>
                </a:lnTo>
                <a:lnTo>
                  <a:pt x="707594" y="471992"/>
                </a:lnTo>
                <a:lnTo>
                  <a:pt x="735043" y="508898"/>
                </a:lnTo>
                <a:lnTo>
                  <a:pt x="762288" y="546727"/>
                </a:lnTo>
                <a:lnTo>
                  <a:pt x="789339" y="585427"/>
                </a:lnTo>
                <a:lnTo>
                  <a:pt x="816207" y="624945"/>
                </a:lnTo>
                <a:lnTo>
                  <a:pt x="842902" y="665228"/>
                </a:lnTo>
                <a:lnTo>
                  <a:pt x="869433" y="706223"/>
                </a:lnTo>
                <a:lnTo>
                  <a:pt x="922049" y="790137"/>
                </a:lnTo>
                <a:lnTo>
                  <a:pt x="974136" y="876263"/>
                </a:lnTo>
                <a:lnTo>
                  <a:pt x="1051453" y="1008675"/>
                </a:lnTo>
                <a:lnTo>
                  <a:pt x="1330815" y="1505520"/>
                </a:lnTo>
                <a:lnTo>
                  <a:pt x="1432633" y="1681078"/>
                </a:lnTo>
                <a:lnTo>
                  <a:pt x="1483936" y="1766034"/>
                </a:lnTo>
                <a:lnTo>
                  <a:pt x="1535612" y="1848543"/>
                </a:lnTo>
                <a:lnTo>
                  <a:pt x="1561616" y="1888748"/>
                </a:lnTo>
                <a:lnTo>
                  <a:pt x="1587743" y="1928182"/>
                </a:lnTo>
                <a:lnTo>
                  <a:pt x="1614004" y="1966793"/>
                </a:lnTo>
                <a:lnTo>
                  <a:pt x="1640409" y="2004528"/>
                </a:lnTo>
                <a:lnTo>
                  <a:pt x="1666969" y="2041333"/>
                </a:lnTo>
                <a:lnTo>
                  <a:pt x="1693693" y="2077156"/>
                </a:lnTo>
                <a:lnTo>
                  <a:pt x="1720593" y="2111943"/>
                </a:lnTo>
                <a:lnTo>
                  <a:pt x="1747678" y="2145643"/>
                </a:lnTo>
                <a:lnTo>
                  <a:pt x="1774958" y="2178201"/>
                </a:lnTo>
                <a:lnTo>
                  <a:pt x="1802444" y="2209566"/>
                </a:lnTo>
                <a:lnTo>
                  <a:pt x="1830146" y="2239683"/>
                </a:lnTo>
                <a:lnTo>
                  <a:pt x="1858074" y="2268500"/>
                </a:lnTo>
                <a:lnTo>
                  <a:pt x="1886239" y="2295965"/>
                </a:lnTo>
                <a:lnTo>
                  <a:pt x="1914650" y="2322023"/>
                </a:lnTo>
                <a:lnTo>
                  <a:pt x="2183686" y="2545540"/>
                </a:lnTo>
                <a:lnTo>
                  <a:pt x="2302160" y="2645824"/>
                </a:lnTo>
                <a:lnTo>
                  <a:pt x="2393731" y="2725348"/>
                </a:lnTo>
                <a:lnTo>
                  <a:pt x="2455538" y="2780286"/>
                </a:lnTo>
                <a:lnTo>
                  <a:pt x="2517622" y="2836683"/>
                </a:lnTo>
                <a:lnTo>
                  <a:pt x="2579699" y="2894468"/>
                </a:lnTo>
                <a:lnTo>
                  <a:pt x="2641485" y="2953571"/>
                </a:lnTo>
                <a:lnTo>
                  <a:pt x="2672180" y="2983596"/>
                </a:lnTo>
                <a:lnTo>
                  <a:pt x="2702696" y="3013924"/>
                </a:lnTo>
                <a:lnTo>
                  <a:pt x="2732997" y="3044548"/>
                </a:lnTo>
                <a:lnTo>
                  <a:pt x="2763048" y="3075458"/>
                </a:lnTo>
                <a:lnTo>
                  <a:pt x="2792813" y="3106645"/>
                </a:lnTo>
                <a:lnTo>
                  <a:pt x="2822258" y="3138102"/>
                </a:lnTo>
                <a:lnTo>
                  <a:pt x="2851345" y="3169819"/>
                </a:lnTo>
                <a:lnTo>
                  <a:pt x="2880040" y="3201788"/>
                </a:lnTo>
                <a:lnTo>
                  <a:pt x="2908307" y="3234000"/>
                </a:lnTo>
                <a:lnTo>
                  <a:pt x="2936112" y="3266447"/>
                </a:lnTo>
                <a:lnTo>
                  <a:pt x="2963417" y="3299119"/>
                </a:lnTo>
                <a:lnTo>
                  <a:pt x="2990189" y="3332008"/>
                </a:lnTo>
                <a:lnTo>
                  <a:pt x="3016390" y="3365106"/>
                </a:lnTo>
                <a:lnTo>
                  <a:pt x="3041987" y="3398403"/>
                </a:lnTo>
                <a:lnTo>
                  <a:pt x="3066943" y="3431892"/>
                </a:lnTo>
                <a:lnTo>
                  <a:pt x="3091222" y="3465563"/>
                </a:lnTo>
                <a:lnTo>
                  <a:pt x="3114790" y="3499408"/>
                </a:lnTo>
                <a:lnTo>
                  <a:pt x="3137611" y="3533418"/>
                </a:lnTo>
                <a:lnTo>
                  <a:pt x="3159649" y="3567584"/>
                </a:lnTo>
                <a:lnTo>
                  <a:pt x="3180869" y="3601898"/>
                </a:lnTo>
                <a:lnTo>
                  <a:pt x="3201236" y="3636351"/>
                </a:lnTo>
                <a:lnTo>
                  <a:pt x="3220713" y="3670935"/>
                </a:lnTo>
                <a:lnTo>
                  <a:pt x="3237468" y="3702278"/>
                </a:lnTo>
                <a:lnTo>
                  <a:pt x="0" y="3702278"/>
                </a:lnTo>
                <a:close/>
              </a:path>
            </a:pathLst>
          </a:custGeom>
          <a:solidFill>
            <a:srgbClr val="A558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31692" y="4379607"/>
            <a:ext cx="1132205" cy="1621155"/>
          </a:xfrm>
          <a:custGeom>
            <a:avLst/>
            <a:gdLst/>
            <a:ahLst/>
            <a:cxnLst/>
            <a:rect l="l" t="t" r="r" b="b"/>
            <a:pathLst>
              <a:path w="2264409" h="3242309">
                <a:moveTo>
                  <a:pt x="1588972" y="1757744"/>
                </a:moveTo>
                <a:lnTo>
                  <a:pt x="1474805" y="1757744"/>
                </a:lnTo>
                <a:lnTo>
                  <a:pt x="1474441" y="1715199"/>
                </a:lnTo>
                <a:lnTo>
                  <a:pt x="1476620" y="1597518"/>
                </a:lnTo>
                <a:lnTo>
                  <a:pt x="1486253" y="1419634"/>
                </a:lnTo>
                <a:lnTo>
                  <a:pt x="1508252" y="1196480"/>
                </a:lnTo>
                <a:lnTo>
                  <a:pt x="1514697" y="1153291"/>
                </a:lnTo>
                <a:lnTo>
                  <a:pt x="1523555" y="1107705"/>
                </a:lnTo>
                <a:lnTo>
                  <a:pt x="1534672" y="1060046"/>
                </a:lnTo>
                <a:lnTo>
                  <a:pt x="1547892" y="1010642"/>
                </a:lnTo>
                <a:lnTo>
                  <a:pt x="1563059" y="959817"/>
                </a:lnTo>
                <a:lnTo>
                  <a:pt x="1580018" y="907898"/>
                </a:lnTo>
                <a:lnTo>
                  <a:pt x="1598612" y="855212"/>
                </a:lnTo>
                <a:lnTo>
                  <a:pt x="1618687" y="802083"/>
                </a:lnTo>
                <a:lnTo>
                  <a:pt x="1640087" y="748838"/>
                </a:lnTo>
                <a:lnTo>
                  <a:pt x="1662656" y="695804"/>
                </a:lnTo>
                <a:lnTo>
                  <a:pt x="1686238" y="643305"/>
                </a:lnTo>
                <a:lnTo>
                  <a:pt x="1710679" y="591669"/>
                </a:lnTo>
                <a:lnTo>
                  <a:pt x="1735822" y="541221"/>
                </a:lnTo>
                <a:lnTo>
                  <a:pt x="1761539" y="492237"/>
                </a:lnTo>
                <a:lnTo>
                  <a:pt x="1787593" y="445193"/>
                </a:lnTo>
                <a:lnTo>
                  <a:pt x="1813909" y="400266"/>
                </a:lnTo>
                <a:lnTo>
                  <a:pt x="1840305" y="357831"/>
                </a:lnTo>
                <a:lnTo>
                  <a:pt x="1866626" y="318214"/>
                </a:lnTo>
                <a:lnTo>
                  <a:pt x="1892716" y="281741"/>
                </a:lnTo>
                <a:lnTo>
                  <a:pt x="1918419" y="248739"/>
                </a:lnTo>
                <a:lnTo>
                  <a:pt x="1943579" y="219533"/>
                </a:lnTo>
                <a:lnTo>
                  <a:pt x="1991650" y="173815"/>
                </a:lnTo>
                <a:lnTo>
                  <a:pt x="2107777" y="87460"/>
                </a:lnTo>
                <a:lnTo>
                  <a:pt x="2190358" y="34288"/>
                </a:lnTo>
                <a:lnTo>
                  <a:pt x="2239689" y="7426"/>
                </a:lnTo>
                <a:lnTo>
                  <a:pt x="2256068" y="0"/>
                </a:lnTo>
                <a:lnTo>
                  <a:pt x="2258819" y="46199"/>
                </a:lnTo>
                <a:lnTo>
                  <a:pt x="2263404" y="154379"/>
                </a:lnTo>
                <a:lnTo>
                  <a:pt x="2264321" y="278913"/>
                </a:lnTo>
                <a:lnTo>
                  <a:pt x="2256068" y="374176"/>
                </a:lnTo>
                <a:lnTo>
                  <a:pt x="2237816" y="443946"/>
                </a:lnTo>
                <a:lnTo>
                  <a:pt x="2224109" y="492287"/>
                </a:lnTo>
                <a:lnTo>
                  <a:pt x="2208379" y="546585"/>
                </a:lnTo>
                <a:lnTo>
                  <a:pt x="2191330" y="604831"/>
                </a:lnTo>
                <a:lnTo>
                  <a:pt x="2173720" y="664815"/>
                </a:lnTo>
                <a:lnTo>
                  <a:pt x="2156294" y="724377"/>
                </a:lnTo>
                <a:lnTo>
                  <a:pt x="2139799" y="781358"/>
                </a:lnTo>
                <a:lnTo>
                  <a:pt x="2124980" y="833598"/>
                </a:lnTo>
                <a:lnTo>
                  <a:pt x="2112581" y="878937"/>
                </a:lnTo>
                <a:lnTo>
                  <a:pt x="2096007" y="947826"/>
                </a:lnTo>
                <a:lnTo>
                  <a:pt x="2087371" y="987647"/>
                </a:lnTo>
                <a:lnTo>
                  <a:pt x="2077170" y="1032985"/>
                </a:lnTo>
                <a:lnTo>
                  <a:pt x="2065134" y="1082148"/>
                </a:lnTo>
                <a:lnTo>
                  <a:pt x="2050996" y="1133444"/>
                </a:lnTo>
                <a:lnTo>
                  <a:pt x="2034484" y="1185182"/>
                </a:lnTo>
                <a:lnTo>
                  <a:pt x="2015329" y="1235668"/>
                </a:lnTo>
                <a:lnTo>
                  <a:pt x="1993263" y="1283211"/>
                </a:lnTo>
                <a:lnTo>
                  <a:pt x="1968015" y="1326120"/>
                </a:lnTo>
                <a:lnTo>
                  <a:pt x="1939315" y="1362701"/>
                </a:lnTo>
                <a:lnTo>
                  <a:pt x="1906895" y="1391263"/>
                </a:lnTo>
                <a:lnTo>
                  <a:pt x="1870485" y="1410114"/>
                </a:lnTo>
                <a:lnTo>
                  <a:pt x="1760561" y="1459938"/>
                </a:lnTo>
                <a:lnTo>
                  <a:pt x="1668859" y="1517168"/>
                </a:lnTo>
                <a:lnTo>
                  <a:pt x="1606028" y="1564326"/>
                </a:lnTo>
                <a:lnTo>
                  <a:pt x="1582718" y="1583929"/>
                </a:lnTo>
                <a:lnTo>
                  <a:pt x="1588972" y="1757744"/>
                </a:lnTo>
                <a:close/>
              </a:path>
              <a:path w="2264409" h="3242309">
                <a:moveTo>
                  <a:pt x="1092930" y="1677473"/>
                </a:moveTo>
                <a:lnTo>
                  <a:pt x="881769" y="1672693"/>
                </a:lnTo>
                <a:lnTo>
                  <a:pt x="700485" y="1645871"/>
                </a:lnTo>
                <a:lnTo>
                  <a:pt x="647069" y="1628021"/>
                </a:lnTo>
                <a:lnTo>
                  <a:pt x="601210" y="1607821"/>
                </a:lnTo>
                <a:lnTo>
                  <a:pt x="561266" y="1585231"/>
                </a:lnTo>
                <a:lnTo>
                  <a:pt x="525593" y="1560214"/>
                </a:lnTo>
                <a:lnTo>
                  <a:pt x="492548" y="1532733"/>
                </a:lnTo>
                <a:lnTo>
                  <a:pt x="460487" y="1502748"/>
                </a:lnTo>
                <a:lnTo>
                  <a:pt x="392746" y="1435118"/>
                </a:lnTo>
                <a:lnTo>
                  <a:pt x="353779" y="1397397"/>
                </a:lnTo>
                <a:lnTo>
                  <a:pt x="309223" y="1357021"/>
                </a:lnTo>
                <a:lnTo>
                  <a:pt x="266034" y="1320044"/>
                </a:lnTo>
                <a:lnTo>
                  <a:pt x="183674" y="1250444"/>
                </a:lnTo>
                <a:lnTo>
                  <a:pt x="145760" y="1216945"/>
                </a:lnTo>
                <a:lnTo>
                  <a:pt x="110861" y="1183729"/>
                </a:lnTo>
                <a:lnTo>
                  <a:pt x="79606" y="1150355"/>
                </a:lnTo>
                <a:lnTo>
                  <a:pt x="52624" y="1116386"/>
                </a:lnTo>
                <a:lnTo>
                  <a:pt x="30544" y="1081383"/>
                </a:lnTo>
                <a:lnTo>
                  <a:pt x="13994" y="1044906"/>
                </a:lnTo>
                <a:lnTo>
                  <a:pt x="3603" y="1006518"/>
                </a:lnTo>
                <a:lnTo>
                  <a:pt x="0" y="965779"/>
                </a:lnTo>
                <a:lnTo>
                  <a:pt x="5394" y="951649"/>
                </a:lnTo>
                <a:lnTo>
                  <a:pt x="45428" y="930627"/>
                </a:lnTo>
                <a:lnTo>
                  <a:pt x="117505" y="918680"/>
                </a:lnTo>
                <a:lnTo>
                  <a:pt x="162955" y="915894"/>
                </a:lnTo>
                <a:lnTo>
                  <a:pt x="213290" y="915117"/>
                </a:lnTo>
                <a:lnTo>
                  <a:pt x="267469" y="916262"/>
                </a:lnTo>
                <a:lnTo>
                  <a:pt x="324447" y="919244"/>
                </a:lnTo>
                <a:lnTo>
                  <a:pt x="383185" y="923976"/>
                </a:lnTo>
                <a:lnTo>
                  <a:pt x="442640" y="930371"/>
                </a:lnTo>
                <a:lnTo>
                  <a:pt x="501769" y="938343"/>
                </a:lnTo>
                <a:lnTo>
                  <a:pt x="559634" y="947826"/>
                </a:lnTo>
                <a:lnTo>
                  <a:pt x="614883" y="958672"/>
                </a:lnTo>
                <a:lnTo>
                  <a:pt x="666784" y="970856"/>
                </a:lnTo>
                <a:lnTo>
                  <a:pt x="714192" y="984271"/>
                </a:lnTo>
                <a:lnTo>
                  <a:pt x="756064" y="998830"/>
                </a:lnTo>
                <a:lnTo>
                  <a:pt x="791359" y="1014448"/>
                </a:lnTo>
                <a:lnTo>
                  <a:pt x="948705" y="1093150"/>
                </a:lnTo>
                <a:lnTo>
                  <a:pt x="989654" y="1115198"/>
                </a:lnTo>
                <a:lnTo>
                  <a:pt x="1026724" y="1137538"/>
                </a:lnTo>
                <a:lnTo>
                  <a:pt x="1061035" y="1161599"/>
                </a:lnTo>
                <a:lnTo>
                  <a:pt x="1093711" y="1188813"/>
                </a:lnTo>
                <a:lnTo>
                  <a:pt x="1125872" y="1220610"/>
                </a:lnTo>
                <a:lnTo>
                  <a:pt x="1158641" y="1258421"/>
                </a:lnTo>
                <a:lnTo>
                  <a:pt x="1195156" y="1303983"/>
                </a:lnTo>
                <a:lnTo>
                  <a:pt x="1229379" y="1347738"/>
                </a:lnTo>
                <a:lnTo>
                  <a:pt x="1261206" y="1389656"/>
                </a:lnTo>
                <a:lnTo>
                  <a:pt x="1290534" y="1429708"/>
                </a:lnTo>
                <a:lnTo>
                  <a:pt x="1317258" y="1467863"/>
                </a:lnTo>
                <a:lnTo>
                  <a:pt x="1341275" y="1504093"/>
                </a:lnTo>
                <a:lnTo>
                  <a:pt x="1362483" y="1538367"/>
                </a:lnTo>
                <a:lnTo>
                  <a:pt x="1414637" y="1635086"/>
                </a:lnTo>
                <a:lnTo>
                  <a:pt x="1430770" y="1667360"/>
                </a:lnTo>
                <a:lnTo>
                  <a:pt x="1341019" y="1667360"/>
                </a:lnTo>
                <a:lnTo>
                  <a:pt x="1268003" y="1671824"/>
                </a:lnTo>
                <a:lnTo>
                  <a:pt x="1092930" y="1677473"/>
                </a:lnTo>
                <a:close/>
              </a:path>
              <a:path w="2264409" h="3242309">
                <a:moveTo>
                  <a:pt x="1717276" y="3242286"/>
                </a:moveTo>
                <a:lnTo>
                  <a:pt x="1596239" y="3242286"/>
                </a:lnTo>
                <a:lnTo>
                  <a:pt x="1575776" y="3088852"/>
                </a:lnTo>
                <a:lnTo>
                  <a:pt x="1570245" y="2954264"/>
                </a:lnTo>
                <a:lnTo>
                  <a:pt x="1566074" y="2814698"/>
                </a:lnTo>
                <a:lnTo>
                  <a:pt x="1563441" y="2705234"/>
                </a:lnTo>
                <a:lnTo>
                  <a:pt x="1562524" y="2660951"/>
                </a:lnTo>
                <a:lnTo>
                  <a:pt x="1430631" y="2604066"/>
                </a:lnTo>
                <a:lnTo>
                  <a:pt x="1396389" y="2584323"/>
                </a:lnTo>
                <a:lnTo>
                  <a:pt x="1360325" y="2554625"/>
                </a:lnTo>
                <a:lnTo>
                  <a:pt x="1326820" y="2517553"/>
                </a:lnTo>
                <a:lnTo>
                  <a:pt x="1300257" y="2475688"/>
                </a:lnTo>
                <a:lnTo>
                  <a:pt x="1285018" y="2431611"/>
                </a:lnTo>
                <a:lnTo>
                  <a:pt x="1285485" y="2387903"/>
                </a:lnTo>
                <a:lnTo>
                  <a:pt x="1295785" y="2349171"/>
                </a:lnTo>
                <a:lnTo>
                  <a:pt x="1310312" y="2307984"/>
                </a:lnTo>
                <a:lnTo>
                  <a:pt x="1329664" y="2267151"/>
                </a:lnTo>
                <a:lnTo>
                  <a:pt x="1354435" y="2229480"/>
                </a:lnTo>
                <a:lnTo>
                  <a:pt x="1385223" y="2197780"/>
                </a:lnTo>
                <a:lnTo>
                  <a:pt x="1422624" y="2174858"/>
                </a:lnTo>
                <a:lnTo>
                  <a:pt x="1467233" y="2163524"/>
                </a:lnTo>
                <a:lnTo>
                  <a:pt x="1537912" y="2152779"/>
                </a:lnTo>
                <a:lnTo>
                  <a:pt x="1522451" y="2109443"/>
                </a:lnTo>
                <a:lnTo>
                  <a:pt x="1486165" y="2009934"/>
                </a:lnTo>
                <a:lnTo>
                  <a:pt x="1444199" y="1899996"/>
                </a:lnTo>
                <a:lnTo>
                  <a:pt x="1411699" y="1825374"/>
                </a:lnTo>
                <a:lnTo>
                  <a:pt x="1387876" y="1777220"/>
                </a:lnTo>
                <a:lnTo>
                  <a:pt x="1365000" y="1725510"/>
                </a:lnTo>
                <a:lnTo>
                  <a:pt x="1347803" y="1684228"/>
                </a:lnTo>
                <a:lnTo>
                  <a:pt x="1341019" y="1667360"/>
                </a:lnTo>
                <a:lnTo>
                  <a:pt x="1430770" y="1667360"/>
                </a:lnTo>
                <a:lnTo>
                  <a:pt x="1444830" y="1695487"/>
                </a:lnTo>
                <a:lnTo>
                  <a:pt x="1466503" y="1740244"/>
                </a:lnTo>
                <a:lnTo>
                  <a:pt x="1474805" y="1757744"/>
                </a:lnTo>
                <a:lnTo>
                  <a:pt x="1588972" y="1757744"/>
                </a:lnTo>
                <a:lnTo>
                  <a:pt x="1602912" y="2145194"/>
                </a:lnTo>
                <a:lnTo>
                  <a:pt x="2138410" y="2145194"/>
                </a:lnTo>
                <a:lnTo>
                  <a:pt x="2150241" y="2164175"/>
                </a:lnTo>
                <a:lnTo>
                  <a:pt x="2166693" y="2199156"/>
                </a:lnTo>
                <a:lnTo>
                  <a:pt x="2180593" y="2239462"/>
                </a:lnTo>
                <a:lnTo>
                  <a:pt x="2191594" y="2285368"/>
                </a:lnTo>
                <a:lnTo>
                  <a:pt x="2199346" y="2337150"/>
                </a:lnTo>
                <a:lnTo>
                  <a:pt x="2203502" y="2395083"/>
                </a:lnTo>
                <a:lnTo>
                  <a:pt x="2203712" y="2459441"/>
                </a:lnTo>
                <a:lnTo>
                  <a:pt x="2199628" y="2530499"/>
                </a:lnTo>
                <a:lnTo>
                  <a:pt x="2190902" y="2608533"/>
                </a:lnTo>
                <a:lnTo>
                  <a:pt x="2177184" y="2693818"/>
                </a:lnTo>
                <a:lnTo>
                  <a:pt x="1629417" y="2693818"/>
                </a:lnTo>
                <a:lnTo>
                  <a:pt x="1717276" y="3242286"/>
                </a:lnTo>
                <a:close/>
              </a:path>
              <a:path w="2264409" h="3242309">
                <a:moveTo>
                  <a:pt x="2138410" y="2145194"/>
                </a:moveTo>
                <a:lnTo>
                  <a:pt x="1602912" y="2145194"/>
                </a:lnTo>
                <a:lnTo>
                  <a:pt x="1615632" y="2143169"/>
                </a:lnTo>
                <a:lnTo>
                  <a:pt x="1647402" y="2137056"/>
                </a:lnTo>
                <a:lnTo>
                  <a:pt x="1688639" y="2126795"/>
                </a:lnTo>
                <a:lnTo>
                  <a:pt x="1729757" y="2112327"/>
                </a:lnTo>
                <a:lnTo>
                  <a:pt x="1779182" y="2089061"/>
                </a:lnTo>
                <a:lnTo>
                  <a:pt x="1818878" y="2068832"/>
                </a:lnTo>
                <a:lnTo>
                  <a:pt x="1854472" y="2052993"/>
                </a:lnTo>
                <a:lnTo>
                  <a:pt x="1891591" y="2042895"/>
                </a:lnTo>
                <a:lnTo>
                  <a:pt x="1935862" y="2039889"/>
                </a:lnTo>
                <a:lnTo>
                  <a:pt x="1992912" y="2045329"/>
                </a:lnTo>
                <a:lnTo>
                  <a:pt x="2041908" y="2059532"/>
                </a:lnTo>
                <a:lnTo>
                  <a:pt x="2089062" y="2088437"/>
                </a:lnTo>
                <a:lnTo>
                  <a:pt x="2131586" y="2134245"/>
                </a:lnTo>
                <a:lnTo>
                  <a:pt x="2138410" y="2145194"/>
                </a:lnTo>
                <a:close/>
              </a:path>
              <a:path w="2264409" h="3242309">
                <a:moveTo>
                  <a:pt x="1875543" y="2738881"/>
                </a:moveTo>
                <a:lnTo>
                  <a:pt x="1629417" y="2693818"/>
                </a:lnTo>
                <a:lnTo>
                  <a:pt x="2177184" y="2693818"/>
                </a:lnTo>
                <a:lnTo>
                  <a:pt x="2145108" y="2708839"/>
                </a:lnTo>
                <a:lnTo>
                  <a:pt x="2046001" y="2733874"/>
                </a:lnTo>
                <a:lnTo>
                  <a:pt x="1875543" y="2738881"/>
                </a:lnTo>
                <a:close/>
              </a:path>
            </a:pathLst>
          </a:custGeom>
          <a:solidFill>
            <a:srgbClr val="C79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08172" y="2434481"/>
            <a:ext cx="4519612" cy="298132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480550" y="5262700"/>
            <a:ext cx="1155383" cy="16030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>
              <a:spcBef>
                <a:spcPts val="50"/>
              </a:spcBef>
            </a:pPr>
            <a:r>
              <a:rPr sz="1000" spc="-8" dirty="0">
                <a:latin typeface="Source Han Sans JP"/>
                <a:cs typeface="Source Han Sans JP"/>
              </a:rPr>
              <a:t>照</a:t>
            </a:r>
            <a:r>
              <a:rPr lang="zh-TW" altLang="en-US" sz="1000" spc="-8" dirty="0">
                <a:latin typeface="Source Han Sans JP"/>
                <a:cs typeface="Source Han Sans JP"/>
              </a:rPr>
              <a:t>片</a:t>
            </a:r>
            <a:r>
              <a:rPr sz="1000" spc="-8" dirty="0">
                <a:latin typeface="Source Han Sans JP"/>
                <a:cs typeface="Source Han Sans JP"/>
              </a:rPr>
              <a:t>引</a:t>
            </a:r>
            <a:r>
              <a:rPr lang="zh-TW" altLang="en-US" sz="1000" spc="-8" dirty="0">
                <a:latin typeface="Source Han Sans JP"/>
                <a:cs typeface="Source Han Sans JP"/>
              </a:rPr>
              <a:t>用</a:t>
            </a:r>
            <a:r>
              <a:rPr sz="1000" spc="-8" dirty="0">
                <a:latin typeface="Source Han Sans JP"/>
                <a:cs typeface="Source Han Sans JP"/>
              </a:rPr>
              <a:t>迪</a:t>
            </a:r>
            <a:r>
              <a:rPr lang="zh-TW" altLang="en-US" sz="1000" spc="-8" dirty="0">
                <a:latin typeface="Source Han Sans JP"/>
                <a:cs typeface="Source Han Sans JP"/>
              </a:rPr>
              <a:t>士</a:t>
            </a:r>
            <a:r>
              <a:rPr sz="1000" spc="-8" dirty="0" err="1">
                <a:latin typeface="Source Han Sans JP"/>
                <a:cs typeface="Source Han Sans JP"/>
              </a:rPr>
              <a:t>尼影業</a:t>
            </a:r>
            <a:endParaRPr sz="1000" dirty="0">
              <a:latin typeface="Source Han Sans JP"/>
              <a:cs typeface="Source Han Sans JP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201811" y="1612574"/>
            <a:ext cx="2740343" cy="683520"/>
          </a:xfrm>
          <a:prstGeom prst="rect">
            <a:avLst/>
          </a:prstGeom>
        </p:spPr>
        <p:txBody>
          <a:bodyPr vert="horz" wrap="square" lIns="0" tIns="635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6350">
              <a:spcBef>
                <a:spcPts val="50"/>
              </a:spcBef>
            </a:pPr>
            <a:r>
              <a:rPr spc="-140" dirty="0">
                <a:solidFill>
                  <a:srgbClr val="2F4166"/>
                </a:solidFill>
                <a:latin typeface="PMingLiU"/>
                <a:cs typeface="PMingLiU"/>
              </a:rPr>
              <a:t>情緒的功用</a:t>
            </a:r>
            <a:endParaRPr>
              <a:latin typeface="PMingLiU"/>
              <a:cs typeface="PMingLiU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371600"/>
            <a:ext cx="8115300" cy="41148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15948433" y="8229599"/>
                </a:moveTo>
                <a:lnTo>
                  <a:pt x="282165" y="8229599"/>
                </a:lnTo>
                <a:lnTo>
                  <a:pt x="236267" y="8225920"/>
                </a:lnTo>
                <a:lnTo>
                  <a:pt x="192775" y="8215265"/>
                </a:lnTo>
                <a:lnTo>
                  <a:pt x="152260" y="8198205"/>
                </a:lnTo>
                <a:lnTo>
                  <a:pt x="115292" y="8175310"/>
                </a:lnTo>
                <a:lnTo>
                  <a:pt x="82445" y="8147154"/>
                </a:lnTo>
                <a:lnTo>
                  <a:pt x="54288" y="8114306"/>
                </a:lnTo>
                <a:lnTo>
                  <a:pt x="31394" y="8077339"/>
                </a:lnTo>
                <a:lnTo>
                  <a:pt x="14334" y="8036823"/>
                </a:lnTo>
                <a:lnTo>
                  <a:pt x="3678" y="7993331"/>
                </a:lnTo>
                <a:lnTo>
                  <a:pt x="0" y="7947433"/>
                </a:lnTo>
                <a:lnTo>
                  <a:pt x="0" y="282165"/>
                </a:lnTo>
                <a:lnTo>
                  <a:pt x="3678" y="236267"/>
                </a:lnTo>
                <a:lnTo>
                  <a:pt x="14334" y="192775"/>
                </a:lnTo>
                <a:lnTo>
                  <a:pt x="31394" y="152260"/>
                </a:lnTo>
                <a:lnTo>
                  <a:pt x="54288" y="115292"/>
                </a:lnTo>
                <a:lnTo>
                  <a:pt x="82445" y="82445"/>
                </a:lnTo>
                <a:lnTo>
                  <a:pt x="115292" y="54288"/>
                </a:lnTo>
                <a:lnTo>
                  <a:pt x="152260" y="31394"/>
                </a:lnTo>
                <a:lnTo>
                  <a:pt x="192775" y="14333"/>
                </a:lnTo>
                <a:lnTo>
                  <a:pt x="236267" y="3678"/>
                </a:lnTo>
                <a:lnTo>
                  <a:pt x="282165" y="0"/>
                </a:lnTo>
                <a:lnTo>
                  <a:pt x="15948433" y="0"/>
                </a:lnTo>
                <a:lnTo>
                  <a:pt x="15994331" y="3678"/>
                </a:lnTo>
                <a:lnTo>
                  <a:pt x="16037823" y="14333"/>
                </a:lnTo>
                <a:lnTo>
                  <a:pt x="16078339" y="31394"/>
                </a:lnTo>
                <a:lnTo>
                  <a:pt x="16115306" y="54288"/>
                </a:lnTo>
                <a:lnTo>
                  <a:pt x="16148154" y="82445"/>
                </a:lnTo>
                <a:lnTo>
                  <a:pt x="16176310" y="115292"/>
                </a:lnTo>
                <a:lnTo>
                  <a:pt x="16199205" y="152260"/>
                </a:lnTo>
                <a:lnTo>
                  <a:pt x="16216265" y="192775"/>
                </a:lnTo>
                <a:lnTo>
                  <a:pt x="16226920" y="236267"/>
                </a:lnTo>
                <a:lnTo>
                  <a:pt x="16230599" y="282165"/>
                </a:lnTo>
                <a:lnTo>
                  <a:pt x="16230599" y="7947433"/>
                </a:lnTo>
                <a:lnTo>
                  <a:pt x="16226920" y="7993331"/>
                </a:lnTo>
                <a:lnTo>
                  <a:pt x="16216265" y="8036823"/>
                </a:lnTo>
                <a:lnTo>
                  <a:pt x="16199205" y="8077339"/>
                </a:lnTo>
                <a:lnTo>
                  <a:pt x="16176310" y="8114306"/>
                </a:lnTo>
                <a:lnTo>
                  <a:pt x="16148154" y="8147154"/>
                </a:lnTo>
                <a:lnTo>
                  <a:pt x="16115306" y="8175310"/>
                </a:lnTo>
                <a:lnTo>
                  <a:pt x="16078339" y="8198205"/>
                </a:lnTo>
                <a:lnTo>
                  <a:pt x="16037823" y="8215265"/>
                </a:lnTo>
                <a:lnTo>
                  <a:pt x="15994331" y="8225920"/>
                </a:lnTo>
                <a:lnTo>
                  <a:pt x="15948433" y="82295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6993" y="2695898"/>
            <a:ext cx="7850188" cy="2655888"/>
          </a:xfrm>
          <a:custGeom>
            <a:avLst/>
            <a:gdLst/>
            <a:ahLst/>
            <a:cxnLst/>
            <a:rect l="l" t="t" r="r" b="b"/>
            <a:pathLst>
              <a:path w="15700375" h="5311775">
                <a:moveTo>
                  <a:pt x="15529284" y="5311337"/>
                </a:moveTo>
                <a:lnTo>
                  <a:pt x="170744" y="5311337"/>
                </a:lnTo>
                <a:lnTo>
                  <a:pt x="125242" y="5305260"/>
                </a:lnTo>
                <a:lnTo>
                  <a:pt x="84423" y="5288097"/>
                </a:lnTo>
                <a:lnTo>
                  <a:pt x="49889" y="5261447"/>
                </a:lnTo>
                <a:lnTo>
                  <a:pt x="23240" y="5226913"/>
                </a:lnTo>
                <a:lnTo>
                  <a:pt x="6076" y="5186094"/>
                </a:lnTo>
                <a:lnTo>
                  <a:pt x="0" y="5140592"/>
                </a:lnTo>
                <a:lnTo>
                  <a:pt x="0" y="170744"/>
                </a:lnTo>
                <a:lnTo>
                  <a:pt x="6076" y="125242"/>
                </a:lnTo>
                <a:lnTo>
                  <a:pt x="23240" y="84423"/>
                </a:lnTo>
                <a:lnTo>
                  <a:pt x="49889" y="49889"/>
                </a:lnTo>
                <a:lnTo>
                  <a:pt x="84423" y="23240"/>
                </a:lnTo>
                <a:lnTo>
                  <a:pt x="125242" y="6076"/>
                </a:lnTo>
                <a:lnTo>
                  <a:pt x="170744" y="0"/>
                </a:lnTo>
                <a:lnTo>
                  <a:pt x="15529284" y="0"/>
                </a:lnTo>
                <a:lnTo>
                  <a:pt x="15574786" y="6076"/>
                </a:lnTo>
                <a:lnTo>
                  <a:pt x="15615605" y="23240"/>
                </a:lnTo>
                <a:lnTo>
                  <a:pt x="15650140" y="49889"/>
                </a:lnTo>
                <a:lnTo>
                  <a:pt x="15676789" y="84423"/>
                </a:lnTo>
                <a:lnTo>
                  <a:pt x="15693953" y="125242"/>
                </a:lnTo>
                <a:lnTo>
                  <a:pt x="15700030" y="170744"/>
                </a:lnTo>
                <a:lnTo>
                  <a:pt x="15700030" y="5140592"/>
                </a:lnTo>
                <a:lnTo>
                  <a:pt x="15693953" y="5186094"/>
                </a:lnTo>
                <a:lnTo>
                  <a:pt x="15676789" y="5226913"/>
                </a:lnTo>
                <a:lnTo>
                  <a:pt x="15650140" y="5261447"/>
                </a:lnTo>
                <a:lnTo>
                  <a:pt x="15615605" y="5288097"/>
                </a:lnTo>
                <a:lnTo>
                  <a:pt x="15574786" y="5305260"/>
                </a:lnTo>
                <a:lnTo>
                  <a:pt x="15529284" y="5311337"/>
                </a:lnTo>
                <a:close/>
              </a:path>
            </a:pathLst>
          </a:custGeom>
          <a:solidFill>
            <a:srgbClr val="F1D0C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7664823" y="857251"/>
            <a:ext cx="1479233" cy="1690688"/>
            <a:chOff x="15329645" y="1"/>
            <a:chExt cx="2958465" cy="3381375"/>
          </a:xfrm>
        </p:grpSpPr>
        <p:sp>
          <p:nvSpPr>
            <p:cNvPr id="5" name="object 5"/>
            <p:cNvSpPr/>
            <p:nvPr/>
          </p:nvSpPr>
          <p:spPr>
            <a:xfrm>
              <a:off x="16627967" y="1"/>
              <a:ext cx="1660525" cy="3141980"/>
            </a:xfrm>
            <a:custGeom>
              <a:avLst/>
              <a:gdLst/>
              <a:ahLst/>
              <a:cxnLst/>
              <a:rect l="l" t="t" r="r" b="b"/>
              <a:pathLst>
                <a:path w="1660525" h="3141980">
                  <a:moveTo>
                    <a:pt x="1660030" y="3141764"/>
                  </a:moveTo>
                  <a:lnTo>
                    <a:pt x="1622637" y="3133349"/>
                  </a:lnTo>
                  <a:lnTo>
                    <a:pt x="1572129" y="3119461"/>
                  </a:lnTo>
                  <a:lnTo>
                    <a:pt x="1522089" y="3103432"/>
                  </a:lnTo>
                  <a:lnTo>
                    <a:pt x="1472526" y="3085543"/>
                  </a:lnTo>
                  <a:lnTo>
                    <a:pt x="1423448" y="3066073"/>
                  </a:lnTo>
                  <a:lnTo>
                    <a:pt x="1374865" y="3045301"/>
                  </a:lnTo>
                  <a:lnTo>
                    <a:pt x="1326784" y="3023508"/>
                  </a:lnTo>
                  <a:lnTo>
                    <a:pt x="1279216" y="3000974"/>
                  </a:lnTo>
                  <a:lnTo>
                    <a:pt x="1197531" y="2961444"/>
                  </a:lnTo>
                  <a:lnTo>
                    <a:pt x="1155173" y="2940736"/>
                  </a:lnTo>
                  <a:lnTo>
                    <a:pt x="1111971" y="2919388"/>
                  </a:lnTo>
                  <a:lnTo>
                    <a:pt x="1068052" y="2897391"/>
                  </a:lnTo>
                  <a:lnTo>
                    <a:pt x="1023540" y="2874736"/>
                  </a:lnTo>
                  <a:lnTo>
                    <a:pt x="978563" y="2851415"/>
                  </a:lnTo>
                  <a:lnTo>
                    <a:pt x="933245" y="2827418"/>
                  </a:lnTo>
                  <a:lnTo>
                    <a:pt x="887713" y="2802737"/>
                  </a:lnTo>
                  <a:lnTo>
                    <a:pt x="842092" y="2777364"/>
                  </a:lnTo>
                  <a:lnTo>
                    <a:pt x="796507" y="2751289"/>
                  </a:lnTo>
                  <a:lnTo>
                    <a:pt x="751085" y="2724503"/>
                  </a:lnTo>
                  <a:lnTo>
                    <a:pt x="705952" y="2696999"/>
                  </a:lnTo>
                  <a:lnTo>
                    <a:pt x="661232" y="2668766"/>
                  </a:lnTo>
                  <a:lnTo>
                    <a:pt x="617052" y="2639797"/>
                  </a:lnTo>
                  <a:lnTo>
                    <a:pt x="573538" y="2610083"/>
                  </a:lnTo>
                  <a:lnTo>
                    <a:pt x="530815" y="2579614"/>
                  </a:lnTo>
                  <a:lnTo>
                    <a:pt x="489008" y="2548383"/>
                  </a:lnTo>
                  <a:lnTo>
                    <a:pt x="448245" y="2516380"/>
                  </a:lnTo>
                  <a:lnTo>
                    <a:pt x="408649" y="2483597"/>
                  </a:lnTo>
                  <a:lnTo>
                    <a:pt x="370348" y="2450025"/>
                  </a:lnTo>
                  <a:lnTo>
                    <a:pt x="333467" y="2415655"/>
                  </a:lnTo>
                  <a:lnTo>
                    <a:pt x="298131" y="2380478"/>
                  </a:lnTo>
                  <a:lnTo>
                    <a:pt x="264467" y="2344486"/>
                  </a:lnTo>
                  <a:lnTo>
                    <a:pt x="232600" y="2307670"/>
                  </a:lnTo>
                  <a:lnTo>
                    <a:pt x="202655" y="2270020"/>
                  </a:lnTo>
                  <a:lnTo>
                    <a:pt x="174759" y="2231530"/>
                  </a:lnTo>
                  <a:lnTo>
                    <a:pt x="149037" y="2192189"/>
                  </a:lnTo>
                  <a:lnTo>
                    <a:pt x="125615" y="2151988"/>
                  </a:lnTo>
                  <a:lnTo>
                    <a:pt x="104619" y="2110920"/>
                  </a:lnTo>
                  <a:lnTo>
                    <a:pt x="84246" y="2064313"/>
                  </a:lnTo>
                  <a:lnTo>
                    <a:pt x="66801" y="2016737"/>
                  </a:lnTo>
                  <a:lnTo>
                    <a:pt x="52048" y="1968304"/>
                  </a:lnTo>
                  <a:lnTo>
                    <a:pt x="39749" y="1919126"/>
                  </a:lnTo>
                  <a:lnTo>
                    <a:pt x="29667" y="1869315"/>
                  </a:lnTo>
                  <a:lnTo>
                    <a:pt x="21566" y="1818980"/>
                  </a:lnTo>
                  <a:lnTo>
                    <a:pt x="15208" y="1768236"/>
                  </a:lnTo>
                  <a:lnTo>
                    <a:pt x="10357" y="1717192"/>
                  </a:lnTo>
                  <a:lnTo>
                    <a:pt x="6777" y="1665960"/>
                  </a:lnTo>
                  <a:lnTo>
                    <a:pt x="4229" y="1614652"/>
                  </a:lnTo>
                  <a:lnTo>
                    <a:pt x="2478" y="1563380"/>
                  </a:lnTo>
                  <a:lnTo>
                    <a:pt x="1287" y="1512255"/>
                  </a:lnTo>
                  <a:lnTo>
                    <a:pt x="507" y="1463942"/>
                  </a:lnTo>
                  <a:lnTo>
                    <a:pt x="65" y="1415468"/>
                  </a:lnTo>
                  <a:lnTo>
                    <a:pt x="0" y="1366869"/>
                  </a:lnTo>
                  <a:lnTo>
                    <a:pt x="349" y="1318175"/>
                  </a:lnTo>
                  <a:lnTo>
                    <a:pt x="1152" y="1269422"/>
                  </a:lnTo>
                  <a:lnTo>
                    <a:pt x="2446" y="1220642"/>
                  </a:lnTo>
                  <a:lnTo>
                    <a:pt x="4271" y="1171868"/>
                  </a:lnTo>
                  <a:lnTo>
                    <a:pt x="6663" y="1123134"/>
                  </a:lnTo>
                  <a:lnTo>
                    <a:pt x="9662" y="1074474"/>
                  </a:lnTo>
                  <a:lnTo>
                    <a:pt x="13306" y="1025921"/>
                  </a:lnTo>
                  <a:lnTo>
                    <a:pt x="17634" y="977507"/>
                  </a:lnTo>
                  <a:lnTo>
                    <a:pt x="22682" y="929267"/>
                  </a:lnTo>
                  <a:lnTo>
                    <a:pt x="28491" y="881234"/>
                  </a:lnTo>
                  <a:lnTo>
                    <a:pt x="35098" y="833441"/>
                  </a:lnTo>
                  <a:lnTo>
                    <a:pt x="42541" y="785921"/>
                  </a:lnTo>
                  <a:lnTo>
                    <a:pt x="50860" y="738709"/>
                  </a:lnTo>
                  <a:lnTo>
                    <a:pt x="60091" y="691836"/>
                  </a:lnTo>
                  <a:lnTo>
                    <a:pt x="70274" y="645337"/>
                  </a:lnTo>
                  <a:lnTo>
                    <a:pt x="81447" y="599245"/>
                  </a:lnTo>
                  <a:lnTo>
                    <a:pt x="93648" y="553593"/>
                  </a:lnTo>
                  <a:lnTo>
                    <a:pt x="106916" y="508415"/>
                  </a:lnTo>
                  <a:lnTo>
                    <a:pt x="121288" y="463744"/>
                  </a:lnTo>
                  <a:lnTo>
                    <a:pt x="136804" y="419613"/>
                  </a:lnTo>
                  <a:lnTo>
                    <a:pt x="153501" y="376055"/>
                  </a:lnTo>
                  <a:lnTo>
                    <a:pt x="171418" y="333105"/>
                  </a:lnTo>
                  <a:lnTo>
                    <a:pt x="190593" y="290796"/>
                  </a:lnTo>
                  <a:lnTo>
                    <a:pt x="211065" y="249160"/>
                  </a:lnTo>
                  <a:lnTo>
                    <a:pt x="232872" y="208231"/>
                  </a:lnTo>
                  <a:lnTo>
                    <a:pt x="256052" y="168042"/>
                  </a:lnTo>
                  <a:lnTo>
                    <a:pt x="280643" y="128628"/>
                  </a:lnTo>
                  <a:lnTo>
                    <a:pt x="306684" y="90020"/>
                  </a:lnTo>
                  <a:lnTo>
                    <a:pt x="334214" y="52253"/>
                  </a:lnTo>
                  <a:lnTo>
                    <a:pt x="363269" y="15361"/>
                  </a:lnTo>
                  <a:lnTo>
                    <a:pt x="376340" y="0"/>
                  </a:lnTo>
                  <a:lnTo>
                    <a:pt x="1660030" y="0"/>
                  </a:lnTo>
                  <a:lnTo>
                    <a:pt x="1660030" y="3141764"/>
                  </a:lnTo>
                  <a:close/>
                </a:path>
              </a:pathLst>
            </a:custGeom>
            <a:solidFill>
              <a:srgbClr val="E7AF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329645" y="1"/>
              <a:ext cx="2958465" cy="3381375"/>
            </a:xfrm>
            <a:custGeom>
              <a:avLst/>
              <a:gdLst/>
              <a:ahLst/>
              <a:cxnLst/>
              <a:rect l="l" t="t" r="r" b="b"/>
              <a:pathLst>
                <a:path w="2958465" h="3381375">
                  <a:moveTo>
                    <a:pt x="2488444" y="3186180"/>
                  </a:moveTo>
                  <a:lnTo>
                    <a:pt x="2444920" y="3214436"/>
                  </a:lnTo>
                  <a:lnTo>
                    <a:pt x="2400101" y="3240671"/>
                  </a:lnTo>
                  <a:lnTo>
                    <a:pt x="2354083" y="3264813"/>
                  </a:lnTo>
                  <a:lnTo>
                    <a:pt x="2306960" y="3286790"/>
                  </a:lnTo>
                  <a:lnTo>
                    <a:pt x="2258828" y="3306531"/>
                  </a:lnTo>
                  <a:lnTo>
                    <a:pt x="2209782" y="3323963"/>
                  </a:lnTo>
                  <a:lnTo>
                    <a:pt x="2159917" y="3339016"/>
                  </a:lnTo>
                  <a:lnTo>
                    <a:pt x="2109377" y="3352016"/>
                  </a:lnTo>
                  <a:lnTo>
                    <a:pt x="2058302" y="3362502"/>
                  </a:lnTo>
                  <a:lnTo>
                    <a:pt x="2006778" y="3370551"/>
                  </a:lnTo>
                  <a:lnTo>
                    <a:pt x="1954889" y="3376241"/>
                  </a:lnTo>
                  <a:lnTo>
                    <a:pt x="1902723" y="3379650"/>
                  </a:lnTo>
                  <a:lnTo>
                    <a:pt x="1850365" y="3380855"/>
                  </a:lnTo>
                  <a:lnTo>
                    <a:pt x="1797900" y="3379936"/>
                  </a:lnTo>
                  <a:lnTo>
                    <a:pt x="1745421" y="3375361"/>
                  </a:lnTo>
                  <a:lnTo>
                    <a:pt x="1693401" y="3367785"/>
                  </a:lnTo>
                  <a:lnTo>
                    <a:pt x="1641888" y="3357503"/>
                  </a:lnTo>
                  <a:lnTo>
                    <a:pt x="1590928" y="3344812"/>
                  </a:lnTo>
                  <a:lnTo>
                    <a:pt x="1540567" y="3330008"/>
                  </a:lnTo>
                  <a:lnTo>
                    <a:pt x="1490851" y="3313386"/>
                  </a:lnTo>
                  <a:lnTo>
                    <a:pt x="1441828" y="3295242"/>
                  </a:lnTo>
                  <a:lnTo>
                    <a:pt x="1399361" y="3278310"/>
                  </a:lnTo>
                  <a:lnTo>
                    <a:pt x="1357279" y="3260577"/>
                  </a:lnTo>
                  <a:lnTo>
                    <a:pt x="1315566" y="3242191"/>
                  </a:lnTo>
                  <a:lnTo>
                    <a:pt x="1274206" y="3223300"/>
                  </a:lnTo>
                  <a:lnTo>
                    <a:pt x="1233090" y="3204318"/>
                  </a:lnTo>
                  <a:lnTo>
                    <a:pt x="1192070" y="3185067"/>
                  </a:lnTo>
                  <a:lnTo>
                    <a:pt x="1151132" y="3165580"/>
                  </a:lnTo>
                  <a:lnTo>
                    <a:pt x="1110261" y="3145895"/>
                  </a:lnTo>
                  <a:lnTo>
                    <a:pt x="1063610" y="3123196"/>
                  </a:lnTo>
                  <a:lnTo>
                    <a:pt x="1017119" y="3100094"/>
                  </a:lnTo>
                  <a:lnTo>
                    <a:pt x="970818" y="3076544"/>
                  </a:lnTo>
                  <a:lnTo>
                    <a:pt x="924738" y="3052499"/>
                  </a:lnTo>
                  <a:lnTo>
                    <a:pt x="878908" y="3027913"/>
                  </a:lnTo>
                  <a:lnTo>
                    <a:pt x="833357" y="3002741"/>
                  </a:lnTo>
                  <a:lnTo>
                    <a:pt x="788116" y="2976936"/>
                  </a:lnTo>
                  <a:lnTo>
                    <a:pt x="743165" y="2950547"/>
                  </a:lnTo>
                  <a:lnTo>
                    <a:pt x="698621" y="2923388"/>
                  </a:lnTo>
                  <a:lnTo>
                    <a:pt x="654529" y="2895423"/>
                  </a:lnTo>
                  <a:lnTo>
                    <a:pt x="610934" y="2866613"/>
                  </a:lnTo>
                  <a:lnTo>
                    <a:pt x="567882" y="2836919"/>
                  </a:lnTo>
                  <a:lnTo>
                    <a:pt x="525419" y="2806304"/>
                  </a:lnTo>
                  <a:lnTo>
                    <a:pt x="483590" y="2774729"/>
                  </a:lnTo>
                  <a:lnTo>
                    <a:pt x="442473" y="2742172"/>
                  </a:lnTo>
                  <a:lnTo>
                    <a:pt x="402228" y="2708399"/>
                  </a:lnTo>
                  <a:lnTo>
                    <a:pt x="362984" y="2673357"/>
                  </a:lnTo>
                  <a:lnTo>
                    <a:pt x="324872" y="2636994"/>
                  </a:lnTo>
                  <a:lnTo>
                    <a:pt x="288023" y="2599257"/>
                  </a:lnTo>
                  <a:lnTo>
                    <a:pt x="252567" y="2560093"/>
                  </a:lnTo>
                  <a:lnTo>
                    <a:pt x="218636" y="2519449"/>
                  </a:lnTo>
                  <a:lnTo>
                    <a:pt x="189774" y="2483159"/>
                  </a:lnTo>
                  <a:lnTo>
                    <a:pt x="164125" y="2444297"/>
                  </a:lnTo>
                  <a:lnTo>
                    <a:pt x="138716" y="2405336"/>
                  </a:lnTo>
                  <a:lnTo>
                    <a:pt x="116961" y="2364008"/>
                  </a:lnTo>
                  <a:lnTo>
                    <a:pt x="95700" y="2322492"/>
                  </a:lnTo>
                  <a:lnTo>
                    <a:pt x="77620" y="2279516"/>
                  </a:lnTo>
                  <a:lnTo>
                    <a:pt x="62139" y="2235581"/>
                  </a:lnTo>
                  <a:lnTo>
                    <a:pt x="48675" y="2191189"/>
                  </a:lnTo>
                  <a:lnTo>
                    <a:pt x="35908" y="2139822"/>
                  </a:lnTo>
                  <a:lnTo>
                    <a:pt x="25653" y="2088131"/>
                  </a:lnTo>
                  <a:lnTo>
                    <a:pt x="17622" y="2036205"/>
                  </a:lnTo>
                  <a:lnTo>
                    <a:pt x="11521" y="1984131"/>
                  </a:lnTo>
                  <a:lnTo>
                    <a:pt x="7060" y="1931997"/>
                  </a:lnTo>
                  <a:lnTo>
                    <a:pt x="3948" y="1879891"/>
                  </a:lnTo>
                  <a:lnTo>
                    <a:pt x="1893" y="1827901"/>
                  </a:lnTo>
                  <a:lnTo>
                    <a:pt x="803" y="1775968"/>
                  </a:lnTo>
                  <a:lnTo>
                    <a:pt x="174" y="1724082"/>
                  </a:lnTo>
                  <a:lnTo>
                    <a:pt x="0" y="1672230"/>
                  </a:lnTo>
                  <a:lnTo>
                    <a:pt x="271" y="1620400"/>
                  </a:lnTo>
                  <a:lnTo>
                    <a:pt x="980" y="1568579"/>
                  </a:lnTo>
                  <a:lnTo>
                    <a:pt x="2120" y="1516753"/>
                  </a:lnTo>
                  <a:lnTo>
                    <a:pt x="3683" y="1464910"/>
                  </a:lnTo>
                  <a:lnTo>
                    <a:pt x="5770" y="1413096"/>
                  </a:lnTo>
                  <a:lnTo>
                    <a:pt x="8395" y="1361298"/>
                  </a:lnTo>
                  <a:lnTo>
                    <a:pt x="11620" y="1309530"/>
                  </a:lnTo>
                  <a:lnTo>
                    <a:pt x="15508" y="1257806"/>
                  </a:lnTo>
                  <a:lnTo>
                    <a:pt x="20122" y="1206139"/>
                  </a:lnTo>
                  <a:lnTo>
                    <a:pt x="25524" y="1154543"/>
                  </a:lnTo>
                  <a:lnTo>
                    <a:pt x="31778" y="1103032"/>
                  </a:lnTo>
                  <a:lnTo>
                    <a:pt x="38654" y="1051594"/>
                  </a:lnTo>
                  <a:lnTo>
                    <a:pt x="46579" y="1000292"/>
                  </a:lnTo>
                  <a:lnTo>
                    <a:pt x="55574" y="949156"/>
                  </a:lnTo>
                  <a:lnTo>
                    <a:pt x="65659" y="898215"/>
                  </a:lnTo>
                  <a:lnTo>
                    <a:pt x="76856" y="847496"/>
                  </a:lnTo>
                  <a:lnTo>
                    <a:pt x="89185" y="797029"/>
                  </a:lnTo>
                  <a:lnTo>
                    <a:pt x="102666" y="746842"/>
                  </a:lnTo>
                  <a:lnTo>
                    <a:pt x="117379" y="696994"/>
                  </a:lnTo>
                  <a:lnTo>
                    <a:pt x="133555" y="647559"/>
                  </a:lnTo>
                  <a:lnTo>
                    <a:pt x="151241" y="598617"/>
                  </a:lnTo>
                  <a:lnTo>
                    <a:pt x="170485" y="550247"/>
                  </a:lnTo>
                  <a:lnTo>
                    <a:pt x="191331" y="502530"/>
                  </a:lnTo>
                  <a:lnTo>
                    <a:pt x="213827" y="455544"/>
                  </a:lnTo>
                  <a:lnTo>
                    <a:pt x="238068" y="409285"/>
                  </a:lnTo>
                  <a:lnTo>
                    <a:pt x="263922" y="364114"/>
                  </a:lnTo>
                  <a:lnTo>
                    <a:pt x="291562" y="319869"/>
                  </a:lnTo>
                  <a:lnTo>
                    <a:pt x="320906" y="276706"/>
                  </a:lnTo>
                  <a:lnTo>
                    <a:pt x="351917" y="234698"/>
                  </a:lnTo>
                  <a:lnTo>
                    <a:pt x="384560" y="193920"/>
                  </a:lnTo>
                  <a:lnTo>
                    <a:pt x="418800" y="154443"/>
                  </a:lnTo>
                  <a:lnTo>
                    <a:pt x="454601" y="116341"/>
                  </a:lnTo>
                  <a:lnTo>
                    <a:pt x="487306" y="84299"/>
                  </a:lnTo>
                  <a:lnTo>
                    <a:pt x="521267" y="53597"/>
                  </a:lnTo>
                  <a:lnTo>
                    <a:pt x="556262" y="24047"/>
                  </a:lnTo>
                  <a:lnTo>
                    <a:pt x="586382" y="0"/>
                  </a:lnTo>
                  <a:lnTo>
                    <a:pt x="643942" y="0"/>
                  </a:lnTo>
                  <a:lnTo>
                    <a:pt x="632916" y="7710"/>
                  </a:lnTo>
                  <a:lnTo>
                    <a:pt x="591612" y="37697"/>
                  </a:lnTo>
                  <a:lnTo>
                    <a:pt x="551560" y="69345"/>
                  </a:lnTo>
                  <a:lnTo>
                    <a:pt x="512831" y="102608"/>
                  </a:lnTo>
                  <a:lnTo>
                    <a:pt x="475496" y="137437"/>
                  </a:lnTo>
                  <a:lnTo>
                    <a:pt x="439628" y="173784"/>
                  </a:lnTo>
                  <a:lnTo>
                    <a:pt x="405297" y="211601"/>
                  </a:lnTo>
                  <a:lnTo>
                    <a:pt x="372574" y="250842"/>
                  </a:lnTo>
                  <a:lnTo>
                    <a:pt x="341532" y="291458"/>
                  </a:lnTo>
                  <a:lnTo>
                    <a:pt x="312241" y="333401"/>
                  </a:lnTo>
                  <a:lnTo>
                    <a:pt x="284725" y="376709"/>
                  </a:lnTo>
                  <a:lnTo>
                    <a:pt x="259201" y="421078"/>
                  </a:lnTo>
                  <a:lnTo>
                    <a:pt x="235001" y="466359"/>
                  </a:lnTo>
                  <a:lnTo>
                    <a:pt x="212480" y="512433"/>
                  </a:lnTo>
                  <a:lnTo>
                    <a:pt x="191584" y="559243"/>
                  </a:lnTo>
                  <a:lnTo>
                    <a:pt x="172262" y="606730"/>
                  </a:lnTo>
                  <a:lnTo>
                    <a:pt x="154461" y="654833"/>
                  </a:lnTo>
                  <a:lnTo>
                    <a:pt x="138126" y="703494"/>
                  </a:lnTo>
                  <a:lnTo>
                    <a:pt x="123206" y="752654"/>
                  </a:lnTo>
                  <a:lnTo>
                    <a:pt x="109647" y="802253"/>
                  </a:lnTo>
                  <a:lnTo>
                    <a:pt x="97397" y="852233"/>
                  </a:lnTo>
                  <a:lnTo>
                    <a:pt x="86403" y="902534"/>
                  </a:lnTo>
                  <a:lnTo>
                    <a:pt x="76611" y="953098"/>
                  </a:lnTo>
                  <a:lnTo>
                    <a:pt x="67970" y="1003865"/>
                  </a:lnTo>
                  <a:lnTo>
                    <a:pt x="60425" y="1054775"/>
                  </a:lnTo>
                  <a:lnTo>
                    <a:pt x="53925" y="1105770"/>
                  </a:lnTo>
                  <a:lnTo>
                    <a:pt x="48377" y="1156985"/>
                  </a:lnTo>
                  <a:lnTo>
                    <a:pt x="43714" y="1208280"/>
                  </a:lnTo>
                  <a:lnTo>
                    <a:pt x="39890" y="1259644"/>
                  </a:lnTo>
                  <a:lnTo>
                    <a:pt x="36859" y="1311067"/>
                  </a:lnTo>
                  <a:lnTo>
                    <a:pt x="34576" y="1362538"/>
                  </a:lnTo>
                  <a:lnTo>
                    <a:pt x="32996" y="1414048"/>
                  </a:lnTo>
                  <a:lnTo>
                    <a:pt x="32072" y="1465585"/>
                  </a:lnTo>
                  <a:lnTo>
                    <a:pt x="31760" y="1517139"/>
                  </a:lnTo>
                  <a:lnTo>
                    <a:pt x="32014" y="1568700"/>
                  </a:lnTo>
                  <a:lnTo>
                    <a:pt x="32788" y="1620257"/>
                  </a:lnTo>
                  <a:lnTo>
                    <a:pt x="34038" y="1671801"/>
                  </a:lnTo>
                  <a:lnTo>
                    <a:pt x="35717" y="1723319"/>
                  </a:lnTo>
                  <a:lnTo>
                    <a:pt x="37781" y="1774803"/>
                  </a:lnTo>
                  <a:lnTo>
                    <a:pt x="40183" y="1826241"/>
                  </a:lnTo>
                  <a:lnTo>
                    <a:pt x="43633" y="1877425"/>
                  </a:lnTo>
                  <a:lnTo>
                    <a:pt x="48104" y="1928479"/>
                  </a:lnTo>
                  <a:lnTo>
                    <a:pt x="53858" y="1979289"/>
                  </a:lnTo>
                  <a:lnTo>
                    <a:pt x="61157" y="2029741"/>
                  </a:lnTo>
                  <a:lnTo>
                    <a:pt x="70263" y="2079722"/>
                  </a:lnTo>
                  <a:lnTo>
                    <a:pt x="81437" y="2129119"/>
                  </a:lnTo>
                  <a:lnTo>
                    <a:pt x="94942" y="2177818"/>
                  </a:lnTo>
                  <a:lnTo>
                    <a:pt x="108856" y="2219610"/>
                  </a:lnTo>
                  <a:lnTo>
                    <a:pt x="124543" y="2260644"/>
                  </a:lnTo>
                  <a:lnTo>
                    <a:pt x="142611" y="2300555"/>
                  </a:lnTo>
                  <a:lnTo>
                    <a:pt x="163667" y="2338981"/>
                  </a:lnTo>
                  <a:lnTo>
                    <a:pt x="185042" y="2377196"/>
                  </a:lnTo>
                  <a:lnTo>
                    <a:pt x="209535" y="2412543"/>
                  </a:lnTo>
                  <a:lnTo>
                    <a:pt x="235218" y="2449354"/>
                  </a:lnTo>
                  <a:lnTo>
                    <a:pt x="263223" y="2483434"/>
                  </a:lnTo>
                  <a:lnTo>
                    <a:pt x="296079" y="2521710"/>
                  </a:lnTo>
                  <a:lnTo>
                    <a:pt x="330543" y="2558625"/>
                  </a:lnTo>
                  <a:lnTo>
                    <a:pt x="366444" y="2594273"/>
                  </a:lnTo>
                  <a:lnTo>
                    <a:pt x="403612" y="2628752"/>
                  </a:lnTo>
                  <a:lnTo>
                    <a:pt x="441875" y="2662158"/>
                  </a:lnTo>
                  <a:lnTo>
                    <a:pt x="481063" y="2694588"/>
                  </a:lnTo>
                  <a:lnTo>
                    <a:pt x="521003" y="2726139"/>
                  </a:lnTo>
                  <a:lnTo>
                    <a:pt x="561814" y="2756703"/>
                  </a:lnTo>
                  <a:lnTo>
                    <a:pt x="603308" y="2786417"/>
                  </a:lnTo>
                  <a:lnTo>
                    <a:pt x="645416" y="2815348"/>
                  </a:lnTo>
                  <a:lnTo>
                    <a:pt x="688073" y="2843568"/>
                  </a:lnTo>
                  <a:lnTo>
                    <a:pt x="731208" y="2871145"/>
                  </a:lnTo>
                  <a:lnTo>
                    <a:pt x="774756" y="2898148"/>
                  </a:lnTo>
                  <a:lnTo>
                    <a:pt x="818648" y="2924647"/>
                  </a:lnTo>
                  <a:lnTo>
                    <a:pt x="863048" y="2950390"/>
                  </a:lnTo>
                  <a:lnTo>
                    <a:pt x="907744" y="2975678"/>
                  </a:lnTo>
                  <a:lnTo>
                    <a:pt x="952707" y="3000561"/>
                  </a:lnTo>
                  <a:lnTo>
                    <a:pt x="997907" y="3025083"/>
                  </a:lnTo>
                  <a:lnTo>
                    <a:pt x="1043315" y="3049294"/>
                  </a:lnTo>
                  <a:lnTo>
                    <a:pt x="1088901" y="3073239"/>
                  </a:lnTo>
                  <a:lnTo>
                    <a:pt x="1134635" y="3096967"/>
                  </a:lnTo>
                  <a:lnTo>
                    <a:pt x="1295790" y="3178551"/>
                  </a:lnTo>
                  <a:lnTo>
                    <a:pt x="1336043" y="3198707"/>
                  </a:lnTo>
                  <a:lnTo>
                    <a:pt x="1376459" y="3218270"/>
                  </a:lnTo>
                  <a:lnTo>
                    <a:pt x="1417113" y="3237134"/>
                  </a:lnTo>
                  <a:lnTo>
                    <a:pt x="1458081" y="3255194"/>
                  </a:lnTo>
                  <a:lnTo>
                    <a:pt x="1505295" y="3274605"/>
                  </a:lnTo>
                  <a:lnTo>
                    <a:pt x="1553091" y="3292515"/>
                  </a:lnTo>
                  <a:lnTo>
                    <a:pt x="1601450" y="3308638"/>
                  </a:lnTo>
                  <a:lnTo>
                    <a:pt x="1650352" y="3322693"/>
                  </a:lnTo>
                  <a:lnTo>
                    <a:pt x="1699778" y="3334395"/>
                  </a:lnTo>
                  <a:lnTo>
                    <a:pt x="1749708" y="3343460"/>
                  </a:lnTo>
                  <a:lnTo>
                    <a:pt x="1800123" y="3349605"/>
                  </a:lnTo>
                  <a:lnTo>
                    <a:pt x="1850915" y="3352231"/>
                  </a:lnTo>
                  <a:lnTo>
                    <a:pt x="1901925" y="3352797"/>
                  </a:lnTo>
                  <a:lnTo>
                    <a:pt x="1953014" y="3351212"/>
                  </a:lnTo>
                  <a:lnTo>
                    <a:pt x="2004042" y="3347389"/>
                  </a:lnTo>
                  <a:lnTo>
                    <a:pt x="2054870" y="3341237"/>
                  </a:lnTo>
                  <a:lnTo>
                    <a:pt x="2105357" y="3332669"/>
                  </a:lnTo>
                  <a:lnTo>
                    <a:pt x="2155366" y="3321595"/>
                  </a:lnTo>
                  <a:lnTo>
                    <a:pt x="2198757" y="3310239"/>
                  </a:lnTo>
                  <a:lnTo>
                    <a:pt x="2241703" y="3297117"/>
                  </a:lnTo>
                  <a:lnTo>
                    <a:pt x="2294313" y="3277494"/>
                  </a:lnTo>
                  <a:lnTo>
                    <a:pt x="2366137" y="3245441"/>
                  </a:lnTo>
                  <a:lnTo>
                    <a:pt x="2405999" y="3224615"/>
                  </a:lnTo>
                  <a:lnTo>
                    <a:pt x="2444978" y="3202116"/>
                  </a:lnTo>
                  <a:lnTo>
                    <a:pt x="2483199" y="3178351"/>
                  </a:lnTo>
                  <a:lnTo>
                    <a:pt x="2621322" y="3082114"/>
                  </a:lnTo>
                  <a:lnTo>
                    <a:pt x="2596627" y="3103630"/>
                  </a:lnTo>
                  <a:lnTo>
                    <a:pt x="2561599" y="3132468"/>
                  </a:lnTo>
                  <a:lnTo>
                    <a:pt x="2525589" y="3160076"/>
                  </a:lnTo>
                  <a:lnTo>
                    <a:pt x="2488444" y="3186180"/>
                  </a:lnTo>
                  <a:close/>
                </a:path>
                <a:path w="2958465" h="3381375">
                  <a:moveTo>
                    <a:pt x="644500" y="0"/>
                  </a:moveTo>
                  <a:lnTo>
                    <a:pt x="632916" y="7710"/>
                  </a:lnTo>
                  <a:lnTo>
                    <a:pt x="643942" y="0"/>
                  </a:lnTo>
                  <a:lnTo>
                    <a:pt x="644500" y="0"/>
                  </a:lnTo>
                  <a:close/>
                </a:path>
                <a:path w="2958465" h="3381375">
                  <a:moveTo>
                    <a:pt x="2621322" y="3082114"/>
                  </a:moveTo>
                  <a:lnTo>
                    <a:pt x="2525573" y="3149070"/>
                  </a:lnTo>
                  <a:lnTo>
                    <a:pt x="2566538" y="3117892"/>
                  </a:lnTo>
                  <a:lnTo>
                    <a:pt x="2606131" y="3084972"/>
                  </a:lnTo>
                  <a:lnTo>
                    <a:pt x="2644390" y="3050466"/>
                  </a:lnTo>
                  <a:lnTo>
                    <a:pt x="2681350" y="3014528"/>
                  </a:lnTo>
                  <a:lnTo>
                    <a:pt x="2717050" y="2977315"/>
                  </a:lnTo>
                  <a:lnTo>
                    <a:pt x="2751525" y="2938981"/>
                  </a:lnTo>
                  <a:lnTo>
                    <a:pt x="2784210" y="2899017"/>
                  </a:lnTo>
                  <a:lnTo>
                    <a:pt x="2815693" y="2858160"/>
                  </a:lnTo>
                  <a:lnTo>
                    <a:pt x="2846001" y="2816458"/>
                  </a:lnTo>
                  <a:lnTo>
                    <a:pt x="2875164" y="2773960"/>
                  </a:lnTo>
                  <a:lnTo>
                    <a:pt x="2903209" y="2730715"/>
                  </a:lnTo>
                  <a:lnTo>
                    <a:pt x="2930165" y="2686773"/>
                  </a:lnTo>
                  <a:lnTo>
                    <a:pt x="2956059" y="2642181"/>
                  </a:lnTo>
                  <a:lnTo>
                    <a:pt x="2958353" y="2638012"/>
                  </a:lnTo>
                  <a:lnTo>
                    <a:pt x="2958353" y="2658255"/>
                  </a:lnTo>
                  <a:lnTo>
                    <a:pt x="2938335" y="2691663"/>
                  </a:lnTo>
                  <a:lnTo>
                    <a:pt x="2910769" y="2735518"/>
                  </a:lnTo>
                  <a:lnTo>
                    <a:pt x="2882198" y="2778726"/>
                  </a:lnTo>
                  <a:lnTo>
                    <a:pt x="2852566" y="2821204"/>
                  </a:lnTo>
                  <a:lnTo>
                    <a:pt x="2821817" y="2862874"/>
                  </a:lnTo>
                  <a:lnTo>
                    <a:pt x="2789894" y="2903655"/>
                  </a:lnTo>
                  <a:lnTo>
                    <a:pt x="2756741" y="2943467"/>
                  </a:lnTo>
                  <a:lnTo>
                    <a:pt x="2726607" y="2977320"/>
                  </a:lnTo>
                  <a:lnTo>
                    <a:pt x="2695673" y="3010455"/>
                  </a:lnTo>
                  <a:lnTo>
                    <a:pt x="2663794" y="3042687"/>
                  </a:lnTo>
                  <a:lnTo>
                    <a:pt x="2630825" y="3073834"/>
                  </a:lnTo>
                  <a:lnTo>
                    <a:pt x="2621322" y="3082114"/>
                  </a:lnTo>
                  <a:close/>
                </a:path>
              </a:pathLst>
            </a:custGeom>
            <a:solidFill>
              <a:srgbClr val="A558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149610"/>
            <a:ext cx="1618933" cy="1851343"/>
          </a:xfrm>
          <a:custGeom>
            <a:avLst/>
            <a:gdLst/>
            <a:ahLst/>
            <a:cxnLst/>
            <a:rect l="l" t="t" r="r" b="b"/>
            <a:pathLst>
              <a:path w="3237865" h="3702684">
                <a:moveTo>
                  <a:pt x="0" y="3702279"/>
                </a:moveTo>
                <a:lnTo>
                  <a:pt x="0" y="0"/>
                </a:lnTo>
                <a:lnTo>
                  <a:pt x="31403" y="939"/>
                </a:lnTo>
                <a:lnTo>
                  <a:pt x="65929" y="4127"/>
                </a:lnTo>
                <a:lnTo>
                  <a:pt x="133703" y="16716"/>
                </a:lnTo>
                <a:lnTo>
                  <a:pt x="199842" y="37235"/>
                </a:lnTo>
                <a:lnTo>
                  <a:pt x="264428" y="65261"/>
                </a:lnTo>
                <a:lnTo>
                  <a:pt x="327544" y="100371"/>
                </a:lnTo>
                <a:lnTo>
                  <a:pt x="389270" y="142140"/>
                </a:lnTo>
                <a:lnTo>
                  <a:pt x="419638" y="165390"/>
                </a:lnTo>
                <a:lnTo>
                  <a:pt x="449689" y="190146"/>
                </a:lnTo>
                <a:lnTo>
                  <a:pt x="479434" y="216356"/>
                </a:lnTo>
                <a:lnTo>
                  <a:pt x="508883" y="243965"/>
                </a:lnTo>
                <a:lnTo>
                  <a:pt x="538045" y="272922"/>
                </a:lnTo>
                <a:lnTo>
                  <a:pt x="566933" y="303173"/>
                </a:lnTo>
                <a:lnTo>
                  <a:pt x="595555" y="334666"/>
                </a:lnTo>
                <a:lnTo>
                  <a:pt x="623922" y="367347"/>
                </a:lnTo>
                <a:lnTo>
                  <a:pt x="652044" y="401164"/>
                </a:lnTo>
                <a:lnTo>
                  <a:pt x="679931" y="436063"/>
                </a:lnTo>
                <a:lnTo>
                  <a:pt x="707594" y="471992"/>
                </a:lnTo>
                <a:lnTo>
                  <a:pt x="735043" y="508898"/>
                </a:lnTo>
                <a:lnTo>
                  <a:pt x="762288" y="546727"/>
                </a:lnTo>
                <a:lnTo>
                  <a:pt x="789339" y="585427"/>
                </a:lnTo>
                <a:lnTo>
                  <a:pt x="816207" y="624945"/>
                </a:lnTo>
                <a:lnTo>
                  <a:pt x="842902" y="665228"/>
                </a:lnTo>
                <a:lnTo>
                  <a:pt x="869434" y="706223"/>
                </a:lnTo>
                <a:lnTo>
                  <a:pt x="922049" y="790137"/>
                </a:lnTo>
                <a:lnTo>
                  <a:pt x="974136" y="876263"/>
                </a:lnTo>
                <a:lnTo>
                  <a:pt x="1051453" y="1008675"/>
                </a:lnTo>
                <a:lnTo>
                  <a:pt x="1330815" y="1505520"/>
                </a:lnTo>
                <a:lnTo>
                  <a:pt x="1432633" y="1681078"/>
                </a:lnTo>
                <a:lnTo>
                  <a:pt x="1483937" y="1766034"/>
                </a:lnTo>
                <a:lnTo>
                  <a:pt x="1535613" y="1848543"/>
                </a:lnTo>
                <a:lnTo>
                  <a:pt x="1561616" y="1888748"/>
                </a:lnTo>
                <a:lnTo>
                  <a:pt x="1587743" y="1928182"/>
                </a:lnTo>
                <a:lnTo>
                  <a:pt x="1614004" y="1966793"/>
                </a:lnTo>
                <a:lnTo>
                  <a:pt x="1640409" y="2004528"/>
                </a:lnTo>
                <a:lnTo>
                  <a:pt x="1666969" y="2041333"/>
                </a:lnTo>
                <a:lnTo>
                  <a:pt x="1693693" y="2077156"/>
                </a:lnTo>
                <a:lnTo>
                  <a:pt x="1720593" y="2111943"/>
                </a:lnTo>
                <a:lnTo>
                  <a:pt x="1747678" y="2145643"/>
                </a:lnTo>
                <a:lnTo>
                  <a:pt x="1774958" y="2178201"/>
                </a:lnTo>
                <a:lnTo>
                  <a:pt x="1802444" y="2209566"/>
                </a:lnTo>
                <a:lnTo>
                  <a:pt x="1830146" y="2239683"/>
                </a:lnTo>
                <a:lnTo>
                  <a:pt x="1858074" y="2268500"/>
                </a:lnTo>
                <a:lnTo>
                  <a:pt x="1886239" y="2295965"/>
                </a:lnTo>
                <a:lnTo>
                  <a:pt x="1914650" y="2322023"/>
                </a:lnTo>
                <a:lnTo>
                  <a:pt x="2183686" y="2545540"/>
                </a:lnTo>
                <a:lnTo>
                  <a:pt x="2302161" y="2645824"/>
                </a:lnTo>
                <a:lnTo>
                  <a:pt x="2393731" y="2725348"/>
                </a:lnTo>
                <a:lnTo>
                  <a:pt x="2455538" y="2780287"/>
                </a:lnTo>
                <a:lnTo>
                  <a:pt x="2517622" y="2836683"/>
                </a:lnTo>
                <a:lnTo>
                  <a:pt x="2579699" y="2894468"/>
                </a:lnTo>
                <a:lnTo>
                  <a:pt x="2641485" y="2953571"/>
                </a:lnTo>
                <a:lnTo>
                  <a:pt x="2672180" y="2983596"/>
                </a:lnTo>
                <a:lnTo>
                  <a:pt x="2702696" y="3013924"/>
                </a:lnTo>
                <a:lnTo>
                  <a:pt x="2732997" y="3044548"/>
                </a:lnTo>
                <a:lnTo>
                  <a:pt x="2763048" y="3075458"/>
                </a:lnTo>
                <a:lnTo>
                  <a:pt x="2792814" y="3106645"/>
                </a:lnTo>
                <a:lnTo>
                  <a:pt x="2822258" y="3138102"/>
                </a:lnTo>
                <a:lnTo>
                  <a:pt x="2851345" y="3169819"/>
                </a:lnTo>
                <a:lnTo>
                  <a:pt x="2880040" y="3201788"/>
                </a:lnTo>
                <a:lnTo>
                  <a:pt x="2908308" y="3234000"/>
                </a:lnTo>
                <a:lnTo>
                  <a:pt x="2936112" y="3266447"/>
                </a:lnTo>
                <a:lnTo>
                  <a:pt x="2963417" y="3299119"/>
                </a:lnTo>
                <a:lnTo>
                  <a:pt x="2990189" y="3332008"/>
                </a:lnTo>
                <a:lnTo>
                  <a:pt x="3016390" y="3365106"/>
                </a:lnTo>
                <a:lnTo>
                  <a:pt x="3041987" y="3398403"/>
                </a:lnTo>
                <a:lnTo>
                  <a:pt x="3066943" y="3431892"/>
                </a:lnTo>
                <a:lnTo>
                  <a:pt x="3091222" y="3465563"/>
                </a:lnTo>
                <a:lnTo>
                  <a:pt x="3114790" y="3499408"/>
                </a:lnTo>
                <a:lnTo>
                  <a:pt x="3137611" y="3533418"/>
                </a:lnTo>
                <a:lnTo>
                  <a:pt x="3159649" y="3567584"/>
                </a:lnTo>
                <a:lnTo>
                  <a:pt x="3180870" y="3601898"/>
                </a:lnTo>
                <a:lnTo>
                  <a:pt x="3201236" y="3636351"/>
                </a:lnTo>
                <a:lnTo>
                  <a:pt x="3220713" y="3670935"/>
                </a:lnTo>
                <a:lnTo>
                  <a:pt x="3237469" y="3702279"/>
                </a:lnTo>
                <a:lnTo>
                  <a:pt x="0" y="3702279"/>
                </a:lnTo>
                <a:close/>
              </a:path>
            </a:pathLst>
          </a:custGeom>
          <a:solidFill>
            <a:srgbClr val="A558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31692" y="4379604"/>
            <a:ext cx="1132205" cy="1621155"/>
          </a:xfrm>
          <a:custGeom>
            <a:avLst/>
            <a:gdLst/>
            <a:ahLst/>
            <a:cxnLst/>
            <a:rect l="l" t="t" r="r" b="b"/>
            <a:pathLst>
              <a:path w="2264409" h="3242309">
                <a:moveTo>
                  <a:pt x="1588972" y="1757744"/>
                </a:moveTo>
                <a:lnTo>
                  <a:pt x="1474805" y="1757744"/>
                </a:lnTo>
                <a:lnTo>
                  <a:pt x="1474441" y="1715199"/>
                </a:lnTo>
                <a:lnTo>
                  <a:pt x="1476620" y="1597518"/>
                </a:lnTo>
                <a:lnTo>
                  <a:pt x="1486253" y="1419634"/>
                </a:lnTo>
                <a:lnTo>
                  <a:pt x="1508252" y="1196480"/>
                </a:lnTo>
                <a:lnTo>
                  <a:pt x="1514697" y="1153291"/>
                </a:lnTo>
                <a:lnTo>
                  <a:pt x="1523555" y="1107705"/>
                </a:lnTo>
                <a:lnTo>
                  <a:pt x="1534672" y="1060046"/>
                </a:lnTo>
                <a:lnTo>
                  <a:pt x="1547892" y="1010642"/>
                </a:lnTo>
                <a:lnTo>
                  <a:pt x="1563059" y="959817"/>
                </a:lnTo>
                <a:lnTo>
                  <a:pt x="1580018" y="907898"/>
                </a:lnTo>
                <a:lnTo>
                  <a:pt x="1598612" y="855212"/>
                </a:lnTo>
                <a:lnTo>
                  <a:pt x="1618687" y="802083"/>
                </a:lnTo>
                <a:lnTo>
                  <a:pt x="1640087" y="748838"/>
                </a:lnTo>
                <a:lnTo>
                  <a:pt x="1662656" y="695804"/>
                </a:lnTo>
                <a:lnTo>
                  <a:pt x="1686238" y="643305"/>
                </a:lnTo>
                <a:lnTo>
                  <a:pt x="1710679" y="591669"/>
                </a:lnTo>
                <a:lnTo>
                  <a:pt x="1735822" y="541221"/>
                </a:lnTo>
                <a:lnTo>
                  <a:pt x="1761539" y="492237"/>
                </a:lnTo>
                <a:lnTo>
                  <a:pt x="1787593" y="445193"/>
                </a:lnTo>
                <a:lnTo>
                  <a:pt x="1813909" y="400266"/>
                </a:lnTo>
                <a:lnTo>
                  <a:pt x="1840305" y="357831"/>
                </a:lnTo>
                <a:lnTo>
                  <a:pt x="1866626" y="318214"/>
                </a:lnTo>
                <a:lnTo>
                  <a:pt x="1892716" y="281741"/>
                </a:lnTo>
                <a:lnTo>
                  <a:pt x="1918419" y="248739"/>
                </a:lnTo>
                <a:lnTo>
                  <a:pt x="1943579" y="219533"/>
                </a:lnTo>
                <a:lnTo>
                  <a:pt x="1991650" y="173815"/>
                </a:lnTo>
                <a:lnTo>
                  <a:pt x="2107777" y="87460"/>
                </a:lnTo>
                <a:lnTo>
                  <a:pt x="2190358" y="34288"/>
                </a:lnTo>
                <a:lnTo>
                  <a:pt x="2239689" y="7426"/>
                </a:lnTo>
                <a:lnTo>
                  <a:pt x="2256068" y="0"/>
                </a:lnTo>
                <a:lnTo>
                  <a:pt x="2258819" y="46199"/>
                </a:lnTo>
                <a:lnTo>
                  <a:pt x="2263404" y="154379"/>
                </a:lnTo>
                <a:lnTo>
                  <a:pt x="2264321" y="278914"/>
                </a:lnTo>
                <a:lnTo>
                  <a:pt x="2256068" y="374176"/>
                </a:lnTo>
                <a:lnTo>
                  <a:pt x="2237816" y="443946"/>
                </a:lnTo>
                <a:lnTo>
                  <a:pt x="2224109" y="492287"/>
                </a:lnTo>
                <a:lnTo>
                  <a:pt x="2208379" y="546585"/>
                </a:lnTo>
                <a:lnTo>
                  <a:pt x="2191330" y="604831"/>
                </a:lnTo>
                <a:lnTo>
                  <a:pt x="2173720" y="664815"/>
                </a:lnTo>
                <a:lnTo>
                  <a:pt x="2156294" y="724377"/>
                </a:lnTo>
                <a:lnTo>
                  <a:pt x="2139799" y="781358"/>
                </a:lnTo>
                <a:lnTo>
                  <a:pt x="2124980" y="833598"/>
                </a:lnTo>
                <a:lnTo>
                  <a:pt x="2112581" y="878937"/>
                </a:lnTo>
                <a:lnTo>
                  <a:pt x="2096007" y="947826"/>
                </a:lnTo>
                <a:lnTo>
                  <a:pt x="2087371" y="987647"/>
                </a:lnTo>
                <a:lnTo>
                  <a:pt x="2077170" y="1032985"/>
                </a:lnTo>
                <a:lnTo>
                  <a:pt x="2065134" y="1082148"/>
                </a:lnTo>
                <a:lnTo>
                  <a:pt x="2050996" y="1133444"/>
                </a:lnTo>
                <a:lnTo>
                  <a:pt x="2034484" y="1185182"/>
                </a:lnTo>
                <a:lnTo>
                  <a:pt x="2015329" y="1235668"/>
                </a:lnTo>
                <a:lnTo>
                  <a:pt x="1993263" y="1283212"/>
                </a:lnTo>
                <a:lnTo>
                  <a:pt x="1968015" y="1326120"/>
                </a:lnTo>
                <a:lnTo>
                  <a:pt x="1939315" y="1362701"/>
                </a:lnTo>
                <a:lnTo>
                  <a:pt x="1906895" y="1391263"/>
                </a:lnTo>
                <a:lnTo>
                  <a:pt x="1870485" y="1410114"/>
                </a:lnTo>
                <a:lnTo>
                  <a:pt x="1760561" y="1459938"/>
                </a:lnTo>
                <a:lnTo>
                  <a:pt x="1668859" y="1517168"/>
                </a:lnTo>
                <a:lnTo>
                  <a:pt x="1606028" y="1564326"/>
                </a:lnTo>
                <a:lnTo>
                  <a:pt x="1582718" y="1583929"/>
                </a:lnTo>
                <a:lnTo>
                  <a:pt x="1588972" y="1757744"/>
                </a:lnTo>
                <a:close/>
              </a:path>
              <a:path w="2264409" h="3242309">
                <a:moveTo>
                  <a:pt x="1092930" y="1677473"/>
                </a:moveTo>
                <a:lnTo>
                  <a:pt x="881769" y="1672693"/>
                </a:lnTo>
                <a:lnTo>
                  <a:pt x="700485" y="1645871"/>
                </a:lnTo>
                <a:lnTo>
                  <a:pt x="647069" y="1628021"/>
                </a:lnTo>
                <a:lnTo>
                  <a:pt x="601210" y="1607821"/>
                </a:lnTo>
                <a:lnTo>
                  <a:pt x="561266" y="1585231"/>
                </a:lnTo>
                <a:lnTo>
                  <a:pt x="525593" y="1560214"/>
                </a:lnTo>
                <a:lnTo>
                  <a:pt x="492548" y="1532733"/>
                </a:lnTo>
                <a:lnTo>
                  <a:pt x="460487" y="1502748"/>
                </a:lnTo>
                <a:lnTo>
                  <a:pt x="392746" y="1435118"/>
                </a:lnTo>
                <a:lnTo>
                  <a:pt x="353779" y="1397397"/>
                </a:lnTo>
                <a:lnTo>
                  <a:pt x="309223" y="1357021"/>
                </a:lnTo>
                <a:lnTo>
                  <a:pt x="266034" y="1320044"/>
                </a:lnTo>
                <a:lnTo>
                  <a:pt x="183674" y="1250444"/>
                </a:lnTo>
                <a:lnTo>
                  <a:pt x="145760" y="1216945"/>
                </a:lnTo>
                <a:lnTo>
                  <a:pt x="110861" y="1183729"/>
                </a:lnTo>
                <a:lnTo>
                  <a:pt x="79606" y="1150355"/>
                </a:lnTo>
                <a:lnTo>
                  <a:pt x="52624" y="1116386"/>
                </a:lnTo>
                <a:lnTo>
                  <a:pt x="30544" y="1081383"/>
                </a:lnTo>
                <a:lnTo>
                  <a:pt x="13994" y="1044906"/>
                </a:lnTo>
                <a:lnTo>
                  <a:pt x="3603" y="1006518"/>
                </a:lnTo>
                <a:lnTo>
                  <a:pt x="0" y="965779"/>
                </a:lnTo>
                <a:lnTo>
                  <a:pt x="5394" y="951649"/>
                </a:lnTo>
                <a:lnTo>
                  <a:pt x="45428" y="930627"/>
                </a:lnTo>
                <a:lnTo>
                  <a:pt x="117505" y="918680"/>
                </a:lnTo>
                <a:lnTo>
                  <a:pt x="162955" y="915894"/>
                </a:lnTo>
                <a:lnTo>
                  <a:pt x="213290" y="915117"/>
                </a:lnTo>
                <a:lnTo>
                  <a:pt x="267469" y="916262"/>
                </a:lnTo>
                <a:lnTo>
                  <a:pt x="324447" y="919244"/>
                </a:lnTo>
                <a:lnTo>
                  <a:pt x="383185" y="923976"/>
                </a:lnTo>
                <a:lnTo>
                  <a:pt x="442640" y="930371"/>
                </a:lnTo>
                <a:lnTo>
                  <a:pt x="501769" y="938343"/>
                </a:lnTo>
                <a:lnTo>
                  <a:pt x="559634" y="947826"/>
                </a:lnTo>
                <a:lnTo>
                  <a:pt x="614883" y="958672"/>
                </a:lnTo>
                <a:lnTo>
                  <a:pt x="666784" y="970856"/>
                </a:lnTo>
                <a:lnTo>
                  <a:pt x="714192" y="984271"/>
                </a:lnTo>
                <a:lnTo>
                  <a:pt x="756064" y="998830"/>
                </a:lnTo>
                <a:lnTo>
                  <a:pt x="791359" y="1014448"/>
                </a:lnTo>
                <a:lnTo>
                  <a:pt x="948705" y="1093150"/>
                </a:lnTo>
                <a:lnTo>
                  <a:pt x="989654" y="1115198"/>
                </a:lnTo>
                <a:lnTo>
                  <a:pt x="1026724" y="1137538"/>
                </a:lnTo>
                <a:lnTo>
                  <a:pt x="1061035" y="1161599"/>
                </a:lnTo>
                <a:lnTo>
                  <a:pt x="1093711" y="1188813"/>
                </a:lnTo>
                <a:lnTo>
                  <a:pt x="1125872" y="1220610"/>
                </a:lnTo>
                <a:lnTo>
                  <a:pt x="1158641" y="1258421"/>
                </a:lnTo>
                <a:lnTo>
                  <a:pt x="1195156" y="1303983"/>
                </a:lnTo>
                <a:lnTo>
                  <a:pt x="1229379" y="1347738"/>
                </a:lnTo>
                <a:lnTo>
                  <a:pt x="1261206" y="1389656"/>
                </a:lnTo>
                <a:lnTo>
                  <a:pt x="1290534" y="1429708"/>
                </a:lnTo>
                <a:lnTo>
                  <a:pt x="1317258" y="1467863"/>
                </a:lnTo>
                <a:lnTo>
                  <a:pt x="1341275" y="1504093"/>
                </a:lnTo>
                <a:lnTo>
                  <a:pt x="1362483" y="1538367"/>
                </a:lnTo>
                <a:lnTo>
                  <a:pt x="1414637" y="1635086"/>
                </a:lnTo>
                <a:lnTo>
                  <a:pt x="1430770" y="1667360"/>
                </a:lnTo>
                <a:lnTo>
                  <a:pt x="1341019" y="1667360"/>
                </a:lnTo>
                <a:lnTo>
                  <a:pt x="1268003" y="1671824"/>
                </a:lnTo>
                <a:lnTo>
                  <a:pt x="1092930" y="1677473"/>
                </a:lnTo>
                <a:close/>
              </a:path>
              <a:path w="2264409" h="3242309">
                <a:moveTo>
                  <a:pt x="1717277" y="3242291"/>
                </a:moveTo>
                <a:lnTo>
                  <a:pt x="1596240" y="3242291"/>
                </a:lnTo>
                <a:lnTo>
                  <a:pt x="1575776" y="3088852"/>
                </a:lnTo>
                <a:lnTo>
                  <a:pt x="1570245" y="2954264"/>
                </a:lnTo>
                <a:lnTo>
                  <a:pt x="1566074" y="2814698"/>
                </a:lnTo>
                <a:lnTo>
                  <a:pt x="1563441" y="2705234"/>
                </a:lnTo>
                <a:lnTo>
                  <a:pt x="1562524" y="2660951"/>
                </a:lnTo>
                <a:lnTo>
                  <a:pt x="1430631" y="2604066"/>
                </a:lnTo>
                <a:lnTo>
                  <a:pt x="1396389" y="2584323"/>
                </a:lnTo>
                <a:lnTo>
                  <a:pt x="1360325" y="2554625"/>
                </a:lnTo>
                <a:lnTo>
                  <a:pt x="1326820" y="2517553"/>
                </a:lnTo>
                <a:lnTo>
                  <a:pt x="1300257" y="2475689"/>
                </a:lnTo>
                <a:lnTo>
                  <a:pt x="1285018" y="2431611"/>
                </a:lnTo>
                <a:lnTo>
                  <a:pt x="1285485" y="2387903"/>
                </a:lnTo>
                <a:lnTo>
                  <a:pt x="1295785" y="2349171"/>
                </a:lnTo>
                <a:lnTo>
                  <a:pt x="1310312" y="2307984"/>
                </a:lnTo>
                <a:lnTo>
                  <a:pt x="1329664" y="2267151"/>
                </a:lnTo>
                <a:lnTo>
                  <a:pt x="1354435" y="2229480"/>
                </a:lnTo>
                <a:lnTo>
                  <a:pt x="1385223" y="2197780"/>
                </a:lnTo>
                <a:lnTo>
                  <a:pt x="1422624" y="2174858"/>
                </a:lnTo>
                <a:lnTo>
                  <a:pt x="1467233" y="2163524"/>
                </a:lnTo>
                <a:lnTo>
                  <a:pt x="1537912" y="2152779"/>
                </a:lnTo>
                <a:lnTo>
                  <a:pt x="1522451" y="2109443"/>
                </a:lnTo>
                <a:lnTo>
                  <a:pt x="1486165" y="2009934"/>
                </a:lnTo>
                <a:lnTo>
                  <a:pt x="1444199" y="1899996"/>
                </a:lnTo>
                <a:lnTo>
                  <a:pt x="1411699" y="1825374"/>
                </a:lnTo>
                <a:lnTo>
                  <a:pt x="1387876" y="1777220"/>
                </a:lnTo>
                <a:lnTo>
                  <a:pt x="1365000" y="1725510"/>
                </a:lnTo>
                <a:lnTo>
                  <a:pt x="1347803" y="1684228"/>
                </a:lnTo>
                <a:lnTo>
                  <a:pt x="1341019" y="1667360"/>
                </a:lnTo>
                <a:lnTo>
                  <a:pt x="1430770" y="1667360"/>
                </a:lnTo>
                <a:lnTo>
                  <a:pt x="1444830" y="1695487"/>
                </a:lnTo>
                <a:lnTo>
                  <a:pt x="1466503" y="1740244"/>
                </a:lnTo>
                <a:lnTo>
                  <a:pt x="1474805" y="1757744"/>
                </a:lnTo>
                <a:lnTo>
                  <a:pt x="1588972" y="1757744"/>
                </a:lnTo>
                <a:lnTo>
                  <a:pt x="1602912" y="2145194"/>
                </a:lnTo>
                <a:lnTo>
                  <a:pt x="2138410" y="2145194"/>
                </a:lnTo>
                <a:lnTo>
                  <a:pt x="2150241" y="2164175"/>
                </a:lnTo>
                <a:lnTo>
                  <a:pt x="2166693" y="2199156"/>
                </a:lnTo>
                <a:lnTo>
                  <a:pt x="2180593" y="2239462"/>
                </a:lnTo>
                <a:lnTo>
                  <a:pt x="2191594" y="2285368"/>
                </a:lnTo>
                <a:lnTo>
                  <a:pt x="2199346" y="2337150"/>
                </a:lnTo>
                <a:lnTo>
                  <a:pt x="2203502" y="2395083"/>
                </a:lnTo>
                <a:lnTo>
                  <a:pt x="2203712" y="2459441"/>
                </a:lnTo>
                <a:lnTo>
                  <a:pt x="2199628" y="2530499"/>
                </a:lnTo>
                <a:lnTo>
                  <a:pt x="2190902" y="2608533"/>
                </a:lnTo>
                <a:lnTo>
                  <a:pt x="2177184" y="2693818"/>
                </a:lnTo>
                <a:lnTo>
                  <a:pt x="1629417" y="2693818"/>
                </a:lnTo>
                <a:lnTo>
                  <a:pt x="1717277" y="3242291"/>
                </a:lnTo>
                <a:close/>
              </a:path>
              <a:path w="2264409" h="3242309">
                <a:moveTo>
                  <a:pt x="2138410" y="2145194"/>
                </a:moveTo>
                <a:lnTo>
                  <a:pt x="1602912" y="2145194"/>
                </a:lnTo>
                <a:lnTo>
                  <a:pt x="1615632" y="2143169"/>
                </a:lnTo>
                <a:lnTo>
                  <a:pt x="1647402" y="2137056"/>
                </a:lnTo>
                <a:lnTo>
                  <a:pt x="1688639" y="2126795"/>
                </a:lnTo>
                <a:lnTo>
                  <a:pt x="1729757" y="2112327"/>
                </a:lnTo>
                <a:lnTo>
                  <a:pt x="1779182" y="2089061"/>
                </a:lnTo>
                <a:lnTo>
                  <a:pt x="1818878" y="2068832"/>
                </a:lnTo>
                <a:lnTo>
                  <a:pt x="1854472" y="2052993"/>
                </a:lnTo>
                <a:lnTo>
                  <a:pt x="1891591" y="2042895"/>
                </a:lnTo>
                <a:lnTo>
                  <a:pt x="1935862" y="2039889"/>
                </a:lnTo>
                <a:lnTo>
                  <a:pt x="1992912" y="2045329"/>
                </a:lnTo>
                <a:lnTo>
                  <a:pt x="2041908" y="2059532"/>
                </a:lnTo>
                <a:lnTo>
                  <a:pt x="2089062" y="2088437"/>
                </a:lnTo>
                <a:lnTo>
                  <a:pt x="2131586" y="2134245"/>
                </a:lnTo>
                <a:lnTo>
                  <a:pt x="2138410" y="2145194"/>
                </a:lnTo>
                <a:close/>
              </a:path>
              <a:path w="2264409" h="3242309">
                <a:moveTo>
                  <a:pt x="1875543" y="2738881"/>
                </a:moveTo>
                <a:lnTo>
                  <a:pt x="1629417" y="2693818"/>
                </a:lnTo>
                <a:lnTo>
                  <a:pt x="2177184" y="2693818"/>
                </a:lnTo>
                <a:lnTo>
                  <a:pt x="2145108" y="2708839"/>
                </a:lnTo>
                <a:lnTo>
                  <a:pt x="2046001" y="2733874"/>
                </a:lnTo>
                <a:lnTo>
                  <a:pt x="1875543" y="2738881"/>
                </a:lnTo>
                <a:close/>
              </a:path>
            </a:pathLst>
          </a:custGeom>
          <a:solidFill>
            <a:srgbClr val="C79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71800" y="3352194"/>
            <a:ext cx="3778501" cy="62196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>
              <a:spcBef>
                <a:spcPts val="50"/>
              </a:spcBef>
            </a:pPr>
            <a:r>
              <a:rPr sz="4000" b="1" spc="-5" dirty="0">
                <a:latin typeface="微軟正黑體" panose="020B0604030504040204" pitchFamily="34" charset="-120"/>
                <a:ea typeface="微軟正黑體" panose="020B0604030504040204" pitchFamily="34" charset="-120"/>
                <a:cs typeface="Adobe Clean Han ExtraBold"/>
              </a:rPr>
              <a:t>情緒沒有好或壞</a:t>
            </a:r>
            <a:endParaRPr sz="4000" dirty="0">
              <a:latin typeface="微軟正黑體" panose="020B0604030504040204" pitchFamily="34" charset="-120"/>
              <a:ea typeface="微軟正黑體" panose="020B0604030504040204" pitchFamily="34" charset="-120"/>
              <a:cs typeface="Adobe Clean Han ExtraBold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27632" y="4037137"/>
            <a:ext cx="3091180" cy="0"/>
          </a:xfrm>
          <a:custGeom>
            <a:avLst/>
            <a:gdLst/>
            <a:ahLst/>
            <a:cxnLst/>
            <a:rect l="l" t="t" r="r" b="b"/>
            <a:pathLst>
              <a:path w="6182359">
                <a:moveTo>
                  <a:pt x="0" y="0"/>
                </a:moveTo>
                <a:lnTo>
                  <a:pt x="6181785" y="0"/>
                </a:lnTo>
              </a:path>
            </a:pathLst>
          </a:custGeom>
          <a:ln w="114299">
            <a:solidFill>
              <a:srgbClr val="F1564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29518" y="810088"/>
            <a:ext cx="1884964" cy="188581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517808" y="4046650"/>
            <a:ext cx="6758622" cy="123264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2139633" marR="652463" indent="-2133600">
              <a:lnSpc>
                <a:spcPct val="115900"/>
              </a:lnSpc>
              <a:spcBef>
                <a:spcPts val="50"/>
              </a:spcBef>
            </a:pPr>
            <a:r>
              <a:rPr sz="2400" b="1" spc="-3" dirty="0" err="1">
                <a:latin typeface="Adobe Clean Han"/>
                <a:cs typeface="Adobe Clean Han"/>
              </a:rPr>
              <a:t>情緒是我們</a:t>
            </a:r>
            <a:r>
              <a:rPr lang="zh-TW" altLang="en-US" sz="2400" b="1" spc="-3" dirty="0">
                <a:latin typeface="Adobe Clean Han"/>
                <a:cs typeface="Adobe Clean Han"/>
              </a:rPr>
              <a:t>面</a:t>
            </a:r>
            <a:r>
              <a:rPr sz="2400" b="1" spc="-3" dirty="0" err="1">
                <a:latin typeface="Adobe Clean Han"/>
                <a:cs typeface="Adobe Clean Han"/>
              </a:rPr>
              <a:t>對</a:t>
            </a:r>
            <a:r>
              <a:rPr sz="2400" b="1" spc="-3" dirty="0" err="1">
                <a:solidFill>
                  <a:srgbClr val="EF381F"/>
                </a:solidFill>
                <a:latin typeface="Adobe Clean Han"/>
                <a:cs typeface="Adobe Clean Han"/>
              </a:rPr>
              <a:t>內在世界</a:t>
            </a:r>
            <a:r>
              <a:rPr sz="2400" b="1" spc="-5" dirty="0" err="1">
                <a:latin typeface="Adobe Clean Han"/>
                <a:cs typeface="Adobe Clean Han"/>
              </a:rPr>
              <a:t>與</a:t>
            </a:r>
            <a:r>
              <a:rPr sz="2400" b="1" spc="-3" dirty="0" err="1">
                <a:solidFill>
                  <a:srgbClr val="E74E0E"/>
                </a:solidFill>
                <a:latin typeface="Adobe Clean Han"/>
                <a:cs typeface="Adobe Clean Han"/>
              </a:rPr>
              <a:t>外在世界</a:t>
            </a:r>
            <a:r>
              <a:rPr sz="2400" b="1" spc="-8" dirty="0" err="1">
                <a:latin typeface="Adobe Clean Han"/>
                <a:cs typeface="Adobe Clean Han"/>
              </a:rPr>
              <a:t>發</a:t>
            </a:r>
            <a:r>
              <a:rPr lang="zh-TW" altLang="en-US" sz="2400" b="1" spc="-8" dirty="0">
                <a:latin typeface="Adobe Clean Han"/>
                <a:cs typeface="Adobe Clean Han"/>
              </a:rPr>
              <a:t>生</a:t>
            </a:r>
            <a:r>
              <a:rPr sz="2400" b="1" spc="-8" dirty="0" err="1">
                <a:latin typeface="Adobe Clean Han"/>
                <a:cs typeface="Adobe Clean Han"/>
              </a:rPr>
              <a:t>事情</a:t>
            </a:r>
            <a:r>
              <a:rPr sz="2400" b="1" spc="-3" dirty="0" err="1">
                <a:latin typeface="Adobe Clean Han"/>
                <a:cs typeface="Adobe Clean Han"/>
              </a:rPr>
              <a:t>所產</a:t>
            </a:r>
            <a:r>
              <a:rPr lang="zh-TW" altLang="en-US" sz="2400" b="1" spc="-3" dirty="0">
                <a:latin typeface="Adobe Clean Han"/>
                <a:cs typeface="Adobe Clean Han"/>
              </a:rPr>
              <a:t>生</a:t>
            </a:r>
            <a:r>
              <a:rPr sz="2400" b="1" spc="-3" dirty="0" err="1">
                <a:latin typeface="Adobe Clean Han"/>
                <a:cs typeface="Adobe Clean Han"/>
              </a:rPr>
              <a:t>的</a:t>
            </a:r>
            <a:r>
              <a:rPr sz="2400" b="1" spc="-13" dirty="0" err="1">
                <a:solidFill>
                  <a:srgbClr val="D92E46"/>
                </a:solidFill>
                <a:latin typeface="Adobe Clean Han"/>
                <a:cs typeface="Adobe Clean Han"/>
              </a:rPr>
              <a:t>反應</a:t>
            </a:r>
            <a:endParaRPr sz="2400" b="1" dirty="0">
              <a:latin typeface="Adobe Clean Han"/>
              <a:cs typeface="Adobe Clean Han"/>
            </a:endParaRPr>
          </a:p>
          <a:p>
            <a:pPr marR="2540" algn="r">
              <a:spcBef>
                <a:spcPts val="1840"/>
              </a:spcBef>
            </a:pPr>
            <a:r>
              <a:rPr sz="900" spc="-3" dirty="0">
                <a:latin typeface="Source Han Sans JP Medium"/>
                <a:cs typeface="Source Han Sans JP Medium"/>
              </a:rPr>
              <a:t>引</a:t>
            </a:r>
            <a:r>
              <a:rPr lang="zh-TW" altLang="en-US" sz="900" spc="-3" dirty="0">
                <a:latin typeface="Source Han Sans JP Medium"/>
                <a:cs typeface="Source Han Sans JP Medium"/>
              </a:rPr>
              <a:t>自</a:t>
            </a:r>
            <a:r>
              <a:rPr sz="900" spc="-3" dirty="0" err="1">
                <a:latin typeface="Source Han Sans JP Medium"/>
                <a:cs typeface="Source Han Sans JP Medium"/>
              </a:rPr>
              <a:t>留佩萱著【療癒，從感受情緒開始</a:t>
            </a:r>
            <a:r>
              <a:rPr sz="900" spc="-3" dirty="0">
                <a:latin typeface="Source Han Sans JP Medium"/>
                <a:cs typeface="Source Han Sans JP Medium"/>
              </a:rPr>
              <a:t>】</a:t>
            </a:r>
            <a:endParaRPr sz="900" dirty="0">
              <a:latin typeface="Source Han Sans JP Medium"/>
              <a:cs typeface="Source Han Sans JP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DF7035D-CFB0-446E-103C-5A77102AD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繪本療癒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3C73A7E-5AC7-FB96-5469-E29268D2B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268760"/>
            <a:ext cx="4752528" cy="47525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F14B76E-180F-007B-2273-1DA9E6A494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21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3EDFA94-28F6-4253-B2D3-BBFDA73B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葉明哲諮商心理師</a:t>
            </a:r>
          </a:p>
        </p:txBody>
      </p:sp>
      <p:sp>
        <p:nvSpPr>
          <p:cNvPr id="3075" name="直排文字版面配置區 2">
            <a:extLst>
              <a:ext uri="{FF2B5EF4-FFF2-40B4-BE49-F238E27FC236}">
                <a16:creationId xmlns:a16="http://schemas.microsoft.com/office/drawing/2014/main" id="{624CA1FE-3305-42AA-82AB-C86CBAE92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68312" y="1052513"/>
            <a:ext cx="8352159" cy="5102225"/>
          </a:xfrm>
        </p:spPr>
        <p:txBody>
          <a:bodyPr vert="horz"/>
          <a:lstStyle/>
          <a:p>
            <a:pPr eaLnBrk="1" hangingPunct="1">
              <a:defRPr/>
            </a:pP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現職</a:t>
            </a:r>
            <a:endParaRPr lang="en-US" altLang="zh-TW" sz="2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r>
              <a:rPr lang="zh-TW" altLang="zh-TW" sz="1800" b="1" dirty="0">
                <a:solidFill>
                  <a:srgbClr val="00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綠野仙蹤心理諮商所心理師兼所長</a:t>
            </a: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高雄市諮商心理師公會副理事長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鉅微管理顧問公司特約心理諮詢顧問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教育部國教署教師支持中心合作心理師</a:t>
            </a: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樹德科技大學兼任講師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高雄市富民長青學苑講師</a:t>
            </a: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勞動部勞動力發展署高屏澎東分署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青年職涯發展中心駐點諮詢師</a:t>
            </a:r>
          </a:p>
          <a:p>
            <a:pPr eaLnBrk="1" hangingPunct="1">
              <a:defRPr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財政部關務署高雄關特約心理師</a:t>
            </a:r>
          </a:p>
          <a:p>
            <a:pPr eaLnBrk="1" hangingPunct="1">
              <a:defRPr/>
            </a:pP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專長</a:t>
            </a:r>
            <a:endParaRPr lang="en-US" altLang="zh-TW" sz="2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人際關係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、伴侶議題、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生涯諮商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、情緒管理、壓力管理、親子溝通、親子教養兒童遊戲治療、青少年情緒障礙、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青少年焦點解決心理諮商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表達性藝術治療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強迫症、失眠、焦慮及憂鬱之心理治療、正念減壓相關課程與訓練等</a:t>
            </a:r>
            <a:endPara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endParaRPr lang="zh-TW" altLang="en-US" sz="2000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71C727F-E97D-C8BF-6128-DB9D7B802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44" y="5928746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D98BE1BE-3702-48BA-9D6B-2319B797F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直排文字版面配置區 4">
            <a:extLst>
              <a:ext uri="{FF2B5EF4-FFF2-40B4-BE49-F238E27FC236}">
                <a16:creationId xmlns:a16="http://schemas.microsoft.com/office/drawing/2014/main" id="{4A7275EA-FABB-C3AF-9F8D-1D5B08E177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看完「烏雲先生」，您的感受？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對您來說，面對「晴天」、「陰天」、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「雨天」有何不同？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8712364-6385-1F2A-BFFD-98A959940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675" y="274638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F8404869-DF4C-906C-6E16-F31CDAC37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50481"/>
            <a:ext cx="3304140" cy="28146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36D92F5-C6D5-8D5A-16D2-787D4F0E88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850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>
            <a:extLst>
              <a:ext uri="{FF2B5EF4-FFF2-40B4-BE49-F238E27FC236}">
                <a16:creationId xmlns:a16="http://schemas.microsoft.com/office/drawing/2014/main" id="{C65CE581-7566-F2DE-F551-2C26DEDC8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z="4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3" name="資料庫圖表 2">
            <a:extLst>
              <a:ext uri="{FF2B5EF4-FFF2-40B4-BE49-F238E27FC236}">
                <a16:creationId xmlns:a16="http://schemas.microsoft.com/office/drawing/2014/main" id="{C2B66C2E-46E8-82C8-AF0E-EF4D0E7B8933}"/>
              </a:ext>
            </a:extLst>
          </p:cNvPr>
          <p:cNvGraphicFramePr/>
          <p:nvPr/>
        </p:nvGraphicFramePr>
        <p:xfrm>
          <a:off x="1524000" y="177281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圖片 1">
            <a:extLst>
              <a:ext uri="{FF2B5EF4-FFF2-40B4-BE49-F238E27FC236}">
                <a16:creationId xmlns:a16="http://schemas.microsoft.com/office/drawing/2014/main" id="{2A338500-EB95-30A7-03E8-C27755C290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 txBox="1">
            <a:spLocks noGrp="1"/>
          </p:cNvSpPr>
          <p:nvPr>
            <p:ph type="ctrTitle"/>
          </p:nvPr>
        </p:nvSpPr>
        <p:spPr>
          <a:xfrm>
            <a:off x="1691680" y="2564904"/>
            <a:ext cx="5400600" cy="1140013"/>
          </a:xfrm>
          <a:prstGeom prst="rect">
            <a:avLst/>
          </a:prstGeom>
        </p:spPr>
        <p:txBody>
          <a:bodyPr spcFirstLastPara="1"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dirty="0"/>
              <a:t> </a:t>
            </a:r>
            <a:r>
              <a:rPr lang="zh-TW" altLang="en-US" sz="54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正念自我照顧</a:t>
            </a:r>
            <a:endParaRPr sz="5400" b="1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41F53979-3FF7-7F7E-73E4-1BA6DCAD5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5B13711-61A3-4707-8F20-0637312AD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97153" y="2852936"/>
            <a:ext cx="3672408" cy="3573016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8C871784-D4D9-4C60-8AC1-BE6CB349CA4A}"/>
              </a:ext>
            </a:extLst>
          </p:cNvPr>
          <p:cNvSpPr/>
          <p:nvPr/>
        </p:nvSpPr>
        <p:spPr>
          <a:xfrm rot="161231">
            <a:off x="3140587" y="800835"/>
            <a:ext cx="4547419" cy="2339697"/>
          </a:xfrm>
          <a:prstGeom prst="wedgeEllipseCallout">
            <a:avLst>
              <a:gd name="adj1" fmla="val -66024"/>
              <a:gd name="adj2" fmla="val 61840"/>
            </a:avLst>
          </a:prstGeom>
          <a:solidFill>
            <a:srgbClr val="FFDC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B9527B5-BB74-4431-A059-3DE866BA0839}"/>
              </a:ext>
            </a:extLst>
          </p:cNvPr>
          <p:cNvSpPr txBox="1"/>
          <p:nvPr/>
        </p:nvSpPr>
        <p:spPr>
          <a:xfrm>
            <a:off x="3995936" y="155679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什麼是正念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C01D3A25-3E61-F41F-4857-7F6EA51BF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54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3">
            <a:extLst>
              <a:ext uri="{FF2B5EF4-FFF2-40B4-BE49-F238E27FC236}">
                <a16:creationId xmlns:a16="http://schemas.microsoft.com/office/drawing/2014/main" id="{E04CAF3C-6244-40F5-9876-B6974057E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34898"/>
            <a:ext cx="7772400" cy="1470025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正「念」～今心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52CCF24-6872-40C4-A078-0430B8CA90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552" y="3212976"/>
            <a:ext cx="8424862" cy="175260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刻意的，不加評判的，針對當下的注意力</a:t>
            </a:r>
            <a:endParaRPr lang="en-US" altLang="zh-TW" b="1" dirty="0">
              <a:solidFill>
                <a:schemeClr val="accent6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charset="0"/>
              <a:buNone/>
              <a:defRPr/>
            </a:pPr>
            <a:r>
              <a:rPr lang="zh-TW" altLang="en-US" sz="2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                      （</a:t>
            </a:r>
            <a:r>
              <a:rPr lang="en-US" altLang="zh-TW" sz="2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Kabat-</a:t>
            </a:r>
            <a:r>
              <a:rPr lang="en-US" altLang="zh-TW" sz="2000" dirty="0" err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Zinn,1994</a:t>
            </a:r>
            <a:r>
              <a:rPr lang="en-US" altLang="zh-TW" sz="2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A4211C4-DD59-262B-9016-464A8B98F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329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框架 1">
            <a:extLst>
              <a:ext uri="{FF2B5EF4-FFF2-40B4-BE49-F238E27FC236}">
                <a16:creationId xmlns:a16="http://schemas.microsoft.com/office/drawing/2014/main" id="{6B6A5FE8-5D86-416F-8EB8-86B5BE21BB4B}"/>
              </a:ext>
            </a:extLst>
          </p:cNvPr>
          <p:cNvSpPr/>
          <p:nvPr/>
        </p:nvSpPr>
        <p:spPr>
          <a:xfrm>
            <a:off x="416551" y="339725"/>
            <a:ext cx="8306762" cy="5969595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194" name="標題 1">
            <a:extLst>
              <a:ext uri="{FF2B5EF4-FFF2-40B4-BE49-F238E27FC236}">
                <a16:creationId xmlns:a16="http://schemas.microsoft.com/office/drawing/2014/main" id="{27F7CA8D-862F-446A-A1D7-D3B6B3402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你的心還在不在</a:t>
            </a:r>
          </a:p>
        </p:txBody>
      </p:sp>
      <p:sp>
        <p:nvSpPr>
          <p:cNvPr id="8195" name="直排文字版面配置區 2">
            <a:extLst>
              <a:ext uri="{FF2B5EF4-FFF2-40B4-BE49-F238E27FC236}">
                <a16:creationId xmlns:a16="http://schemas.microsoft.com/office/drawing/2014/main" id="{CE4FEE31-41F6-4CE5-B253-846286523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27584" y="1556793"/>
            <a:ext cx="7272808" cy="4176464"/>
          </a:xfrm>
        </p:spPr>
        <p:txBody>
          <a:bodyPr vert="horz"/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在談話時恍神，或忘了別人剛剛才曾跟你說過的話？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到了目的地，卻渾然不知自己究竟是如何到達的？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匆匆忙忙用餐，卻未真正細細品嚐食物？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花在智慧型手機或網路上的注意力，遠勝於對你同事、朋友或家人的關注？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沈浸過去，或擔憂未來？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CEAF90B-D6E8-4CE7-5405-42E9C6BE2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4" y="5633498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678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F38D2FE-1CF3-42A1-A52B-2909C951C61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08368" y="476672"/>
            <a:ext cx="8512104" cy="5253686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A8F2E08D-EFBE-4DBA-BCEA-D8C7667AB175}"/>
              </a:ext>
            </a:extLst>
          </p:cNvPr>
          <p:cNvSpPr txBox="1"/>
          <p:nvPr/>
        </p:nvSpPr>
        <p:spPr>
          <a:xfrm>
            <a:off x="1006184" y="692696"/>
            <a:ext cx="7344816" cy="4893647"/>
          </a:xfrm>
          <a:prstGeom prst="rect">
            <a:avLst/>
          </a:prstGeom>
          <a:noFill/>
          <a:effectLst>
            <a:glow rad="127000">
              <a:schemeClr val="accent1">
                <a:alpha val="22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TW" altLang="zh-TW" sz="24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當下這一瞬間，這「現在」，是我們真實活著的唯一瞬間，過去已逝去，未來還未來，「現在」是我們擁有的唯一可能性，可以真的去看，去行動，真的療癒與健康。</a:t>
            </a:r>
            <a:endParaRPr lang="en-US" altLang="zh-TW" sz="2400" kern="100" dirty="0"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endParaRPr lang="en-US" altLang="zh-TW" sz="2400" kern="100" dirty="0"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endParaRPr lang="en-US" altLang="zh-TW" sz="24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endParaRPr lang="en-US" altLang="zh-TW" sz="2400" kern="100" dirty="0"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r>
              <a:rPr lang="zh-TW" altLang="zh-TW" sz="24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因此，每一瞬間都無比珍貴。因此，我們學習將專注力引導到當下我們正在進行的事，雖然這是我們必須透過不斷練習才能學會的藝術，這過程的努力是很值得的，它讓我們可以更密集自覺的生活與體驗。</a:t>
            </a:r>
            <a:endParaRPr lang="en-US" altLang="zh-TW" sz="2400" kern="100" dirty="0"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endParaRPr lang="en-US" altLang="zh-TW" sz="24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r>
              <a:rPr lang="en-US" altLang="zh-TW" sz="24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                                                             --</a:t>
            </a:r>
            <a:r>
              <a:rPr lang="zh-TW" altLang="zh-TW" sz="24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卡巴金</a:t>
            </a:r>
            <a:endParaRPr lang="zh-TW" altLang="zh-TW" sz="24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F374A94-C3CF-996C-7AA3-1444E464B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449" y="5802367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287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標題 1">
            <a:extLst>
              <a:ext uri="{FF2B5EF4-FFF2-40B4-BE49-F238E27FC236}">
                <a16:creationId xmlns:a16="http://schemas.microsoft.com/office/drawing/2014/main" id="{63DE0F6E-8FD4-6599-1B3B-59EF03DBB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5813" y="476250"/>
            <a:ext cx="4968875" cy="1830388"/>
          </a:xfrm>
        </p:spPr>
        <p:txBody>
          <a:bodyPr/>
          <a:lstStyle/>
          <a:p>
            <a:pPr eaLnBrk="1" hangingPunct="1"/>
            <a:r>
              <a:rPr lang="zh-TW" altLang="en-US" sz="4800">
                <a:latin typeface="標楷體" panose="03000509000000000000" pitchFamily="65" charset="-120"/>
                <a:ea typeface="標楷體" panose="03000509000000000000" pitchFamily="65" charset="-120"/>
              </a:rPr>
              <a:t>專 注 呼 吸</a:t>
            </a:r>
          </a:p>
        </p:txBody>
      </p:sp>
      <p:sp>
        <p:nvSpPr>
          <p:cNvPr id="11267" name="副標題 2">
            <a:extLst>
              <a:ext uri="{FF2B5EF4-FFF2-40B4-BE49-F238E27FC236}">
                <a16:creationId xmlns:a16="http://schemas.microsoft.com/office/drawing/2014/main" id="{68912CA9-9950-3270-A7D0-CFFD537F5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zh-TW" altLang="en-US"/>
          </a:p>
        </p:txBody>
      </p:sp>
      <p:pic>
        <p:nvPicPr>
          <p:cNvPr id="27652" name="Picture 5" descr="「專注呼吸」的圖片搜尋結果">
            <a:extLst>
              <a:ext uri="{FF2B5EF4-FFF2-40B4-BE49-F238E27FC236}">
                <a16:creationId xmlns:a16="http://schemas.microsoft.com/office/drawing/2014/main" id="{7FF92675-7E9C-C5FA-438E-F64E07CF0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903538"/>
            <a:ext cx="4111625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F9EA1F2-8223-6F32-7A2C-65F86E99E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4" y="5730358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>
            <a:extLst>
              <a:ext uri="{FF2B5EF4-FFF2-40B4-BE49-F238E27FC236}">
                <a16:creationId xmlns:a16="http://schemas.microsoft.com/office/drawing/2014/main" id="{44D6B976-078B-41C0-AD7B-1F2599A37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800">
                <a:latin typeface="標楷體" panose="03000509000000000000" pitchFamily="65" charset="-120"/>
                <a:ea typeface="標楷體" panose="03000509000000000000" pitchFamily="65" charset="-120"/>
              </a:rPr>
              <a:t>停下來看蝴蝶</a:t>
            </a:r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F9C69B6A-717A-4E18-B13C-4DF7FBFC89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3741" y="1988840"/>
            <a:ext cx="4676518" cy="3528392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98BEED7-5FD1-A26D-DD76-AA517C527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>
            <a:extLst>
              <a:ext uri="{FF2B5EF4-FFF2-40B4-BE49-F238E27FC236}">
                <a16:creationId xmlns:a16="http://schemas.microsoft.com/office/drawing/2014/main" id="{42536081-1BC4-4774-A258-78BD4FD8F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逗留一下吧，你是這樣美！　　（浮士德）</a:t>
            </a:r>
          </a:p>
        </p:txBody>
      </p:sp>
      <p:sp>
        <p:nvSpPr>
          <p:cNvPr id="10243" name="直排文字版面配置區 2">
            <a:extLst>
              <a:ext uri="{FF2B5EF4-FFF2-40B4-BE49-F238E27FC236}">
                <a16:creationId xmlns:a16="http://schemas.microsoft.com/office/drawing/2014/main" id="{D55FA97F-7E64-4C17-9D46-9A518D1A32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412875"/>
            <a:ext cx="8229600" cy="5040313"/>
          </a:xfrm>
        </p:spPr>
        <p:txBody>
          <a:bodyPr vert="horz"/>
          <a:lstStyle/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那天匆忙走在路上，不經意的一瞥，發現一隻金黃色的蝴蝶正停在枝葉上，這種事有很特別嗎？？？如果我繼續往前走，那就沒有什麼了～但我停了下來。牠停在葉子上，而我停下腳步佇立在一旁看著牠。</a:t>
            </a:r>
          </a:p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　　我注意到了這隻金黃色蝴蝶的翅膀上，還有排列整齊的小黑點；雖然牠看似停留，但卻也是像在工作著，或許是在忙裡偷閒吧！一旁的小白花看似不起眼，但與蝴蝶在一起時，似乎也是相得益彰；正想看個仔細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一瞬間，蝴蝶飛了。</a:t>
            </a:r>
          </a:p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　　駐足的時間其實很短暫，但我的內心卻有了不一樣的感受，匆忙的心平靜了下來。或許紛亂的思緒，在我注視這個畫面的刹那，全都聚焦在這大自然的一隅，感受到這其中的美妙。</a:t>
            </a:r>
          </a:p>
          <a:p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　　原來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浮士德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：「逗留一下吧，你是這樣美！」就是這樣的意境。</a:t>
            </a:r>
          </a:p>
          <a:p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　　現代人每天步伐匆忙過日子，為了自己、家人或者其他的目標，生活總是在一連串的忙、茫、盲中度過。好像稍做停留，一切就會來不及。其實忙碌的生活中，我們有太多的來不及了～何不停個一分鐘，看看自己周遭的人、事、物，將這些美的畫面，一一捕捉到你的人生中。</a:t>
            </a:r>
          </a:p>
          <a:p>
            <a:endParaRPr lang="zh-TW" altLang="en-US" sz="1800" dirty="0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105CA85D-CD4F-737F-1FA9-44EB954C1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4" y="6212907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21BA2E9D-B6FB-41F7-9860-045AD9BAFBEB}"/>
              </a:ext>
            </a:extLst>
          </p:cNvPr>
          <p:cNvSpPr/>
          <p:nvPr/>
        </p:nvSpPr>
        <p:spPr>
          <a:xfrm>
            <a:off x="4207669" y="1787087"/>
            <a:ext cx="4400550" cy="336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在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綠野仙蹤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的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故事中，女主角桃樂絲帶著稻草人、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錫樵夫、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獅子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及小狗托托探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尋智慧、心及勇氣，雖然歷經波折，但秉持著不放棄的精神，不僅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滿足了自我的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需求，也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發展出智慧、慈悲與勇氣的力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量。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故事內容表現了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如何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通過自我覺察與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療癒而變得完整的故事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在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每一場際遇中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統合與完整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自我</a:t>
            </a:r>
            <a:r>
              <a:rPr lang="zh-TW" altLang="zh-TW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的狀態</a:t>
            </a:r>
            <a:r>
              <a:rPr lang="zh-TW" altLang="en-US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32EA8DC-889A-47B7-A034-37B829F77546}"/>
              </a:ext>
            </a:extLst>
          </p:cNvPr>
          <p:cNvSpPr txBox="1"/>
          <p:nvPr/>
        </p:nvSpPr>
        <p:spPr>
          <a:xfrm>
            <a:off x="423178" y="1230229"/>
            <a:ext cx="3483646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250" dirty="0">
                <a:solidFill>
                  <a:schemeClr val="accent6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綠野仙蹤心理諮商所</a:t>
            </a:r>
            <a:r>
              <a:rPr lang="en-US" altLang="zh-TW" sz="2250" dirty="0">
                <a:solidFill>
                  <a:schemeClr val="accent6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-</a:t>
            </a:r>
            <a:r>
              <a:rPr lang="zh-TW" altLang="en-US" sz="225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緣起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C4BD18C4-445A-4C49-B13D-3845C36CD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9" y="3004010"/>
            <a:ext cx="3784490" cy="212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448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標題 1">
            <a:extLst>
              <a:ext uri="{FF2B5EF4-FFF2-40B4-BE49-F238E27FC236}">
                <a16:creationId xmlns:a16="http://schemas.microsoft.com/office/drawing/2014/main" id="{412D39E1-02A0-4159-8DAE-1EFFDF391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260350"/>
            <a:ext cx="8229600" cy="1143000"/>
          </a:xfrm>
        </p:spPr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此時此刻的覺察</a:t>
            </a:r>
          </a:p>
        </p:txBody>
      </p:sp>
      <p:sp>
        <p:nvSpPr>
          <p:cNvPr id="29699" name="直排文字版面配置區 2">
            <a:extLst>
              <a:ext uri="{FF2B5EF4-FFF2-40B4-BE49-F238E27FC236}">
                <a16:creationId xmlns:a16="http://schemas.microsoft.com/office/drawing/2014/main" id="{21B5FE5C-3FA5-4A95-95EB-8D22E9899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362950" cy="4525963"/>
          </a:xfrm>
        </p:spPr>
        <p:txBody>
          <a:bodyPr vert="horz"/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以正念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(mindfulness)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的角度來看，種種焦慮、恐懼、擔憂、沮喪、憤怒、不安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...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等各式負面情緒，都是需要被體認、被覺察、乃至被接納的 。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同時，也有具體方法可以處理以英文字母</a:t>
            </a:r>
            <a:r>
              <a:rPr lang="en-US" altLang="zh-TW" sz="28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S.T.O.P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為步驟。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C477763-9952-0150-0866-E1D18CF4F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>
            <a:extLst>
              <a:ext uri="{FF2B5EF4-FFF2-40B4-BE49-F238E27FC236}">
                <a16:creationId xmlns:a16="http://schemas.microsoft.com/office/drawing/2014/main" id="{F87C199C-9934-48A5-B26E-347F7B548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ＳＴＯＰ步驟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Ｓ</a:t>
            </a:r>
          </a:p>
        </p:txBody>
      </p:sp>
      <p:sp>
        <p:nvSpPr>
          <p:cNvPr id="30723" name="直排文字版面配置區 2">
            <a:extLst>
              <a:ext uri="{FF2B5EF4-FFF2-40B4-BE49-F238E27FC236}">
                <a16:creationId xmlns:a16="http://schemas.microsoft.com/office/drawing/2014/main" id="{5EB30920-3E70-4983-8779-3D1684D754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362950" cy="4525963"/>
          </a:xfrm>
        </p:spPr>
        <p:txBody>
          <a:bodyPr vert="horz"/>
          <a:lstStyle/>
          <a:p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ＳＴＯＰ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先讓自己停下來</a:t>
            </a:r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A94EB1A5-160C-4661-BF12-39B602A03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3501008"/>
            <a:ext cx="2200275" cy="2076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29D93C8B-CEC9-7627-6FC3-146B0016C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771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標題 1">
            <a:extLst>
              <a:ext uri="{FF2B5EF4-FFF2-40B4-BE49-F238E27FC236}">
                <a16:creationId xmlns:a16="http://schemas.microsoft.com/office/drawing/2014/main" id="{C3044619-A247-4F49-9542-C368CDC03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ＳＴＯＰ步驟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Ｔ</a:t>
            </a:r>
          </a:p>
        </p:txBody>
      </p:sp>
      <p:sp>
        <p:nvSpPr>
          <p:cNvPr id="31747" name="直排文字版面配置區 2">
            <a:extLst>
              <a:ext uri="{FF2B5EF4-FFF2-40B4-BE49-F238E27FC236}">
                <a16:creationId xmlns:a16="http://schemas.microsoft.com/office/drawing/2014/main" id="{7E24152E-B984-442C-86EB-9DBE1AE06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362950" cy="4525963"/>
          </a:xfrm>
        </p:spPr>
        <p:txBody>
          <a:bodyPr vert="horz"/>
          <a:lstStyle/>
          <a:p>
            <a:r>
              <a:rPr lang="en-US" altLang="zh-TW" sz="2800">
                <a:latin typeface="標楷體" panose="03000509000000000000" pitchFamily="65" charset="-120"/>
                <a:ea typeface="標楷體" panose="03000509000000000000" pitchFamily="65" charset="-120"/>
              </a:rPr>
              <a:t>Take a breath</a:t>
            </a:r>
          </a:p>
          <a:p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深呼吸三次，覺察氣息在鼻孔的吸跟呼，然後恢復自然呼吸三分鐘，清楚氣息的進出。</a:t>
            </a:r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AF2E0A06-2902-4262-A3FE-62E7BEFC0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4116388"/>
            <a:ext cx="2276475" cy="200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AD0AE95-C7A4-DA4E-6886-8256F4BFF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85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標題 1">
            <a:extLst>
              <a:ext uri="{FF2B5EF4-FFF2-40B4-BE49-F238E27FC236}">
                <a16:creationId xmlns:a16="http://schemas.microsoft.com/office/drawing/2014/main" id="{669348B1-34B5-4C5E-9935-7D50B006E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ＳＴＯＰ步驟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Ｏ</a:t>
            </a:r>
          </a:p>
        </p:txBody>
      </p:sp>
      <p:sp>
        <p:nvSpPr>
          <p:cNvPr id="32771" name="直排文字版面配置區 2">
            <a:extLst>
              <a:ext uri="{FF2B5EF4-FFF2-40B4-BE49-F238E27FC236}">
                <a16:creationId xmlns:a16="http://schemas.microsoft.com/office/drawing/2014/main" id="{9F21F9F6-2AA8-4C8A-BDAA-8D28FCB8D1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268413"/>
            <a:ext cx="8362950" cy="4133850"/>
          </a:xfrm>
        </p:spPr>
        <p:txBody>
          <a:bodyPr vert="horz"/>
          <a:lstStyle/>
          <a:p>
            <a:r>
              <a:rPr lang="en-US" altLang="zh-TW" sz="2800">
                <a:latin typeface="標楷體" panose="03000509000000000000" pitchFamily="65" charset="-120"/>
                <a:ea typeface="標楷體" panose="03000509000000000000" pitchFamily="65" charset="-120"/>
              </a:rPr>
              <a:t>Observe</a:t>
            </a:r>
          </a:p>
          <a:p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觀察腦袋在想什麼，什麼念頭跑出來了？再試著身體掃描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體驗身體感受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，可能覺得胸口悶、喉嚨緊等等。這時試著去客觀觀察哪些情緒跑出來並開放地接納，記得情緒不等於我。</a:t>
            </a:r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F473573D-48D1-4B9B-9DB3-96035782E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4581128"/>
            <a:ext cx="2143125" cy="2143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279837B-36D0-5786-F902-82E4C7B7C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6250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標題 1">
            <a:extLst>
              <a:ext uri="{FF2B5EF4-FFF2-40B4-BE49-F238E27FC236}">
                <a16:creationId xmlns:a16="http://schemas.microsoft.com/office/drawing/2014/main" id="{04B98DAF-0881-40E9-BABF-FA1B8B6A2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ＳＴＯＰ步驟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Ｐ</a:t>
            </a:r>
          </a:p>
        </p:txBody>
      </p:sp>
      <p:sp>
        <p:nvSpPr>
          <p:cNvPr id="33795" name="直排文字版面配置區 2">
            <a:extLst>
              <a:ext uri="{FF2B5EF4-FFF2-40B4-BE49-F238E27FC236}">
                <a16:creationId xmlns:a16="http://schemas.microsoft.com/office/drawing/2014/main" id="{1C54D772-DA17-465E-ACB9-06819184F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362950" cy="4525963"/>
          </a:xfrm>
        </p:spPr>
        <p:txBody>
          <a:bodyPr vert="horz"/>
          <a:lstStyle/>
          <a:p>
            <a:r>
              <a:rPr lang="en-US" altLang="zh-TW" sz="2800">
                <a:latin typeface="標楷體" panose="03000509000000000000" pitchFamily="65" charset="-120"/>
                <a:ea typeface="標楷體" panose="03000509000000000000" pitchFamily="65" charset="-120"/>
              </a:rPr>
              <a:t>Proceed</a:t>
            </a:r>
          </a:p>
          <a:p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繼續做該做的事，完成手邊的工作，若是遇到吃飯時間就去吃飯、該開會就繼續開會等，體驗當下的生命。</a:t>
            </a:r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3D0B5157-5DBC-4710-87BF-C4AF04070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4293096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7" name="Picture 4">
            <a:extLst>
              <a:ext uri="{FF2B5EF4-FFF2-40B4-BE49-F238E27FC236}">
                <a16:creationId xmlns:a16="http://schemas.microsoft.com/office/drawing/2014/main" id="{5F22CCB8-61B3-4A65-A025-0F00CE6C8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75" y="6021388"/>
            <a:ext cx="49053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2749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標題 1">
            <a:extLst>
              <a:ext uri="{FF2B5EF4-FFF2-40B4-BE49-F238E27FC236}">
                <a16:creationId xmlns:a16="http://schemas.microsoft.com/office/drawing/2014/main" id="{A344ABC5-F3C7-48BA-AC50-45D61C9C3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04875"/>
          </a:xfrm>
        </p:spPr>
        <p:txBody>
          <a:bodyPr/>
          <a:lstStyle/>
          <a:p>
            <a:pPr eaLnBrk="1" hangingPunct="1"/>
            <a:r>
              <a:rPr lang="zh-TW" altLang="en-US" sz="3600">
                <a:latin typeface="標楷體" panose="03000509000000000000" pitchFamily="65" charset="-120"/>
                <a:ea typeface="標楷體" panose="03000509000000000000" pitchFamily="65" charset="-120"/>
              </a:rPr>
              <a:t>接受「事情就是這樣」的</a:t>
            </a:r>
            <a:r>
              <a:rPr lang="en-US" altLang="zh-TW" sz="3600">
                <a:latin typeface="標楷體" panose="03000509000000000000" pitchFamily="65" charset="-120"/>
                <a:ea typeface="標楷體" panose="03000509000000000000" pitchFamily="65" charset="-120"/>
              </a:rPr>
              <a:t>EASE</a:t>
            </a:r>
            <a:r>
              <a:rPr lang="zh-TW" altLang="en-US" sz="3600">
                <a:latin typeface="標楷體" panose="03000509000000000000" pitchFamily="65" charset="-120"/>
                <a:ea typeface="標楷體" panose="03000509000000000000" pitchFamily="65" charset="-120"/>
              </a:rPr>
              <a:t>法則</a:t>
            </a:r>
            <a:endParaRPr lang="zh-TW" altLang="en-US" sz="3600"/>
          </a:p>
        </p:txBody>
      </p:sp>
      <p:sp>
        <p:nvSpPr>
          <p:cNvPr id="41987" name="直排文字版面配置區 2">
            <a:extLst>
              <a:ext uri="{FF2B5EF4-FFF2-40B4-BE49-F238E27FC236}">
                <a16:creationId xmlns:a16="http://schemas.microsoft.com/office/drawing/2014/main" id="{CB20AE7E-7568-4680-80CC-3E42F6FC88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9388" y="1341438"/>
            <a:ext cx="8507412" cy="4608512"/>
          </a:xfrm>
        </p:spPr>
        <p:txBody>
          <a:bodyPr vert="horz"/>
          <a:lstStyle/>
          <a:p>
            <a:pPr eaLnBrk="1" hangingPunct="1"/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Ｅ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擁抱（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Embrace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）：</a:t>
            </a:r>
            <a:endParaRPr lang="en-US" altLang="zh-TW" sz="2400" b="1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>
                <a:latin typeface="標楷體" panose="03000509000000000000" pitchFamily="65" charset="-120"/>
                <a:ea typeface="標楷體" panose="03000509000000000000" pitchFamily="65" charset="-120"/>
              </a:rPr>
              <a:t>擁抱每一件事，擁抱所有的經驗。</a:t>
            </a:r>
            <a:endParaRPr lang="en-US" altLang="zh-TW" sz="24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Ａ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接納（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Accept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</a:p>
          <a:p>
            <a:pPr eaLnBrk="1" hangingPunct="1"/>
            <a:r>
              <a:rPr lang="zh-TW" altLang="en-US" sz="2400">
                <a:latin typeface="標楷體" panose="03000509000000000000" pitchFamily="65" charset="-120"/>
                <a:ea typeface="標楷體" panose="03000509000000000000" pitchFamily="65" charset="-120"/>
              </a:rPr>
              <a:t>接受此時此刻與現實所呈現的原本樣貌。</a:t>
            </a:r>
            <a:endParaRPr lang="en-US" altLang="zh-TW" sz="24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Ｓ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簡化（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Simplify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）：</a:t>
            </a:r>
            <a:endParaRPr lang="en-US" altLang="zh-TW" sz="2400" b="1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>
                <a:latin typeface="標楷體" panose="03000509000000000000" pitchFamily="65" charset="-120"/>
                <a:ea typeface="標楷體" panose="03000509000000000000" pitchFamily="65" charset="-120"/>
              </a:rPr>
              <a:t>不需要介入、對抗、處理或評斷它，就讓它維持現狀，順其自然。</a:t>
            </a:r>
            <a:endParaRPr lang="en-US" altLang="zh-TW" sz="24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Ｅ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吐氣（</a:t>
            </a:r>
            <a:r>
              <a:rPr lang="en-US" altLang="zh-TW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Exhale</a:t>
            </a:r>
            <a:r>
              <a:rPr lang="zh-TW" altLang="en-US" sz="24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）：</a:t>
            </a:r>
            <a:endParaRPr lang="en-US" altLang="zh-TW" sz="2400" b="1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>
                <a:latin typeface="標楷體" panose="03000509000000000000" pitchFamily="65" charset="-120"/>
                <a:ea typeface="標楷體" panose="03000509000000000000" pitchFamily="65" charset="-120"/>
              </a:rPr>
              <a:t>你可以繼續呼吸。</a:t>
            </a:r>
            <a:endParaRPr lang="en-US" altLang="zh-TW" sz="24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endParaRPr lang="zh-TW" altLang="en-US" sz="24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649751E4-BB7B-54F0-0137-57306E31CD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6970288-2F40-4779-8E51-7A056F1227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913" y="2725738"/>
            <a:ext cx="6400800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一個安頓您內在的好地方</a:t>
            </a:r>
            <a:endParaRPr lang="zh-TW" altLang="en-US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5059" name="Picture 6">
            <a:extLst>
              <a:ext uri="{FF2B5EF4-FFF2-40B4-BE49-F238E27FC236}">
                <a16:creationId xmlns:a16="http://schemas.microsoft.com/office/drawing/2014/main" id="{670F1772-6740-4FFF-A035-3D9C6B217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750888"/>
            <a:ext cx="506730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標題 1">
            <a:extLst>
              <a:ext uri="{FF2B5EF4-FFF2-40B4-BE49-F238E27FC236}">
                <a16:creationId xmlns:a16="http://schemas.microsoft.com/office/drawing/2014/main" id="{71A0F472-BFFC-4A77-BCEE-042B9B1A41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650" y="4221163"/>
            <a:ext cx="7772400" cy="1470025"/>
          </a:xfrm>
        </p:spPr>
        <p:txBody>
          <a:bodyPr/>
          <a:lstStyle/>
          <a:p>
            <a:pPr eaLnBrk="1" hangingPunct="1"/>
            <a:r>
              <a:rPr lang="zh-TW" altLang="en-US" sz="4800" b="1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謝謝聆聽！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6FA33F-DE26-AAA1-6D09-28B688AC4445}"/>
              </a:ext>
            </a:extLst>
          </p:cNvPr>
          <p:cNvSpPr/>
          <p:nvPr/>
        </p:nvSpPr>
        <p:spPr>
          <a:xfrm>
            <a:off x="3349549" y="764704"/>
            <a:ext cx="244490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8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file"/>
              </a:rPr>
              <a:t>壓力</a:t>
            </a:r>
            <a:endParaRPr lang="zh-TW" altLang="en-US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172" name="圖片 2">
            <a:hlinkClick r:id="rId3" action="ppaction://hlinkfile"/>
            <a:extLst>
              <a:ext uri="{FF2B5EF4-FFF2-40B4-BE49-F238E27FC236}">
                <a16:creationId xmlns:a16="http://schemas.microsoft.com/office/drawing/2014/main" id="{77629D12-114E-DF23-652C-8C7306FEB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2582863"/>
            <a:ext cx="4794250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7B08D367-480F-CC42-B399-0A0F2B155F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資料庫圖表 2">
            <a:extLst>
              <a:ext uri="{FF2B5EF4-FFF2-40B4-BE49-F238E27FC236}">
                <a16:creationId xmlns:a16="http://schemas.microsoft.com/office/drawing/2014/main" id="{4399A9E9-F757-AA06-E7BB-CF4D673E126E}"/>
              </a:ext>
            </a:extLst>
          </p:cNvPr>
          <p:cNvGraphicFramePr/>
          <p:nvPr/>
        </p:nvGraphicFramePr>
        <p:xfrm>
          <a:off x="1043608" y="836712"/>
          <a:ext cx="763284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195" name="文字方塊 3">
            <a:extLst>
              <a:ext uri="{FF2B5EF4-FFF2-40B4-BE49-F238E27FC236}">
                <a16:creationId xmlns:a16="http://schemas.microsoft.com/office/drawing/2014/main" id="{DAC1B968-840D-DBEB-554B-2049CA4F9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50" y="2206625"/>
            <a:ext cx="2087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3600" b="1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現在工作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EC78690-9F23-A2B1-4571-7D550179D2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4170" y="2659286"/>
            <a:ext cx="3351724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9761F2E-9565-200B-57A5-7C0AA826F34A}"/>
              </a:ext>
            </a:extLst>
          </p:cNvPr>
          <p:cNvSpPr/>
          <p:nvPr/>
        </p:nvSpPr>
        <p:spPr>
          <a:xfrm>
            <a:off x="763466" y="182643"/>
            <a:ext cx="203132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</a:rPr>
              <a:t>壓力源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36FD366-561A-9316-93E6-3D37666D06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EEBE845-886A-BDDF-F0DA-7D8CA773A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429909"/>
            <a:ext cx="4762500" cy="3181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資料庫圖表 3">
            <a:extLst>
              <a:ext uri="{FF2B5EF4-FFF2-40B4-BE49-F238E27FC236}">
                <a16:creationId xmlns:a16="http://schemas.microsoft.com/office/drawing/2014/main" id="{75FFDD52-6256-47C8-E3FE-01776AD32DCE}"/>
              </a:ext>
            </a:extLst>
          </p:cNvPr>
          <p:cNvGraphicFramePr/>
          <p:nvPr/>
        </p:nvGraphicFramePr>
        <p:xfrm>
          <a:off x="3275856" y="764704"/>
          <a:ext cx="47625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F0B5563D-F59C-4B8C-C058-206616DF7E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12F6DEAE-6C9A-AF9E-EF9E-44925B65A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57200"/>
            <a:ext cx="7772400" cy="990600"/>
          </a:xfrm>
        </p:spPr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短期壓力與表現的關係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02140C3-D67F-EB1C-55FB-7916BF06B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pPr>
              <a:buFontTx/>
              <a:buNone/>
            </a:pP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壓力會影響個人的表現。</a:t>
            </a:r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3556" name="Picture 5" descr="http://stress.hkedcity.net/stress/chi/images/fig2.gif">
            <a:extLst>
              <a:ext uri="{FF2B5EF4-FFF2-40B4-BE49-F238E27FC236}">
                <a16:creationId xmlns:a16="http://schemas.microsoft.com/office/drawing/2014/main" id="{98EEBD90-E689-A4BF-24DE-02EE12083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81200"/>
            <a:ext cx="6629400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6">
            <a:extLst>
              <a:ext uri="{FF2B5EF4-FFF2-40B4-BE49-F238E27FC236}">
                <a16:creationId xmlns:a16="http://schemas.microsoft.com/office/drawing/2014/main" id="{CF66FA35-F5CC-2DE4-DACE-A84F675AB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019800"/>
            <a:ext cx="617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每一個人都有一個最適合的壓力水平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EAC5E554-C035-8038-83CC-912053B25C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5" y="5259841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1B29FE68-C8B4-4991-F3C6-E65A43F32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長期壓力與表現的關係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77EA877C-9AD8-B34B-B27B-F6075F07A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648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endParaRPr lang="en-US" altLang="zh-TW" sz="2000"/>
          </a:p>
          <a:p>
            <a:pPr>
              <a:lnSpc>
                <a:spcPct val="90000"/>
              </a:lnSpc>
              <a:buFontTx/>
              <a:buNone/>
            </a:pPr>
            <a:r>
              <a:rPr lang="zh-TW" altLang="en-US" sz="2000">
                <a:latin typeface="標楷體" panose="03000509000000000000" pitchFamily="65" charset="-120"/>
                <a:ea typeface="標楷體" panose="03000509000000000000" pitchFamily="65" charset="-120"/>
              </a:rPr>
              <a:t>起初，我們都有足夠的能量去面對挑戰，所以表現不受影響。經過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TW" altLang="en-US" sz="2000">
                <a:latin typeface="標楷體" panose="03000509000000000000" pitchFamily="65" charset="-120"/>
                <a:ea typeface="標楷體" panose="03000509000000000000" pitchFamily="65" charset="-120"/>
              </a:rPr>
              <a:t>一段時間後，我們會開始感到很疲倦，緊張和不開心，工作表現亦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TW" altLang="en-US" sz="2000">
                <a:latin typeface="標楷體" panose="03000509000000000000" pitchFamily="65" charset="-120"/>
                <a:ea typeface="標楷體" panose="03000509000000000000" pitchFamily="65" charset="-120"/>
              </a:rPr>
              <a:t>相繼受到</a:t>
            </a:r>
            <a:r>
              <a:rPr lang="zh-TW" altLang="en-US" sz="2000">
                <a:latin typeface="標楷體" panose="03000509000000000000" pitchFamily="65" charset="-120"/>
                <a:ea typeface="標楷體" panose="03000509000000000000" pitchFamily="65" charset="-120"/>
                <a:hlinkClick r:id="rId2" action="ppaction://hlinkfile"/>
              </a:rPr>
              <a:t>影響</a:t>
            </a:r>
            <a:r>
              <a:rPr lang="zh-TW" altLang="en-US" sz="200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B6BD885F-438B-FE70-EBE0-6E7639BEE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3" y="2128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TW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4581" name="Object 5">
            <a:extLst>
              <a:ext uri="{FF2B5EF4-FFF2-40B4-BE49-F238E27FC236}">
                <a16:creationId xmlns:a16="http://schemas.microsoft.com/office/drawing/2014/main" id="{AB8738AA-CE40-B8DE-8471-AA1A69F59C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1219200"/>
          <a:ext cx="6629400" cy="401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圖片" r:id="rId3" imgW="4295775" imgH="2600325" progId="Word.Picture.8">
                  <p:embed/>
                </p:oleObj>
              </mc:Choice>
              <mc:Fallback>
                <p:oleObj name="圖片" r:id="rId3" imgW="4295775" imgH="2600325" progId="Word.Picture.8">
                  <p:embed/>
                  <p:pic>
                    <p:nvPicPr>
                      <p:cNvPr id="24581" name="Object 5">
                        <a:extLst>
                          <a:ext uri="{FF2B5EF4-FFF2-40B4-BE49-F238E27FC236}">
                            <a16:creationId xmlns:a16="http://schemas.microsoft.com/office/drawing/2014/main" id="{AB8738AA-CE40-B8DE-8471-AA1A69F59C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629400" cy="401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圖片 1">
            <a:extLst>
              <a:ext uri="{FF2B5EF4-FFF2-40B4-BE49-F238E27FC236}">
                <a16:creationId xmlns:a16="http://schemas.microsoft.com/office/drawing/2014/main" id="{345FAD94-B061-22F9-8CA6-5C409A2F4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94" y="6036129"/>
            <a:ext cx="1002406" cy="74090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114BF0-97F3-4385-87B2-AD1354FF6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探索壓力經驗</a:t>
            </a:r>
            <a:endParaRPr lang="zh-TW" altLang="en-US" sz="4000" dirty="0"/>
          </a:p>
        </p:txBody>
      </p:sp>
      <p:graphicFrame>
        <p:nvGraphicFramePr>
          <p:cNvPr id="3" name="資料庫圖表 2">
            <a:extLst>
              <a:ext uri="{FF2B5EF4-FFF2-40B4-BE49-F238E27FC236}">
                <a16:creationId xmlns:a16="http://schemas.microsoft.com/office/drawing/2014/main" id="{207E54DA-D2A0-42D4-8039-C4F426A8E3F4}"/>
              </a:ext>
            </a:extLst>
          </p:cNvPr>
          <p:cNvGraphicFramePr/>
          <p:nvPr/>
        </p:nvGraphicFramePr>
        <p:xfrm>
          <a:off x="457200" y="1700808"/>
          <a:ext cx="814724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4C373DC2-FE29-913C-3523-2FB2F3C105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245" y="6002172"/>
            <a:ext cx="1002406" cy="7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94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1416</Words>
  <Application>Microsoft Office PowerPoint</Application>
  <PresentationFormat>如螢幕大小 (4:3)</PresentationFormat>
  <Paragraphs>143</Paragraphs>
  <Slides>36</Slides>
  <Notes>2</Notes>
  <HiddenSlides>0</HiddenSlides>
  <MMClips>0</MMClips>
  <ScaleCrop>false</ScaleCrop>
  <HeadingPairs>
    <vt:vector size="8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53" baseType="lpstr">
      <vt:lpstr>Adobe Clean Han</vt:lpstr>
      <vt:lpstr>Adobe Clean Han ExtraBold</vt:lpstr>
      <vt:lpstr>Microsoft YaHei</vt:lpstr>
      <vt:lpstr>Ryo Gothic Std R</vt:lpstr>
      <vt:lpstr>SetoFont</vt:lpstr>
      <vt:lpstr>SimSun</vt:lpstr>
      <vt:lpstr>Source Han Sans JP</vt:lpstr>
      <vt:lpstr>Source Han Sans JP Medium</vt:lpstr>
      <vt:lpstr>微軟正黑體</vt:lpstr>
      <vt:lpstr>PMingLiU</vt:lpstr>
      <vt:lpstr>標楷體</vt:lpstr>
      <vt:lpstr>Arial</vt:lpstr>
      <vt:lpstr>Broadway</vt:lpstr>
      <vt:lpstr>Calibri</vt:lpstr>
      <vt:lpstr>Times New Roman</vt:lpstr>
      <vt:lpstr>Office 佈景主題</vt:lpstr>
      <vt:lpstr>圖片</vt:lpstr>
      <vt:lpstr>PowerPoint 簡報</vt:lpstr>
      <vt:lpstr> 葉明哲諮商心理師</vt:lpstr>
      <vt:lpstr>PowerPoint 簡報</vt:lpstr>
      <vt:lpstr>PowerPoint 簡報</vt:lpstr>
      <vt:lpstr>PowerPoint 簡報</vt:lpstr>
      <vt:lpstr>PowerPoint 簡報</vt:lpstr>
      <vt:lpstr>短期壓力與表現的關係</vt:lpstr>
      <vt:lpstr>長期壓力與表現的關係</vt:lpstr>
      <vt:lpstr>探索壓力經驗</vt:lpstr>
      <vt:lpstr>壓力指數測量表</vt:lpstr>
      <vt:lpstr>您回答「是」的題數</vt:lpstr>
      <vt:lpstr> 辨識⾃我壓 ⼒</vt:lpstr>
      <vt:lpstr>PowerPoint 簡報</vt:lpstr>
      <vt:lpstr>PowerPoint 簡報</vt:lpstr>
      <vt:lpstr>有情緒是不好的事！？情緒一點幫助都沒有？！</vt:lpstr>
      <vt:lpstr> ⽣命中少掉了情 緒 會發⽣什 事 </vt:lpstr>
      <vt:lpstr>情緒的功用</vt:lpstr>
      <vt:lpstr>PowerPoint 簡報</vt:lpstr>
      <vt:lpstr>繪本療癒</vt:lpstr>
      <vt:lpstr>PowerPoint 簡報</vt:lpstr>
      <vt:lpstr>PowerPoint 簡報</vt:lpstr>
      <vt:lpstr> 正念自我照顧</vt:lpstr>
      <vt:lpstr>PowerPoint 簡報</vt:lpstr>
      <vt:lpstr>正「念」～今心</vt:lpstr>
      <vt:lpstr>你的心還在不在</vt:lpstr>
      <vt:lpstr>PowerPoint 簡報</vt:lpstr>
      <vt:lpstr>專 注 呼 吸</vt:lpstr>
      <vt:lpstr>停下來看蝴蝶</vt:lpstr>
      <vt:lpstr>逗留一下吧，你是這樣美！　　（浮士德）</vt:lpstr>
      <vt:lpstr>此時此刻的覺察</vt:lpstr>
      <vt:lpstr>ＳＴＯＰ步驟—Ｓ</vt:lpstr>
      <vt:lpstr>ＳＴＯＰ步驟—Ｔ</vt:lpstr>
      <vt:lpstr>ＳＴＯＰ步驟—Ｏ</vt:lpstr>
      <vt:lpstr>ＳＴＯＰ步驟—Ｐ</vt:lpstr>
      <vt:lpstr>接受「事情就是這樣」的EASE法則</vt:lpstr>
      <vt:lpstr>謝謝聆聽！</vt:lpstr>
    </vt:vector>
  </TitlesOfParts>
  <Company>00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班級輔導</dc:title>
  <dc:creator>AD</dc:creator>
  <cp:lastModifiedBy>明哲 葉</cp:lastModifiedBy>
  <cp:revision>345</cp:revision>
  <dcterms:created xsi:type="dcterms:W3CDTF">2010-07-07T01:10:11Z</dcterms:created>
  <dcterms:modified xsi:type="dcterms:W3CDTF">2023-07-19T13:13:35Z</dcterms:modified>
</cp:coreProperties>
</file>