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1"/>
  </p:notesMasterIdLst>
  <p:handoutMasterIdLst>
    <p:handoutMasterId r:id="rId42"/>
  </p:handoutMasterIdLst>
  <p:sldIdLst>
    <p:sldId id="268" r:id="rId3"/>
    <p:sldId id="287" r:id="rId4"/>
    <p:sldId id="381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4" r:id="rId16"/>
    <p:sldId id="324" r:id="rId17"/>
    <p:sldId id="396" r:id="rId18"/>
    <p:sldId id="397" r:id="rId19"/>
    <p:sldId id="293" r:id="rId20"/>
    <p:sldId id="398" r:id="rId21"/>
    <p:sldId id="399" r:id="rId22"/>
    <p:sldId id="400" r:id="rId23"/>
    <p:sldId id="401" r:id="rId24"/>
    <p:sldId id="402" r:id="rId25"/>
    <p:sldId id="392" r:id="rId26"/>
    <p:sldId id="301" r:id="rId27"/>
    <p:sldId id="302" r:id="rId28"/>
    <p:sldId id="403" r:id="rId29"/>
    <p:sldId id="404" r:id="rId30"/>
    <p:sldId id="405" r:id="rId31"/>
    <p:sldId id="406" r:id="rId32"/>
    <p:sldId id="407" r:id="rId33"/>
    <p:sldId id="298" r:id="rId34"/>
    <p:sldId id="299" r:id="rId35"/>
    <p:sldId id="410" r:id="rId36"/>
    <p:sldId id="411" r:id="rId37"/>
    <p:sldId id="409" r:id="rId38"/>
    <p:sldId id="303" r:id="rId39"/>
    <p:sldId id="30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76197" autoAdjust="0"/>
  </p:normalViewPr>
  <p:slideViewPr>
    <p:cSldViewPr>
      <p:cViewPr varScale="1">
        <p:scale>
          <a:sx n="114" d="100"/>
          <a:sy n="114" d="100"/>
        </p:scale>
        <p:origin x="-47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plotArea>
      <c:layout>
        <c:manualLayout>
          <c:layoutTarget val="inner"/>
          <c:xMode val="edge"/>
          <c:yMode val="edge"/>
          <c:x val="4.7226113474209165E-2"/>
          <c:y val="4.0829344985060086E-2"/>
          <c:w val="0.86966878230024469"/>
          <c:h val="0.797936194224033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屏東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0B-49A3-B8F1-520ED602D7BF}"/>
                </c:ext>
              </c:extLst>
            </c:dLbl>
            <c:dLbl>
              <c:idx val="24"/>
              <c:layout>
                <c:manualLayout>
                  <c:x val="-2.1339117861641822E-2"/>
                  <c:y val="3.1201211561288539E-2"/>
                </c:manualLayout>
              </c:layout>
              <c:dLblPos val="r"/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TW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86</c:v>
                </c:pt>
                <c:pt idx="1">
                  <c:v>87</c:v>
                </c:pt>
                <c:pt idx="2">
                  <c:v>88</c:v>
                </c:pt>
                <c:pt idx="3">
                  <c:v>89</c:v>
                </c:pt>
                <c:pt idx="4">
                  <c:v>90</c:v>
                </c:pt>
                <c:pt idx="5">
                  <c:v>91</c:v>
                </c:pt>
                <c:pt idx="6">
                  <c:v>92</c:v>
                </c:pt>
                <c:pt idx="7">
                  <c:v>93</c:v>
                </c:pt>
                <c:pt idx="8">
                  <c:v>94</c:v>
                </c:pt>
                <c:pt idx="9">
                  <c:v>95</c:v>
                </c:pt>
                <c:pt idx="10">
                  <c:v>96</c:v>
                </c:pt>
                <c:pt idx="11">
                  <c:v>97</c:v>
                </c:pt>
                <c:pt idx="12">
                  <c:v>98</c:v>
                </c:pt>
                <c:pt idx="13">
                  <c:v>99</c:v>
                </c:pt>
                <c:pt idx="14">
                  <c:v>100</c:v>
                </c:pt>
                <c:pt idx="15">
                  <c:v>101</c:v>
                </c:pt>
                <c:pt idx="16">
                  <c:v>102</c:v>
                </c:pt>
                <c:pt idx="17">
                  <c:v>103</c:v>
                </c:pt>
                <c:pt idx="18">
                  <c:v>104</c:v>
                </c:pt>
                <c:pt idx="19">
                  <c:v>105</c:v>
                </c:pt>
                <c:pt idx="20">
                  <c:v>106</c:v>
                </c:pt>
                <c:pt idx="21">
                  <c:v>107</c:v>
                </c:pt>
                <c:pt idx="22">
                  <c:v>108</c:v>
                </c:pt>
                <c:pt idx="23">
                  <c:v>109</c:v>
                </c:pt>
                <c:pt idx="24">
                  <c:v>110</c:v>
                </c:pt>
                <c:pt idx="25">
                  <c:v>111</c:v>
                </c:pt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12.8</c:v>
                </c:pt>
                <c:pt idx="1">
                  <c:v>12.2</c:v>
                </c:pt>
                <c:pt idx="2">
                  <c:v>12.4</c:v>
                </c:pt>
                <c:pt idx="3">
                  <c:v>13</c:v>
                </c:pt>
                <c:pt idx="4">
                  <c:v>13.5</c:v>
                </c:pt>
                <c:pt idx="5">
                  <c:v>14.1</c:v>
                </c:pt>
                <c:pt idx="6">
                  <c:v>14</c:v>
                </c:pt>
                <c:pt idx="7">
                  <c:v>15.2</c:v>
                </c:pt>
                <c:pt idx="8">
                  <c:v>18.100000000000001</c:v>
                </c:pt>
                <c:pt idx="9">
                  <c:v>16.8</c:v>
                </c:pt>
                <c:pt idx="10">
                  <c:v>14.8</c:v>
                </c:pt>
                <c:pt idx="11">
                  <c:v>17.3</c:v>
                </c:pt>
                <c:pt idx="12">
                  <c:v>15.3</c:v>
                </c:pt>
                <c:pt idx="13">
                  <c:v>17.7</c:v>
                </c:pt>
                <c:pt idx="14">
                  <c:v>13.9</c:v>
                </c:pt>
                <c:pt idx="15">
                  <c:v>14.3</c:v>
                </c:pt>
                <c:pt idx="16">
                  <c:v>14</c:v>
                </c:pt>
                <c:pt idx="17">
                  <c:v>12.9</c:v>
                </c:pt>
                <c:pt idx="18">
                  <c:v>12.1</c:v>
                </c:pt>
                <c:pt idx="19">
                  <c:v>16.8</c:v>
                </c:pt>
                <c:pt idx="20">
                  <c:v>13.5</c:v>
                </c:pt>
                <c:pt idx="21">
                  <c:v>14.2</c:v>
                </c:pt>
                <c:pt idx="22">
                  <c:v>15</c:v>
                </c:pt>
                <c:pt idx="23">
                  <c:v>13.7</c:v>
                </c:pt>
                <c:pt idx="24">
                  <c:v>10.8</c:v>
                </c:pt>
                <c:pt idx="25">
                  <c:v>12.9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0B-49A3-B8F1-520ED602D7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全國</c:v>
                </c:pt>
              </c:strCache>
            </c:strRef>
          </c:tx>
          <c:spPr>
            <a:ln w="31750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dLbls>
            <c:dLbl>
              <c:idx val="9"/>
              <c:layout>
                <c:manualLayout>
                  <c:x val="-2.6598934584777651E-2"/>
                  <c:y val="-3.120102883305369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50B-49A3-B8F1-520ED602D7BF}"/>
                </c:ext>
              </c:extLst>
            </c:dLbl>
            <c:dLbl>
              <c:idx val="24"/>
              <c:layout>
                <c:manualLayout>
                  <c:x val="-2.5546971240150474E-2"/>
                  <c:y val="-2.8880380250147598E-2"/>
                </c:manualLayout>
              </c:layout>
              <c:dLblPos val="r"/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TW"/>
              </a:p>
            </c:txPr>
            <c:dLblPos val="b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Sheet1!$A$2:$A$27</c:f>
              <c:numCache>
                <c:formatCode>General</c:formatCode>
                <c:ptCount val="26"/>
                <c:pt idx="0">
                  <c:v>86</c:v>
                </c:pt>
                <c:pt idx="1">
                  <c:v>87</c:v>
                </c:pt>
                <c:pt idx="2">
                  <c:v>88</c:v>
                </c:pt>
                <c:pt idx="3">
                  <c:v>89</c:v>
                </c:pt>
                <c:pt idx="4">
                  <c:v>90</c:v>
                </c:pt>
                <c:pt idx="5">
                  <c:v>91</c:v>
                </c:pt>
                <c:pt idx="6">
                  <c:v>92</c:v>
                </c:pt>
                <c:pt idx="7">
                  <c:v>93</c:v>
                </c:pt>
                <c:pt idx="8">
                  <c:v>94</c:v>
                </c:pt>
                <c:pt idx="9">
                  <c:v>95</c:v>
                </c:pt>
                <c:pt idx="10">
                  <c:v>96</c:v>
                </c:pt>
                <c:pt idx="11">
                  <c:v>97</c:v>
                </c:pt>
                <c:pt idx="12">
                  <c:v>98</c:v>
                </c:pt>
                <c:pt idx="13">
                  <c:v>99</c:v>
                </c:pt>
                <c:pt idx="14">
                  <c:v>100</c:v>
                </c:pt>
                <c:pt idx="15">
                  <c:v>101</c:v>
                </c:pt>
                <c:pt idx="16">
                  <c:v>102</c:v>
                </c:pt>
                <c:pt idx="17">
                  <c:v>103</c:v>
                </c:pt>
                <c:pt idx="18">
                  <c:v>104</c:v>
                </c:pt>
                <c:pt idx="19">
                  <c:v>105</c:v>
                </c:pt>
                <c:pt idx="20">
                  <c:v>106</c:v>
                </c:pt>
                <c:pt idx="21">
                  <c:v>107</c:v>
                </c:pt>
                <c:pt idx="22">
                  <c:v>108</c:v>
                </c:pt>
                <c:pt idx="23">
                  <c:v>109</c:v>
                </c:pt>
                <c:pt idx="24">
                  <c:v>110</c:v>
                </c:pt>
                <c:pt idx="25">
                  <c:v>111</c:v>
                </c:pt>
              </c:numCache>
            </c:numRef>
          </c:cat>
          <c:val>
            <c:numRef>
              <c:f>Sheet1!$C$2:$C$27</c:f>
              <c:numCache>
                <c:formatCode>General</c:formatCode>
                <c:ptCount val="26"/>
                <c:pt idx="0">
                  <c:v>10</c:v>
                </c:pt>
                <c:pt idx="1">
                  <c:v>9.8000000000000007</c:v>
                </c:pt>
                <c:pt idx="2">
                  <c:v>10</c:v>
                </c:pt>
                <c:pt idx="3">
                  <c:v>10.7</c:v>
                </c:pt>
                <c:pt idx="4">
                  <c:v>11.7</c:v>
                </c:pt>
                <c:pt idx="5">
                  <c:v>12.5</c:v>
                </c:pt>
                <c:pt idx="6">
                  <c:v>12.8</c:v>
                </c:pt>
                <c:pt idx="7">
                  <c:v>13.6</c:v>
                </c:pt>
                <c:pt idx="8">
                  <c:v>16.600000000000001</c:v>
                </c:pt>
                <c:pt idx="9">
                  <c:v>16.8</c:v>
                </c:pt>
                <c:pt idx="10">
                  <c:v>14.7</c:v>
                </c:pt>
                <c:pt idx="11">
                  <c:v>15.2</c:v>
                </c:pt>
                <c:pt idx="12">
                  <c:v>14.7</c:v>
                </c:pt>
                <c:pt idx="13">
                  <c:v>13.8</c:v>
                </c:pt>
                <c:pt idx="14">
                  <c:v>12.3</c:v>
                </c:pt>
                <c:pt idx="15">
                  <c:v>13.1</c:v>
                </c:pt>
                <c:pt idx="16">
                  <c:v>12</c:v>
                </c:pt>
                <c:pt idx="17">
                  <c:v>11.8</c:v>
                </c:pt>
                <c:pt idx="18">
                  <c:v>12.1</c:v>
                </c:pt>
                <c:pt idx="19">
                  <c:v>12.3</c:v>
                </c:pt>
                <c:pt idx="20">
                  <c:v>12.5</c:v>
                </c:pt>
                <c:pt idx="21">
                  <c:v>12.5</c:v>
                </c:pt>
                <c:pt idx="22">
                  <c:v>12.6</c:v>
                </c:pt>
                <c:pt idx="23">
                  <c:v>11.8</c:v>
                </c:pt>
                <c:pt idx="24">
                  <c:v>11.6</c:v>
                </c:pt>
                <c:pt idx="25">
                  <c:v>12.3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50B-49A3-B8F1-520ED602D7BF}"/>
            </c:ext>
          </c:extLst>
        </c:ser>
        <c:marker val="1"/>
        <c:axId val="203603328"/>
        <c:axId val="214167552"/>
      </c:lineChart>
      <c:catAx>
        <c:axId val="2036033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TW" altLang="en-US" dirty="0" smtClean="0"/>
                  <a:t>年</a:t>
                </a:r>
                <a:endParaRPr lang="zh-TW" altLang="en-US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zh-TW"/>
          </a:p>
        </c:txPr>
        <c:crossAx val="214167552"/>
        <c:crosses val="autoZero"/>
        <c:auto val="1"/>
        <c:lblAlgn val="ctr"/>
        <c:lblOffset val="100"/>
      </c:catAx>
      <c:valAx>
        <c:axId val="2141675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zh-TW"/>
          </a:p>
        </c:txPr>
        <c:crossAx val="2036033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zh-TW"/>
        </a:p>
      </c:txPr>
    </c:legend>
    <c:plotVisOnly val="1"/>
    <c:dispBlanksAs val="gap"/>
  </c:chart>
  <c:txPr>
    <a:bodyPr/>
    <a:lstStyle/>
    <a:p>
      <a:pPr>
        <a:defRPr sz="1800"/>
      </a:pPr>
      <a:endParaRPr lang="zh-TW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611AEE-5A18-4CD6-BFC0-259DCDE368AF}" type="doc">
      <dgm:prSet loTypeId="urn:microsoft.com/office/officeart/2005/8/layout/chevron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zh-TW" altLang="en-US"/>
        </a:p>
      </dgm:t>
    </dgm:pt>
    <dgm:pt modelId="{D07CF667-A985-4D09-90C4-05DDF79E03BC}">
      <dgm:prSet phldrT="[文字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zh-TW" altLang="en-US" dirty="0"/>
            <a:t>自殺意念</a:t>
          </a:r>
        </a:p>
      </dgm:t>
    </dgm:pt>
    <dgm:pt modelId="{2018BDFA-AE77-40BD-9A87-F83ACC4751AE}" type="parTrans" cxnId="{56BB4F91-E9A4-40B9-ADDE-92065DBEBCEB}">
      <dgm:prSet/>
      <dgm:spPr/>
      <dgm:t>
        <a:bodyPr/>
        <a:lstStyle/>
        <a:p>
          <a:endParaRPr lang="zh-TW" altLang="en-US"/>
        </a:p>
      </dgm:t>
    </dgm:pt>
    <dgm:pt modelId="{C38D2D38-6996-45ED-9F1D-BE24BBB10650}" type="sibTrans" cxnId="{56BB4F91-E9A4-40B9-ADDE-92065DBEBCEB}">
      <dgm:prSet/>
      <dgm:spPr/>
      <dgm:t>
        <a:bodyPr/>
        <a:lstStyle/>
        <a:p>
          <a:endParaRPr lang="zh-TW" altLang="en-US"/>
        </a:p>
      </dgm:t>
    </dgm:pt>
    <dgm:pt modelId="{6CDD1844-2EFA-4090-8310-CF5595126C1F}">
      <dgm:prSet phldrT="[文字]" custT="1"/>
      <dgm:spPr/>
      <dgm:t>
        <a:bodyPr/>
        <a:lstStyle/>
        <a:p>
          <a:r>
            <a:rPr lang="zh-TW" altLang="en-US" sz="2400" dirty="0"/>
            <a:t>個案本身擁有結束生命的想法，但</a:t>
          </a:r>
          <a:r>
            <a:rPr lang="zh-TW" altLang="en-US" sz="2400" b="1" u="sng" dirty="0"/>
            <a:t>尚未有具體計劃與行動</a:t>
          </a:r>
          <a:r>
            <a:rPr lang="zh-TW" altLang="en-US" sz="2800" u="sng" dirty="0"/>
            <a:t>。</a:t>
          </a:r>
        </a:p>
      </dgm:t>
    </dgm:pt>
    <dgm:pt modelId="{67D5686B-DEDC-4BA9-A73E-40AF450D3605}" type="parTrans" cxnId="{825D604E-847D-4477-8681-DB40846DB43E}">
      <dgm:prSet/>
      <dgm:spPr/>
      <dgm:t>
        <a:bodyPr/>
        <a:lstStyle/>
        <a:p>
          <a:endParaRPr lang="zh-TW" altLang="en-US"/>
        </a:p>
      </dgm:t>
    </dgm:pt>
    <dgm:pt modelId="{CFB1D4ED-AF13-4192-902F-6A6618E6582A}" type="sibTrans" cxnId="{825D604E-847D-4477-8681-DB40846DB43E}">
      <dgm:prSet/>
      <dgm:spPr/>
      <dgm:t>
        <a:bodyPr/>
        <a:lstStyle/>
        <a:p>
          <a:endParaRPr lang="zh-TW" altLang="en-US"/>
        </a:p>
      </dgm:t>
    </dgm:pt>
    <dgm:pt modelId="{2EA05B8A-DE24-4A1C-B96A-C19F152B7854}">
      <dgm:prSet phldrT="[文字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TW" altLang="en-US" dirty="0"/>
            <a:t>自殺企圖</a:t>
          </a:r>
        </a:p>
      </dgm:t>
    </dgm:pt>
    <dgm:pt modelId="{F301E6E1-1018-42AB-A8DF-ACDCC4F3CA20}" type="parTrans" cxnId="{4A9FB6C2-4916-4A57-AEBC-F52E2547C6E9}">
      <dgm:prSet/>
      <dgm:spPr/>
      <dgm:t>
        <a:bodyPr/>
        <a:lstStyle/>
        <a:p>
          <a:endParaRPr lang="zh-TW" altLang="en-US"/>
        </a:p>
      </dgm:t>
    </dgm:pt>
    <dgm:pt modelId="{CE44EDBB-2794-4323-8438-2253899F7620}" type="sibTrans" cxnId="{4A9FB6C2-4916-4A57-AEBC-F52E2547C6E9}">
      <dgm:prSet/>
      <dgm:spPr/>
      <dgm:t>
        <a:bodyPr/>
        <a:lstStyle/>
        <a:p>
          <a:endParaRPr lang="zh-TW" altLang="en-US"/>
        </a:p>
      </dgm:t>
    </dgm:pt>
    <dgm:pt modelId="{765376B6-168D-47CC-8BC3-D62811B0CD39}">
      <dgm:prSet phldrT="[文字]" custT="1"/>
      <dgm:spPr/>
      <dgm:t>
        <a:bodyPr/>
        <a:lstStyle/>
        <a:p>
          <a:r>
            <a:rPr lang="zh-TW" altLang="en-US" sz="2400" dirty="0"/>
            <a:t>個案</a:t>
          </a:r>
          <a:r>
            <a:rPr lang="zh-TW" altLang="en-US" sz="2400" b="1" u="sng" dirty="0"/>
            <a:t>已有計畫與實際行動，但並未自殺身亡。</a:t>
          </a:r>
        </a:p>
      </dgm:t>
    </dgm:pt>
    <dgm:pt modelId="{04A51D6D-C67B-406D-951A-61940A242986}" type="parTrans" cxnId="{BD9DB8ED-3B42-4831-8B0E-6D310F62368D}">
      <dgm:prSet/>
      <dgm:spPr/>
      <dgm:t>
        <a:bodyPr/>
        <a:lstStyle/>
        <a:p>
          <a:endParaRPr lang="zh-TW" altLang="en-US"/>
        </a:p>
      </dgm:t>
    </dgm:pt>
    <dgm:pt modelId="{A1C765CC-753C-46FA-9FB5-0C911FB1E3C9}" type="sibTrans" cxnId="{BD9DB8ED-3B42-4831-8B0E-6D310F62368D}">
      <dgm:prSet/>
      <dgm:spPr/>
      <dgm:t>
        <a:bodyPr/>
        <a:lstStyle/>
        <a:p>
          <a:endParaRPr lang="zh-TW" altLang="en-US"/>
        </a:p>
      </dgm:t>
    </dgm:pt>
    <dgm:pt modelId="{A2A9FA63-E5B3-4EF9-B416-D379C14EA17A}">
      <dgm:prSet phldrT="[文字]"/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zh-TW" altLang="en-US" dirty="0"/>
            <a:t>自殺死亡</a:t>
          </a:r>
        </a:p>
      </dgm:t>
    </dgm:pt>
    <dgm:pt modelId="{3AC649BB-F963-4CE8-B0FB-46D537EC5BBD}" type="parTrans" cxnId="{5CFE3261-76F0-4175-8E8E-AD26CD439105}">
      <dgm:prSet/>
      <dgm:spPr/>
      <dgm:t>
        <a:bodyPr/>
        <a:lstStyle/>
        <a:p>
          <a:endParaRPr lang="zh-TW" altLang="en-US"/>
        </a:p>
      </dgm:t>
    </dgm:pt>
    <dgm:pt modelId="{EC106EC3-CB50-45B1-B941-AA9A8A7CDBD0}" type="sibTrans" cxnId="{5CFE3261-76F0-4175-8E8E-AD26CD439105}">
      <dgm:prSet/>
      <dgm:spPr/>
      <dgm:t>
        <a:bodyPr/>
        <a:lstStyle/>
        <a:p>
          <a:endParaRPr lang="zh-TW" altLang="en-US"/>
        </a:p>
      </dgm:t>
    </dgm:pt>
    <dgm:pt modelId="{6187B0C4-CC86-455A-BBBF-06A9CB4391C5}">
      <dgm:prSet phldrT="[文字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zh-TW" altLang="en-US" sz="2400" dirty="0"/>
            <a:t>個案</a:t>
          </a:r>
          <a:r>
            <a:rPr lang="zh-TW" altLang="en-US" sz="2400" b="1" u="sng" dirty="0"/>
            <a:t>已經有計畫與實際行動，並自殺身亡</a:t>
          </a:r>
          <a:r>
            <a:rPr lang="zh-TW" altLang="en-US" sz="2400" u="sng" dirty="0"/>
            <a:t>。</a:t>
          </a:r>
        </a:p>
      </dgm:t>
    </dgm:pt>
    <dgm:pt modelId="{7AC768BE-0173-40D7-9FCA-000F624D17EC}" type="parTrans" cxnId="{C668E5F2-0B05-46D8-97C2-AAD7E31C3ED1}">
      <dgm:prSet/>
      <dgm:spPr/>
      <dgm:t>
        <a:bodyPr/>
        <a:lstStyle/>
        <a:p>
          <a:endParaRPr lang="zh-TW" altLang="en-US"/>
        </a:p>
      </dgm:t>
    </dgm:pt>
    <dgm:pt modelId="{D84AC6F9-BED9-496A-A6D5-196E606CE425}" type="sibTrans" cxnId="{C668E5F2-0B05-46D8-97C2-AAD7E31C3ED1}">
      <dgm:prSet/>
      <dgm:spPr/>
      <dgm:t>
        <a:bodyPr/>
        <a:lstStyle/>
        <a:p>
          <a:endParaRPr lang="zh-TW" altLang="en-US"/>
        </a:p>
      </dgm:t>
    </dgm:pt>
    <dgm:pt modelId="{CE121425-F5D4-40D3-9C41-5485CF7E315B}" type="pres">
      <dgm:prSet presAssocID="{4C611AEE-5A18-4CD6-BFC0-259DCDE368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21AE1DC-BB32-4BB6-9819-6BACB72D3500}" type="pres">
      <dgm:prSet presAssocID="{D07CF667-A985-4D09-90C4-05DDF79E03BC}" presName="composite" presStyleCnt="0"/>
      <dgm:spPr/>
    </dgm:pt>
    <dgm:pt modelId="{58394B08-AC5B-40E8-8D83-F7F6EC208306}" type="pres">
      <dgm:prSet presAssocID="{D07CF667-A985-4D09-90C4-05DDF79E03B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EF746B9-4C29-460A-914E-8574F02CC8FA}" type="pres">
      <dgm:prSet presAssocID="{D07CF667-A985-4D09-90C4-05DDF79E03B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B95A53-1395-45DC-96E9-4B81F3A29BC5}" type="pres">
      <dgm:prSet presAssocID="{C38D2D38-6996-45ED-9F1D-BE24BBB10650}" presName="sp" presStyleCnt="0"/>
      <dgm:spPr/>
    </dgm:pt>
    <dgm:pt modelId="{E0BE503D-489E-4885-BFAE-595A24A24A35}" type="pres">
      <dgm:prSet presAssocID="{2EA05B8A-DE24-4A1C-B96A-C19F152B7854}" presName="composite" presStyleCnt="0"/>
      <dgm:spPr/>
    </dgm:pt>
    <dgm:pt modelId="{7B34BE43-270F-4852-A8D8-043D9B4D23B5}" type="pres">
      <dgm:prSet presAssocID="{2EA05B8A-DE24-4A1C-B96A-C19F152B785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BE947B9-F642-46AC-9127-FEF7364976DE}" type="pres">
      <dgm:prSet presAssocID="{2EA05B8A-DE24-4A1C-B96A-C19F152B785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69A47ED-1CAA-416B-8952-1293F2C71A36}" type="pres">
      <dgm:prSet presAssocID="{CE44EDBB-2794-4323-8438-2253899F7620}" presName="sp" presStyleCnt="0"/>
      <dgm:spPr/>
    </dgm:pt>
    <dgm:pt modelId="{2DB6F8E5-0FA8-4B54-9550-F867F0022036}" type="pres">
      <dgm:prSet presAssocID="{A2A9FA63-E5B3-4EF9-B416-D379C14EA17A}" presName="composite" presStyleCnt="0"/>
      <dgm:spPr/>
    </dgm:pt>
    <dgm:pt modelId="{FC8B98B5-A3E9-4ED2-8146-651E25927608}" type="pres">
      <dgm:prSet presAssocID="{A2A9FA63-E5B3-4EF9-B416-D379C14EA17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D54EC7-E2C6-46DC-95DC-46864B587AF3}" type="pres">
      <dgm:prSet presAssocID="{A2A9FA63-E5B3-4EF9-B416-D379C14EA17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CFE3261-76F0-4175-8E8E-AD26CD439105}" srcId="{4C611AEE-5A18-4CD6-BFC0-259DCDE368AF}" destId="{A2A9FA63-E5B3-4EF9-B416-D379C14EA17A}" srcOrd="2" destOrd="0" parTransId="{3AC649BB-F963-4CE8-B0FB-46D537EC5BBD}" sibTransId="{EC106EC3-CB50-45B1-B941-AA9A8A7CDBD0}"/>
    <dgm:cxn modelId="{8FABCA75-6AF6-4906-93CA-4D8C5FAE88A2}" type="presOf" srcId="{6187B0C4-CC86-455A-BBBF-06A9CB4391C5}" destId="{71D54EC7-E2C6-46DC-95DC-46864B587AF3}" srcOrd="0" destOrd="0" presId="urn:microsoft.com/office/officeart/2005/8/layout/chevron2"/>
    <dgm:cxn modelId="{892C752D-8C94-494D-BE5C-8E7152B0D98F}" type="presOf" srcId="{A2A9FA63-E5B3-4EF9-B416-D379C14EA17A}" destId="{FC8B98B5-A3E9-4ED2-8146-651E25927608}" srcOrd="0" destOrd="0" presId="urn:microsoft.com/office/officeart/2005/8/layout/chevron2"/>
    <dgm:cxn modelId="{4A9FB6C2-4916-4A57-AEBC-F52E2547C6E9}" srcId="{4C611AEE-5A18-4CD6-BFC0-259DCDE368AF}" destId="{2EA05B8A-DE24-4A1C-B96A-C19F152B7854}" srcOrd="1" destOrd="0" parTransId="{F301E6E1-1018-42AB-A8DF-ACDCC4F3CA20}" sibTransId="{CE44EDBB-2794-4323-8438-2253899F7620}"/>
    <dgm:cxn modelId="{4F5A1230-ADE1-4074-8900-C0AC0EE51A0D}" type="presOf" srcId="{D07CF667-A985-4D09-90C4-05DDF79E03BC}" destId="{58394B08-AC5B-40E8-8D83-F7F6EC208306}" srcOrd="0" destOrd="0" presId="urn:microsoft.com/office/officeart/2005/8/layout/chevron2"/>
    <dgm:cxn modelId="{C668E5F2-0B05-46D8-97C2-AAD7E31C3ED1}" srcId="{A2A9FA63-E5B3-4EF9-B416-D379C14EA17A}" destId="{6187B0C4-CC86-455A-BBBF-06A9CB4391C5}" srcOrd="0" destOrd="0" parTransId="{7AC768BE-0173-40D7-9FCA-000F624D17EC}" sibTransId="{D84AC6F9-BED9-496A-A6D5-196E606CE425}"/>
    <dgm:cxn modelId="{BD9DB8ED-3B42-4831-8B0E-6D310F62368D}" srcId="{2EA05B8A-DE24-4A1C-B96A-C19F152B7854}" destId="{765376B6-168D-47CC-8BC3-D62811B0CD39}" srcOrd="0" destOrd="0" parTransId="{04A51D6D-C67B-406D-951A-61940A242986}" sibTransId="{A1C765CC-753C-46FA-9FB5-0C911FB1E3C9}"/>
    <dgm:cxn modelId="{F994DD25-2E68-4051-94FF-7700E5248513}" type="presOf" srcId="{4C611AEE-5A18-4CD6-BFC0-259DCDE368AF}" destId="{CE121425-F5D4-40D3-9C41-5485CF7E315B}" srcOrd="0" destOrd="0" presId="urn:microsoft.com/office/officeart/2005/8/layout/chevron2"/>
    <dgm:cxn modelId="{1AE7C24F-F7C2-4204-8053-B0569B269FAE}" type="presOf" srcId="{2EA05B8A-DE24-4A1C-B96A-C19F152B7854}" destId="{7B34BE43-270F-4852-A8D8-043D9B4D23B5}" srcOrd="0" destOrd="0" presId="urn:microsoft.com/office/officeart/2005/8/layout/chevron2"/>
    <dgm:cxn modelId="{56BB4F91-E9A4-40B9-ADDE-92065DBEBCEB}" srcId="{4C611AEE-5A18-4CD6-BFC0-259DCDE368AF}" destId="{D07CF667-A985-4D09-90C4-05DDF79E03BC}" srcOrd="0" destOrd="0" parTransId="{2018BDFA-AE77-40BD-9A87-F83ACC4751AE}" sibTransId="{C38D2D38-6996-45ED-9F1D-BE24BBB10650}"/>
    <dgm:cxn modelId="{211CE0CE-E293-4D2F-B6D3-56FDBE116053}" type="presOf" srcId="{6CDD1844-2EFA-4090-8310-CF5595126C1F}" destId="{4EF746B9-4C29-460A-914E-8574F02CC8FA}" srcOrd="0" destOrd="0" presId="urn:microsoft.com/office/officeart/2005/8/layout/chevron2"/>
    <dgm:cxn modelId="{5EC0AA4B-EF19-4D3A-9E78-D09EA8B7E1C6}" type="presOf" srcId="{765376B6-168D-47CC-8BC3-D62811B0CD39}" destId="{ABE947B9-F642-46AC-9127-FEF7364976DE}" srcOrd="0" destOrd="0" presId="urn:microsoft.com/office/officeart/2005/8/layout/chevron2"/>
    <dgm:cxn modelId="{825D604E-847D-4477-8681-DB40846DB43E}" srcId="{D07CF667-A985-4D09-90C4-05DDF79E03BC}" destId="{6CDD1844-2EFA-4090-8310-CF5595126C1F}" srcOrd="0" destOrd="0" parTransId="{67D5686B-DEDC-4BA9-A73E-40AF450D3605}" sibTransId="{CFB1D4ED-AF13-4192-902F-6A6618E6582A}"/>
    <dgm:cxn modelId="{8A3CF848-925B-439C-84BE-C46B50EFA54D}" type="presParOf" srcId="{CE121425-F5D4-40D3-9C41-5485CF7E315B}" destId="{C21AE1DC-BB32-4BB6-9819-6BACB72D3500}" srcOrd="0" destOrd="0" presId="urn:microsoft.com/office/officeart/2005/8/layout/chevron2"/>
    <dgm:cxn modelId="{74E48E48-EC6B-4227-811E-0EB0EF4BF62E}" type="presParOf" srcId="{C21AE1DC-BB32-4BB6-9819-6BACB72D3500}" destId="{58394B08-AC5B-40E8-8D83-F7F6EC208306}" srcOrd="0" destOrd="0" presId="urn:microsoft.com/office/officeart/2005/8/layout/chevron2"/>
    <dgm:cxn modelId="{A45D312A-1D90-41B5-85F4-451B78FE2900}" type="presParOf" srcId="{C21AE1DC-BB32-4BB6-9819-6BACB72D3500}" destId="{4EF746B9-4C29-460A-914E-8574F02CC8FA}" srcOrd="1" destOrd="0" presId="urn:microsoft.com/office/officeart/2005/8/layout/chevron2"/>
    <dgm:cxn modelId="{0F4C662C-27BA-4D59-A781-95AB813288B4}" type="presParOf" srcId="{CE121425-F5D4-40D3-9C41-5485CF7E315B}" destId="{32B95A53-1395-45DC-96E9-4B81F3A29BC5}" srcOrd="1" destOrd="0" presId="urn:microsoft.com/office/officeart/2005/8/layout/chevron2"/>
    <dgm:cxn modelId="{A291B6A4-C75C-4004-854F-B777F1E70EA4}" type="presParOf" srcId="{CE121425-F5D4-40D3-9C41-5485CF7E315B}" destId="{E0BE503D-489E-4885-BFAE-595A24A24A35}" srcOrd="2" destOrd="0" presId="urn:microsoft.com/office/officeart/2005/8/layout/chevron2"/>
    <dgm:cxn modelId="{7976499C-9B9E-4602-8395-8BF87B5EE77B}" type="presParOf" srcId="{E0BE503D-489E-4885-BFAE-595A24A24A35}" destId="{7B34BE43-270F-4852-A8D8-043D9B4D23B5}" srcOrd="0" destOrd="0" presId="urn:microsoft.com/office/officeart/2005/8/layout/chevron2"/>
    <dgm:cxn modelId="{69B1A441-DC65-4245-B273-9060BC8E6623}" type="presParOf" srcId="{E0BE503D-489E-4885-BFAE-595A24A24A35}" destId="{ABE947B9-F642-46AC-9127-FEF7364976DE}" srcOrd="1" destOrd="0" presId="urn:microsoft.com/office/officeart/2005/8/layout/chevron2"/>
    <dgm:cxn modelId="{61B09594-0650-4E57-A7FD-5057B1F0B24A}" type="presParOf" srcId="{CE121425-F5D4-40D3-9C41-5485CF7E315B}" destId="{369A47ED-1CAA-416B-8952-1293F2C71A36}" srcOrd="3" destOrd="0" presId="urn:microsoft.com/office/officeart/2005/8/layout/chevron2"/>
    <dgm:cxn modelId="{53CDB5F5-A74B-481E-A33A-DB9B209A3776}" type="presParOf" srcId="{CE121425-F5D4-40D3-9C41-5485CF7E315B}" destId="{2DB6F8E5-0FA8-4B54-9550-F867F0022036}" srcOrd="4" destOrd="0" presId="urn:microsoft.com/office/officeart/2005/8/layout/chevron2"/>
    <dgm:cxn modelId="{BF6DA20C-071E-42A0-ABE8-3BA5E60864A3}" type="presParOf" srcId="{2DB6F8E5-0FA8-4B54-9550-F867F0022036}" destId="{FC8B98B5-A3E9-4ED2-8146-651E25927608}" srcOrd="0" destOrd="0" presId="urn:microsoft.com/office/officeart/2005/8/layout/chevron2"/>
    <dgm:cxn modelId="{A751B365-3B92-4D74-923B-FA5DAB356B4F}" type="presParOf" srcId="{2DB6F8E5-0FA8-4B54-9550-F867F0022036}" destId="{71D54EC7-E2C6-46DC-95DC-46864B587A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70E95B-B8A3-482E-9915-1BC398529B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5EFB0A6-6474-4C66-8120-2A2B112CD0AF}">
      <dgm:prSet phldrT="[文字]"/>
      <dgm:spPr/>
      <dgm:t>
        <a:bodyPr/>
        <a:lstStyle/>
        <a:p>
          <a:r>
            <a:rPr lang="en-US" altLang="zh-TW" b="1" i="0" dirty="0" smtClean="0"/>
            <a:t>Step1:</a:t>
          </a:r>
          <a:r>
            <a:rPr lang="zh-TW" altLang="en-US" b="1" i="0" dirty="0" smtClean="0"/>
            <a:t>找出意圖自殺的警訊 </a:t>
          </a:r>
          <a:endParaRPr lang="zh-TW" altLang="en-US" dirty="0"/>
        </a:p>
      </dgm:t>
    </dgm:pt>
    <dgm:pt modelId="{AF0D9A47-5355-47B5-9037-CFCF80A8ADF2}" type="par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6B84F66-F476-41B8-B7BF-BF55055963F3}" type="sib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B0AD62D-5CFF-41EF-A760-E5E1B53EA391}">
      <dgm:prSet phldrT="[文字]"/>
      <dgm:spPr/>
      <dgm:t>
        <a:bodyPr/>
        <a:lstStyle/>
        <a:p>
          <a:r>
            <a:rPr lang="zh-TW" altLang="en-US" b="0" i="0" dirty="0" smtClean="0"/>
            <a:t>了解徵兆，可以幫助在危機擴大前介入，即時提醒自己</a:t>
          </a:r>
          <a:endParaRPr lang="zh-TW" altLang="en-US" dirty="0"/>
        </a:p>
      </dgm:t>
    </dgm:pt>
    <dgm:pt modelId="{483A90AA-F12B-4EDE-A464-7474F171C7B8}" type="par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52FC2013-B794-481A-916E-C6DAE24EF2BA}" type="sib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CFA643D8-9AFE-4C77-AA6E-232437D4DAC0}">
      <dgm:prSet phldrT="[文字]"/>
      <dgm:spPr/>
      <dgm:t>
        <a:bodyPr/>
        <a:lstStyle/>
        <a:p>
          <a:r>
            <a:rPr lang="en-US" altLang="zh-TW" b="1" i="0" dirty="0" smtClean="0"/>
            <a:t>Step2:</a:t>
          </a:r>
          <a:r>
            <a:rPr lang="zh-TW" altLang="en-US" b="1" i="0" dirty="0" smtClean="0"/>
            <a:t>我可以單獨做這些事情來分散自己的注意力 </a:t>
          </a:r>
          <a:endParaRPr lang="zh-TW" altLang="en-US" dirty="0"/>
        </a:p>
      </dgm:t>
    </dgm:pt>
    <dgm:pt modelId="{D261E9B5-EE04-4D54-A9CD-33A8FF0C3D1B}" type="par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A73BCCCD-D749-41DD-AC4F-9841774C982D}" type="sib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C6A56773-5BAC-4377-9A54-D755DAB2912A}">
      <dgm:prSet phldrT="[文字]"/>
      <dgm:spPr/>
      <dgm:t>
        <a:bodyPr/>
        <a:lstStyle/>
        <a:p>
          <a:r>
            <a:rPr lang="zh-TW" altLang="en-US" b="0" i="0" dirty="0" smtClean="0"/>
            <a:t>可以以下面向思考：</a:t>
          </a:r>
          <a:r>
            <a:rPr lang="zh-TW" altLang="en-US" b="1" i="0" u="sng" dirty="0" smtClean="0">
              <a:solidFill>
                <a:srgbClr val="FF0000"/>
              </a:solidFill>
            </a:rPr>
            <a:t>情緒</a:t>
          </a:r>
          <a:r>
            <a:rPr lang="en-US" altLang="zh-TW" b="0" i="0" dirty="0" smtClean="0"/>
            <a:t>( </a:t>
          </a:r>
          <a:r>
            <a:rPr lang="zh-TW" altLang="en-US" b="0" i="0" dirty="0" smtClean="0"/>
            <a:t>憂鬱、暴躁、無力</a:t>
          </a:r>
          <a:r>
            <a:rPr lang="en-US" altLang="zh-TW" b="0" i="0" dirty="0" smtClean="0"/>
            <a:t>)</a:t>
          </a:r>
          <a:r>
            <a:rPr lang="zh-TW" altLang="en-US" b="0" i="0" dirty="0" smtClean="0"/>
            <a:t>、</a:t>
          </a:r>
          <a:r>
            <a:rPr lang="zh-TW" altLang="en-US" b="1" i="0" u="sng" dirty="0" smtClean="0">
              <a:solidFill>
                <a:srgbClr val="FF0000"/>
              </a:solidFill>
            </a:rPr>
            <a:t>想法</a:t>
          </a:r>
          <a:r>
            <a:rPr lang="en-US" altLang="zh-TW" b="0" i="0" dirty="0" smtClean="0"/>
            <a:t>(</a:t>
          </a:r>
          <a:r>
            <a:rPr lang="zh-TW" altLang="en-US" b="0" i="0" dirty="0" smtClean="0"/>
            <a:t>我沒人要、我很廢、沒有救了</a:t>
          </a:r>
          <a:r>
            <a:rPr lang="en-US" altLang="zh-TW" b="0" i="0" dirty="0" smtClean="0"/>
            <a:t>)</a:t>
          </a:r>
          <a:r>
            <a:rPr lang="zh-TW" altLang="en-US" b="0" i="0" dirty="0" smtClean="0"/>
            <a:t>、</a:t>
          </a:r>
          <a:r>
            <a:rPr lang="zh-TW" altLang="en-US" b="1" i="0" u="sng" dirty="0" smtClean="0">
              <a:solidFill>
                <a:srgbClr val="FF0000"/>
              </a:solidFill>
            </a:rPr>
            <a:t>行為</a:t>
          </a:r>
          <a:r>
            <a:rPr lang="en-US" altLang="zh-TW" b="0" i="0" dirty="0" smtClean="0"/>
            <a:t>(</a:t>
          </a:r>
          <a:r>
            <a:rPr lang="zh-TW" altLang="en-US" b="0" i="0" dirty="0" smtClean="0"/>
            <a:t>不想跟人接觸、不想出門、使用毒品</a:t>
          </a:r>
          <a:r>
            <a:rPr lang="en-US" altLang="zh-TW" b="0" i="0" dirty="0" smtClean="0"/>
            <a:t>)</a:t>
          </a:r>
          <a:r>
            <a:rPr lang="zh-TW" altLang="en-US" b="0" i="0" dirty="0" smtClean="0"/>
            <a:t>、</a:t>
          </a:r>
          <a:r>
            <a:rPr lang="zh-TW" altLang="en-US" b="1" i="0" u="sng" dirty="0" smtClean="0">
              <a:solidFill>
                <a:srgbClr val="FF0000"/>
              </a:solidFill>
            </a:rPr>
            <a:t>生理徵兆</a:t>
          </a:r>
          <a:r>
            <a:rPr lang="en-US" altLang="zh-TW" b="0" i="0" dirty="0" smtClean="0"/>
            <a:t>(</a:t>
          </a:r>
          <a:r>
            <a:rPr lang="zh-TW" altLang="en-US" b="0" i="0" dirty="0" smtClean="0"/>
            <a:t>肌肉緊繃、呼吸加速、失眠</a:t>
          </a:r>
          <a:r>
            <a:rPr lang="en-US" altLang="zh-TW" b="0" i="0" dirty="0" smtClean="0"/>
            <a:t>)</a:t>
          </a:r>
          <a:r>
            <a:rPr lang="zh-TW" altLang="en-US" b="0" i="0" dirty="0" smtClean="0"/>
            <a:t>、</a:t>
          </a:r>
          <a:r>
            <a:rPr lang="zh-TW" altLang="en-US" b="1" i="0" u="sng" dirty="0" smtClean="0">
              <a:solidFill>
                <a:srgbClr val="FF0000"/>
              </a:solidFill>
            </a:rPr>
            <a:t>情境</a:t>
          </a:r>
          <a:r>
            <a:rPr lang="en-US" altLang="zh-TW" b="0" i="0" dirty="0" smtClean="0"/>
            <a:t>(</a:t>
          </a:r>
          <a:r>
            <a:rPr lang="zh-TW" altLang="en-US" b="0" i="0" dirty="0" smtClean="0"/>
            <a:t>與親密的人吵架、失業</a:t>
          </a:r>
          <a:r>
            <a:rPr lang="en-US" altLang="zh-TW" b="0" i="0" dirty="0" smtClean="0"/>
            <a:t>)</a:t>
          </a:r>
          <a:r>
            <a:rPr lang="zh-TW" altLang="en-US" b="0" i="0" dirty="0" smtClean="0"/>
            <a:t>。</a:t>
          </a:r>
          <a:endParaRPr lang="zh-TW" altLang="en-US" dirty="0"/>
        </a:p>
      </dgm:t>
    </dgm:pt>
    <dgm:pt modelId="{FCCB78CB-F674-410F-A82E-DA67C21A00F5}" type="parTrans" cxnId="{D992B9DC-B347-4953-8D32-5F0D3932FAE4}">
      <dgm:prSet/>
      <dgm:spPr/>
      <dgm:t>
        <a:bodyPr/>
        <a:lstStyle/>
        <a:p>
          <a:endParaRPr lang="zh-TW" altLang="en-US"/>
        </a:p>
      </dgm:t>
    </dgm:pt>
    <dgm:pt modelId="{5DB6FED8-8A41-4EBD-B426-82669CE23625}" type="sibTrans" cxnId="{D992B9DC-B347-4953-8D32-5F0D3932FAE4}">
      <dgm:prSet/>
      <dgm:spPr/>
      <dgm:t>
        <a:bodyPr/>
        <a:lstStyle/>
        <a:p>
          <a:endParaRPr lang="zh-TW" altLang="en-US"/>
        </a:p>
      </dgm:t>
    </dgm:pt>
    <dgm:pt modelId="{FED77C07-525F-46F4-94FC-2A004015F615}">
      <dgm:prSet phldrT="[文字]"/>
      <dgm:spPr/>
      <dgm:t>
        <a:bodyPr/>
        <a:lstStyle/>
        <a:p>
          <a:r>
            <a:rPr lang="zh-TW" altLang="en-US" b="0" i="0" dirty="0" smtClean="0"/>
            <a:t>盡量列出可以即時做的事情。這些因應之道並不能解決問題，也不見得一定會讓心情變好，但是可以</a:t>
          </a:r>
          <a:r>
            <a:rPr lang="zh-TW" altLang="en-US" b="1" i="0" u="sng" dirty="0" smtClean="0">
              <a:solidFill>
                <a:srgbClr val="FF0000"/>
              </a:solidFill>
            </a:rPr>
            <a:t>分散注意力</a:t>
          </a:r>
          <a:r>
            <a:rPr lang="zh-TW" altLang="en-US" b="0" i="0" dirty="0" smtClean="0"/>
            <a:t>。多數時候，只要可以平安渡過最危險的時刻，自殺的意念與企圖心便不會這麼強烈。</a:t>
          </a:r>
          <a:endParaRPr lang="zh-TW" altLang="en-US" dirty="0"/>
        </a:p>
      </dgm:t>
    </dgm:pt>
    <dgm:pt modelId="{794E0E78-6C93-4C5D-B57C-6804290CCFE0}" type="par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CF63A1B7-05E9-432A-AFD8-72E4BE421445}" type="sib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E37C15B3-77AE-44A8-8D9B-BFD09B51DE8E}">
      <dgm:prSet phldrT="[文字]"/>
      <dgm:spPr/>
      <dgm:t>
        <a:bodyPr/>
        <a:lstStyle/>
        <a:p>
          <a:r>
            <a:rPr lang="zh-TW" altLang="en-US" dirty="0" smtClean="0"/>
            <a:t>例如：看電視、洗澡、拿冰塊敷臉</a:t>
          </a:r>
          <a:r>
            <a:rPr lang="en-US" altLang="zh-TW" dirty="0" smtClean="0"/>
            <a:t>….</a:t>
          </a:r>
          <a:r>
            <a:rPr lang="zh-TW" altLang="en-US" dirty="0" smtClean="0"/>
            <a:t>等</a:t>
          </a:r>
          <a:endParaRPr lang="zh-TW" altLang="en-US" dirty="0"/>
        </a:p>
      </dgm:t>
    </dgm:pt>
    <dgm:pt modelId="{A81DCBC9-1A04-4010-B5BA-8723229FA358}" type="parTrans" cxnId="{C6D46745-EC65-4E09-973B-98E023009A83}">
      <dgm:prSet/>
      <dgm:spPr/>
      <dgm:t>
        <a:bodyPr/>
        <a:lstStyle/>
        <a:p>
          <a:endParaRPr lang="zh-TW" altLang="en-US"/>
        </a:p>
      </dgm:t>
    </dgm:pt>
    <dgm:pt modelId="{55F85E95-8E7C-4A8B-B080-7EC5D7D8F3CB}" type="sibTrans" cxnId="{C6D46745-EC65-4E09-973B-98E023009A83}">
      <dgm:prSet/>
      <dgm:spPr/>
      <dgm:t>
        <a:bodyPr/>
        <a:lstStyle/>
        <a:p>
          <a:endParaRPr lang="zh-TW" altLang="en-US"/>
        </a:p>
      </dgm:t>
    </dgm:pt>
    <dgm:pt modelId="{054F95F1-703E-46D5-B81A-F6982DED81E4}" type="pres">
      <dgm:prSet presAssocID="{1E70E95B-B8A3-482E-9915-1BC398529B45}" presName="linear" presStyleCnt="0">
        <dgm:presLayoutVars>
          <dgm:animLvl val="lvl"/>
          <dgm:resizeHandles val="exact"/>
        </dgm:presLayoutVars>
      </dgm:prSet>
      <dgm:spPr/>
    </dgm:pt>
    <dgm:pt modelId="{96058831-D48D-417A-982A-5638A27E140A}" type="pres">
      <dgm:prSet presAssocID="{B5EFB0A6-6474-4C66-8120-2A2B112CD0A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07D9BA-6B57-4FD4-BA70-21563F152A0F}" type="pres">
      <dgm:prSet presAssocID="{B5EFB0A6-6474-4C66-8120-2A2B112CD0AF}" presName="childText" presStyleLbl="revTx" presStyleIdx="0" presStyleCnt="2" custScaleY="8017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0E905CB-64CA-40E3-B0F9-8470A5F16B47}" type="pres">
      <dgm:prSet presAssocID="{CFA643D8-9AFE-4C77-AA6E-232437D4DA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1A7A17-09D5-428A-9AA8-CE324F7630B2}" type="pres">
      <dgm:prSet presAssocID="{CFA643D8-9AFE-4C77-AA6E-232437D4DAC0}" presName="childText" presStyleLbl="revTx" presStyleIdx="1" presStyleCnt="2" custScaleY="8632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34C05BB-5989-4226-8CCE-6605954A2750}" type="presOf" srcId="{FED77C07-525F-46F4-94FC-2A004015F615}" destId="{4D1A7A17-09D5-428A-9AA8-CE324F7630B2}" srcOrd="0" destOrd="0" presId="urn:microsoft.com/office/officeart/2005/8/layout/vList2"/>
    <dgm:cxn modelId="{54062464-4A40-491E-BB97-814525FA8DC0}" type="presOf" srcId="{E37C15B3-77AE-44A8-8D9B-BFD09B51DE8E}" destId="{4D1A7A17-09D5-428A-9AA8-CE324F7630B2}" srcOrd="0" destOrd="1" presId="urn:microsoft.com/office/officeart/2005/8/layout/vList2"/>
    <dgm:cxn modelId="{783C0B07-7C10-42A0-AD87-06436FC40EF2}" type="presOf" srcId="{C6A56773-5BAC-4377-9A54-D755DAB2912A}" destId="{4D07D9BA-6B57-4FD4-BA70-21563F152A0F}" srcOrd="0" destOrd="1" presId="urn:microsoft.com/office/officeart/2005/8/layout/vList2"/>
    <dgm:cxn modelId="{6B3C845A-7944-4255-92DC-BB3B8BB2C7F1}" srcId="{1E70E95B-B8A3-482E-9915-1BC398529B45}" destId="{B5EFB0A6-6474-4C66-8120-2A2B112CD0AF}" srcOrd="0" destOrd="0" parTransId="{AF0D9A47-5355-47B5-9037-CFCF80A8ADF2}" sibTransId="{86B84F66-F476-41B8-B7BF-BF55055963F3}"/>
    <dgm:cxn modelId="{C8CFE63E-FCE8-4C13-8F56-0EC14BC35389}" srcId="{B5EFB0A6-6474-4C66-8120-2A2B112CD0AF}" destId="{8B0AD62D-5CFF-41EF-A760-E5E1B53EA391}" srcOrd="0" destOrd="0" parTransId="{483A90AA-F12B-4EDE-A464-7474F171C7B8}" sibTransId="{52FC2013-B794-481A-916E-C6DAE24EF2BA}"/>
    <dgm:cxn modelId="{9C1AF54A-01D4-42D0-919B-778A11304A4B}" srcId="{CFA643D8-9AFE-4C77-AA6E-232437D4DAC0}" destId="{FED77C07-525F-46F4-94FC-2A004015F615}" srcOrd="0" destOrd="0" parTransId="{794E0E78-6C93-4C5D-B57C-6804290CCFE0}" sibTransId="{CF63A1B7-05E9-432A-AFD8-72E4BE421445}"/>
    <dgm:cxn modelId="{D992B9DC-B347-4953-8D32-5F0D3932FAE4}" srcId="{B5EFB0A6-6474-4C66-8120-2A2B112CD0AF}" destId="{C6A56773-5BAC-4377-9A54-D755DAB2912A}" srcOrd="1" destOrd="0" parTransId="{FCCB78CB-F674-410F-A82E-DA67C21A00F5}" sibTransId="{5DB6FED8-8A41-4EBD-B426-82669CE23625}"/>
    <dgm:cxn modelId="{1B8A147B-6E02-42E3-9A0B-B9DD3DB05025}" type="presOf" srcId="{1E70E95B-B8A3-482E-9915-1BC398529B45}" destId="{054F95F1-703E-46D5-B81A-F6982DED81E4}" srcOrd="0" destOrd="0" presId="urn:microsoft.com/office/officeart/2005/8/layout/vList2"/>
    <dgm:cxn modelId="{6EBA7328-E1BA-4102-9E16-23DD6F73FC4D}" type="presOf" srcId="{CFA643D8-9AFE-4C77-AA6E-232437D4DAC0}" destId="{70E905CB-64CA-40E3-B0F9-8470A5F16B47}" srcOrd="0" destOrd="0" presId="urn:microsoft.com/office/officeart/2005/8/layout/vList2"/>
    <dgm:cxn modelId="{E903F011-540F-4B35-90F4-6170062AF4C0}" srcId="{1E70E95B-B8A3-482E-9915-1BC398529B45}" destId="{CFA643D8-9AFE-4C77-AA6E-232437D4DAC0}" srcOrd="1" destOrd="0" parTransId="{D261E9B5-EE04-4D54-A9CD-33A8FF0C3D1B}" sibTransId="{A73BCCCD-D749-41DD-AC4F-9841774C982D}"/>
    <dgm:cxn modelId="{552308D6-F3FF-44AD-A22E-8E8848E5F724}" type="presOf" srcId="{B5EFB0A6-6474-4C66-8120-2A2B112CD0AF}" destId="{96058831-D48D-417A-982A-5638A27E140A}" srcOrd="0" destOrd="0" presId="urn:microsoft.com/office/officeart/2005/8/layout/vList2"/>
    <dgm:cxn modelId="{C6D46745-EC65-4E09-973B-98E023009A83}" srcId="{CFA643D8-9AFE-4C77-AA6E-232437D4DAC0}" destId="{E37C15B3-77AE-44A8-8D9B-BFD09B51DE8E}" srcOrd="1" destOrd="0" parTransId="{A81DCBC9-1A04-4010-B5BA-8723229FA358}" sibTransId="{55F85E95-8E7C-4A8B-B080-7EC5D7D8F3CB}"/>
    <dgm:cxn modelId="{0CA546D3-9C0B-4B49-BB28-CCE65F061FE4}" type="presOf" srcId="{8B0AD62D-5CFF-41EF-A760-E5E1B53EA391}" destId="{4D07D9BA-6B57-4FD4-BA70-21563F152A0F}" srcOrd="0" destOrd="0" presId="urn:microsoft.com/office/officeart/2005/8/layout/vList2"/>
    <dgm:cxn modelId="{F64EE518-2D3C-4A90-AC1E-900FF3EA0DD7}" type="presParOf" srcId="{054F95F1-703E-46D5-B81A-F6982DED81E4}" destId="{96058831-D48D-417A-982A-5638A27E140A}" srcOrd="0" destOrd="0" presId="urn:microsoft.com/office/officeart/2005/8/layout/vList2"/>
    <dgm:cxn modelId="{B1663BF3-3894-4CF6-845B-3CAC2C9D3D4E}" type="presParOf" srcId="{054F95F1-703E-46D5-B81A-F6982DED81E4}" destId="{4D07D9BA-6B57-4FD4-BA70-21563F152A0F}" srcOrd="1" destOrd="0" presId="urn:microsoft.com/office/officeart/2005/8/layout/vList2"/>
    <dgm:cxn modelId="{775B0FAA-D38B-4C38-941E-66F4ECC22258}" type="presParOf" srcId="{054F95F1-703E-46D5-B81A-F6982DED81E4}" destId="{70E905CB-64CA-40E3-B0F9-8470A5F16B47}" srcOrd="2" destOrd="0" presId="urn:microsoft.com/office/officeart/2005/8/layout/vList2"/>
    <dgm:cxn modelId="{F9B49B4D-1C8E-409C-9118-ADBC8015179D}" type="presParOf" srcId="{054F95F1-703E-46D5-B81A-F6982DED81E4}" destId="{4D1A7A17-09D5-428A-9AA8-CE324F7630B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70E95B-B8A3-482E-9915-1BC398529B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5EFB0A6-6474-4C66-8120-2A2B112CD0AF}">
      <dgm:prSet phldrT="[文字]" custT="1"/>
      <dgm:spPr/>
      <dgm:t>
        <a:bodyPr/>
        <a:lstStyle/>
        <a:p>
          <a:r>
            <a:rPr lang="en-US" altLang="zh-TW" sz="2800" b="1" i="0" dirty="0" smtClean="0"/>
            <a:t>Step3:</a:t>
          </a:r>
          <a:r>
            <a:rPr lang="zh-TW" altLang="en-US" sz="2800" b="1" i="0" dirty="0" smtClean="0"/>
            <a:t>可以找這些人或參加這些社交場合來分散注意力</a:t>
          </a:r>
          <a:endParaRPr lang="zh-TW" altLang="en-US" sz="2800" dirty="0"/>
        </a:p>
      </dgm:t>
    </dgm:pt>
    <dgm:pt modelId="{AF0D9A47-5355-47B5-9037-CFCF80A8ADF2}" type="par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6B84F66-F476-41B8-B7BF-BF55055963F3}" type="sib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B0AD62D-5CFF-41EF-A760-E5E1B53EA391}">
      <dgm:prSet phldrT="[文字]"/>
      <dgm:spPr/>
      <dgm:t>
        <a:bodyPr/>
        <a:lstStyle/>
        <a:p>
          <a:r>
            <a:rPr lang="zh-TW" altLang="en-US" b="0" i="0" dirty="0" smtClean="0"/>
            <a:t>維護自己的安全的方式，是</a:t>
          </a:r>
          <a:r>
            <a:rPr lang="zh-TW" altLang="en-US" b="1" i="0" u="sng" dirty="0" smtClean="0">
              <a:solidFill>
                <a:srgbClr val="FF0000"/>
              </a:solidFill>
            </a:rPr>
            <a:t>與他人互動</a:t>
          </a:r>
          <a:r>
            <a:rPr lang="zh-TW" altLang="en-US" b="0" i="0" dirty="0" smtClean="0"/>
            <a:t>，或是</a:t>
          </a:r>
          <a:r>
            <a:rPr lang="zh-TW" altLang="en-US" b="1" i="0" u="sng" dirty="0" smtClean="0">
              <a:solidFill>
                <a:srgbClr val="FF0000"/>
              </a:solidFill>
            </a:rPr>
            <a:t>單純處在有人的環境</a:t>
          </a:r>
          <a:r>
            <a:rPr lang="zh-TW" altLang="en-US" b="0" i="0" dirty="0" smtClean="0"/>
            <a:t>。不需要和這些人交心，目的是分散對於自殺的注意力。甚至不需要與其他人互動，只要待在有人的地方，便可以確保這段時間是安全的，多一點時間讓心裡可以容納的東西變多。</a:t>
          </a:r>
          <a:endParaRPr lang="zh-TW" altLang="en-US" dirty="0"/>
        </a:p>
      </dgm:t>
    </dgm:pt>
    <dgm:pt modelId="{483A90AA-F12B-4EDE-A464-7474F171C7B8}" type="par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52FC2013-B794-481A-916E-C6DAE24EF2BA}" type="sib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CFA643D8-9AFE-4C77-AA6E-232437D4DAC0}">
      <dgm:prSet phldrT="[文字]"/>
      <dgm:spPr/>
      <dgm:t>
        <a:bodyPr/>
        <a:lstStyle/>
        <a:p>
          <a:r>
            <a:rPr lang="en-US" altLang="zh-TW" b="1" i="0" dirty="0" smtClean="0"/>
            <a:t>Step4:</a:t>
          </a:r>
          <a:r>
            <a:rPr lang="zh-TW" altLang="en-US" b="1" i="0" dirty="0" smtClean="0"/>
            <a:t>可以向這些人尋求幫助</a:t>
          </a:r>
          <a:endParaRPr lang="zh-TW" altLang="en-US" dirty="0"/>
        </a:p>
      </dgm:t>
    </dgm:pt>
    <dgm:pt modelId="{D261E9B5-EE04-4D54-A9CD-33A8FF0C3D1B}" type="par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A73BCCCD-D749-41DD-AC4F-9841774C982D}" type="sib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FED77C07-525F-46F4-94FC-2A004015F615}">
      <dgm:prSet phldrT="[文字]"/>
      <dgm:spPr/>
      <dgm:t>
        <a:bodyPr/>
        <a:lstStyle/>
        <a:p>
          <a:r>
            <a:rPr lang="zh-TW" altLang="en-US" b="0" i="0" dirty="0" smtClean="0"/>
            <a:t>崩潰之際常常會感到孤單，而忘記身邊值得信任的人，或是找不到他們的聯絡方式。因此，列一些</a:t>
          </a:r>
          <a:r>
            <a:rPr lang="zh-TW" altLang="en-US" b="1" i="0" u="sng" dirty="0" smtClean="0">
              <a:solidFill>
                <a:srgbClr val="FF0000"/>
              </a:solidFill>
            </a:rPr>
            <a:t>可以信任並且可以吐露心聲</a:t>
          </a:r>
          <a:r>
            <a:rPr lang="zh-TW" altLang="en-US" b="0" i="0" dirty="0" smtClean="0"/>
            <a:t>的人以及聯絡方式。</a:t>
          </a:r>
          <a:endParaRPr lang="zh-TW" altLang="en-US" dirty="0"/>
        </a:p>
      </dgm:t>
    </dgm:pt>
    <dgm:pt modelId="{794E0E78-6C93-4C5D-B57C-6804290CCFE0}" type="par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CF63A1B7-05E9-432A-AFD8-72E4BE421445}" type="sib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054F95F1-703E-46D5-B81A-F6982DED81E4}" type="pres">
      <dgm:prSet presAssocID="{1E70E95B-B8A3-482E-9915-1BC398529B45}" presName="linear" presStyleCnt="0">
        <dgm:presLayoutVars>
          <dgm:animLvl val="lvl"/>
          <dgm:resizeHandles val="exact"/>
        </dgm:presLayoutVars>
      </dgm:prSet>
      <dgm:spPr/>
    </dgm:pt>
    <dgm:pt modelId="{96058831-D48D-417A-982A-5638A27E140A}" type="pres">
      <dgm:prSet presAssocID="{B5EFB0A6-6474-4C66-8120-2A2B112CD0A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07D9BA-6B57-4FD4-BA70-21563F152A0F}" type="pres">
      <dgm:prSet presAssocID="{B5EFB0A6-6474-4C66-8120-2A2B112CD0AF}" presName="childText" presStyleLbl="revTx" presStyleIdx="0" presStyleCnt="2" custScaleY="8017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0E905CB-64CA-40E3-B0F9-8470A5F16B47}" type="pres">
      <dgm:prSet presAssocID="{CFA643D8-9AFE-4C77-AA6E-232437D4DA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1A7A17-09D5-428A-9AA8-CE324F7630B2}" type="pres">
      <dgm:prSet presAssocID="{CFA643D8-9AFE-4C77-AA6E-232437D4DAC0}" presName="childText" presStyleLbl="revTx" presStyleIdx="1" presStyleCnt="2" custScaleY="8632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42E6176-F7CB-418D-A7F9-E2B139549289}" type="presOf" srcId="{B5EFB0A6-6474-4C66-8120-2A2B112CD0AF}" destId="{96058831-D48D-417A-982A-5638A27E140A}" srcOrd="0" destOrd="0" presId="urn:microsoft.com/office/officeart/2005/8/layout/vList2"/>
    <dgm:cxn modelId="{EFB17D19-48E5-44AA-89DA-948DC9D1A94A}" type="presOf" srcId="{8B0AD62D-5CFF-41EF-A760-E5E1B53EA391}" destId="{4D07D9BA-6B57-4FD4-BA70-21563F152A0F}" srcOrd="0" destOrd="0" presId="urn:microsoft.com/office/officeart/2005/8/layout/vList2"/>
    <dgm:cxn modelId="{6B3C845A-7944-4255-92DC-BB3B8BB2C7F1}" srcId="{1E70E95B-B8A3-482E-9915-1BC398529B45}" destId="{B5EFB0A6-6474-4C66-8120-2A2B112CD0AF}" srcOrd="0" destOrd="0" parTransId="{AF0D9A47-5355-47B5-9037-CFCF80A8ADF2}" sibTransId="{86B84F66-F476-41B8-B7BF-BF55055963F3}"/>
    <dgm:cxn modelId="{0846BC89-79D5-4A8C-94A7-0038D616853F}" type="presOf" srcId="{CFA643D8-9AFE-4C77-AA6E-232437D4DAC0}" destId="{70E905CB-64CA-40E3-B0F9-8470A5F16B47}" srcOrd="0" destOrd="0" presId="urn:microsoft.com/office/officeart/2005/8/layout/vList2"/>
    <dgm:cxn modelId="{E12AEEC7-4038-4779-A3BE-802FF24B4604}" type="presOf" srcId="{FED77C07-525F-46F4-94FC-2A004015F615}" destId="{4D1A7A17-09D5-428A-9AA8-CE324F7630B2}" srcOrd="0" destOrd="0" presId="urn:microsoft.com/office/officeart/2005/8/layout/vList2"/>
    <dgm:cxn modelId="{C8CFE63E-FCE8-4C13-8F56-0EC14BC35389}" srcId="{B5EFB0A6-6474-4C66-8120-2A2B112CD0AF}" destId="{8B0AD62D-5CFF-41EF-A760-E5E1B53EA391}" srcOrd="0" destOrd="0" parTransId="{483A90AA-F12B-4EDE-A464-7474F171C7B8}" sibTransId="{52FC2013-B794-481A-916E-C6DAE24EF2BA}"/>
    <dgm:cxn modelId="{9C1AF54A-01D4-42D0-919B-778A11304A4B}" srcId="{CFA643D8-9AFE-4C77-AA6E-232437D4DAC0}" destId="{FED77C07-525F-46F4-94FC-2A004015F615}" srcOrd="0" destOrd="0" parTransId="{794E0E78-6C93-4C5D-B57C-6804290CCFE0}" sibTransId="{CF63A1B7-05E9-432A-AFD8-72E4BE421445}"/>
    <dgm:cxn modelId="{FFBB9C2A-7772-4D18-8E21-3E0EA4B8E74F}" type="presOf" srcId="{1E70E95B-B8A3-482E-9915-1BC398529B45}" destId="{054F95F1-703E-46D5-B81A-F6982DED81E4}" srcOrd="0" destOrd="0" presId="urn:microsoft.com/office/officeart/2005/8/layout/vList2"/>
    <dgm:cxn modelId="{E903F011-540F-4B35-90F4-6170062AF4C0}" srcId="{1E70E95B-B8A3-482E-9915-1BC398529B45}" destId="{CFA643D8-9AFE-4C77-AA6E-232437D4DAC0}" srcOrd="1" destOrd="0" parTransId="{D261E9B5-EE04-4D54-A9CD-33A8FF0C3D1B}" sibTransId="{A73BCCCD-D749-41DD-AC4F-9841774C982D}"/>
    <dgm:cxn modelId="{FE1840D1-3A2B-4D3A-8C70-938A014D12F9}" type="presParOf" srcId="{054F95F1-703E-46D5-B81A-F6982DED81E4}" destId="{96058831-D48D-417A-982A-5638A27E140A}" srcOrd="0" destOrd="0" presId="urn:microsoft.com/office/officeart/2005/8/layout/vList2"/>
    <dgm:cxn modelId="{C8210034-BA76-41DD-94D1-E9F20189B2E2}" type="presParOf" srcId="{054F95F1-703E-46D5-B81A-F6982DED81E4}" destId="{4D07D9BA-6B57-4FD4-BA70-21563F152A0F}" srcOrd="1" destOrd="0" presId="urn:microsoft.com/office/officeart/2005/8/layout/vList2"/>
    <dgm:cxn modelId="{21B34628-045A-4D76-B3D4-B6CC7F268E3F}" type="presParOf" srcId="{054F95F1-703E-46D5-B81A-F6982DED81E4}" destId="{70E905CB-64CA-40E3-B0F9-8470A5F16B47}" srcOrd="2" destOrd="0" presId="urn:microsoft.com/office/officeart/2005/8/layout/vList2"/>
    <dgm:cxn modelId="{F07E47B5-F5E4-4338-91CB-B679225A8460}" type="presParOf" srcId="{054F95F1-703E-46D5-B81A-F6982DED81E4}" destId="{4D1A7A17-09D5-428A-9AA8-CE324F7630B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70E95B-B8A3-482E-9915-1BC398529B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5EFB0A6-6474-4C66-8120-2A2B112CD0AF}">
      <dgm:prSet phldrT="[文字]" custT="1"/>
      <dgm:spPr/>
      <dgm:t>
        <a:bodyPr/>
        <a:lstStyle/>
        <a:p>
          <a:r>
            <a:rPr lang="en-US" altLang="zh-TW" sz="2800" b="1" i="0" dirty="0" smtClean="0"/>
            <a:t>Step</a:t>
          </a:r>
          <a:r>
            <a:rPr lang="zh-TW" altLang="en-US" sz="2800" b="1" i="0" dirty="0" smtClean="0"/>
            <a:t>５</a:t>
          </a:r>
          <a:r>
            <a:rPr lang="en-US" altLang="zh-TW" sz="2800" b="1" i="0" dirty="0" smtClean="0"/>
            <a:t>:</a:t>
          </a:r>
          <a:r>
            <a:rPr lang="zh-TW" altLang="en-US" sz="2800" b="1" i="0" dirty="0" smtClean="0"/>
            <a:t>可以向這些專業人士或單位尋求幫助</a:t>
          </a:r>
          <a:endParaRPr lang="zh-TW" altLang="en-US" sz="2800" dirty="0"/>
        </a:p>
      </dgm:t>
    </dgm:pt>
    <dgm:pt modelId="{AF0D9A47-5355-47B5-9037-CFCF80A8ADF2}" type="par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6B84F66-F476-41B8-B7BF-BF55055963F3}" type="sibTrans" cxnId="{6B3C845A-7944-4255-92DC-BB3B8BB2C7F1}">
      <dgm:prSet/>
      <dgm:spPr/>
      <dgm:t>
        <a:bodyPr/>
        <a:lstStyle/>
        <a:p>
          <a:endParaRPr lang="zh-TW" altLang="en-US"/>
        </a:p>
      </dgm:t>
    </dgm:pt>
    <dgm:pt modelId="{8B0AD62D-5CFF-41EF-A760-E5E1B53EA391}">
      <dgm:prSet phldrT="[文字]"/>
      <dgm:spPr/>
      <dgm:t>
        <a:bodyPr/>
        <a:lstStyle/>
        <a:p>
          <a:r>
            <a:rPr lang="zh-TW" altLang="en-US" b="0" i="0" dirty="0" smtClean="0"/>
            <a:t>遇到的困境已經超越自己可以負荷，身邊的人也不見得有能力承接那些痛苦，因此，可以受過訓練的專業人士或單位尋求幫助。</a:t>
          </a:r>
          <a:endParaRPr lang="zh-TW" altLang="en-US" dirty="0"/>
        </a:p>
      </dgm:t>
    </dgm:pt>
    <dgm:pt modelId="{483A90AA-F12B-4EDE-A464-7474F171C7B8}" type="par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52FC2013-B794-481A-916E-C6DAE24EF2BA}" type="sibTrans" cxnId="{C8CFE63E-FCE8-4C13-8F56-0EC14BC35389}">
      <dgm:prSet/>
      <dgm:spPr/>
      <dgm:t>
        <a:bodyPr/>
        <a:lstStyle/>
        <a:p>
          <a:endParaRPr lang="zh-TW" altLang="en-US"/>
        </a:p>
      </dgm:t>
    </dgm:pt>
    <dgm:pt modelId="{CFA643D8-9AFE-4C77-AA6E-232437D4DAC0}">
      <dgm:prSet phldrT="[文字]"/>
      <dgm:spPr/>
      <dgm:t>
        <a:bodyPr/>
        <a:lstStyle/>
        <a:p>
          <a:r>
            <a:rPr lang="en-US" altLang="zh-TW" b="1" i="0" dirty="0" smtClean="0"/>
            <a:t>Step6:</a:t>
          </a:r>
          <a:r>
            <a:rPr lang="zh-TW" altLang="en-US" b="1" i="0" dirty="0" smtClean="0"/>
            <a:t>可以這樣做讓我的環境更安全</a:t>
          </a:r>
          <a:endParaRPr lang="zh-TW" altLang="en-US" dirty="0"/>
        </a:p>
      </dgm:t>
    </dgm:pt>
    <dgm:pt modelId="{D261E9B5-EE04-4D54-A9CD-33A8FF0C3D1B}" type="par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A73BCCCD-D749-41DD-AC4F-9841774C982D}" type="sibTrans" cxnId="{E903F011-540F-4B35-90F4-6170062AF4C0}">
      <dgm:prSet/>
      <dgm:spPr/>
      <dgm:t>
        <a:bodyPr/>
        <a:lstStyle/>
        <a:p>
          <a:endParaRPr lang="zh-TW" altLang="en-US"/>
        </a:p>
      </dgm:t>
    </dgm:pt>
    <dgm:pt modelId="{FED77C07-525F-46F4-94FC-2A004015F615}">
      <dgm:prSet phldrT="[文字]"/>
      <dgm:spPr/>
      <dgm:t>
        <a:bodyPr/>
        <a:lstStyle/>
        <a:p>
          <a:r>
            <a:rPr lang="zh-TW" altLang="en-US" b="0" i="0" dirty="0" smtClean="0"/>
            <a:t>由於自殺往往是種衝動，若有困難取得自殺的工具，則可以減少自殺的發生。因此，預防自殺最好的方式之一是</a:t>
          </a:r>
          <a:r>
            <a:rPr lang="zh-TW" altLang="en-US" b="1" i="0" u="sng" dirty="0" smtClean="0">
              <a:solidFill>
                <a:srgbClr val="FF0000"/>
              </a:solidFill>
            </a:rPr>
            <a:t>限制取得自殺工具</a:t>
          </a:r>
          <a:r>
            <a:rPr lang="zh-TW" altLang="en-US" b="0" i="0" dirty="0" smtClean="0"/>
            <a:t>。</a:t>
          </a:r>
          <a:endParaRPr lang="zh-TW" altLang="en-US" dirty="0"/>
        </a:p>
      </dgm:t>
    </dgm:pt>
    <dgm:pt modelId="{794E0E78-6C93-4C5D-B57C-6804290CCFE0}" type="par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CF63A1B7-05E9-432A-AFD8-72E4BE421445}" type="sibTrans" cxnId="{9C1AF54A-01D4-42D0-919B-778A11304A4B}">
      <dgm:prSet/>
      <dgm:spPr/>
      <dgm:t>
        <a:bodyPr/>
        <a:lstStyle/>
        <a:p>
          <a:endParaRPr lang="zh-TW" altLang="en-US"/>
        </a:p>
      </dgm:t>
    </dgm:pt>
    <dgm:pt modelId="{E4206635-5343-4B42-85A9-B064FC470E36}">
      <dgm:prSet phldrT="[文字]"/>
      <dgm:spPr/>
      <dgm:t>
        <a:bodyPr/>
        <a:lstStyle/>
        <a:p>
          <a:r>
            <a:rPr lang="zh-TW" altLang="en-US" dirty="0" smtClean="0"/>
            <a:t>例如：安心專線</a:t>
          </a:r>
          <a:r>
            <a:rPr lang="en-US" altLang="zh-TW" dirty="0" smtClean="0"/>
            <a:t>1925</a:t>
          </a:r>
          <a:r>
            <a:rPr lang="zh-TW" altLang="en-US" dirty="0" smtClean="0"/>
            <a:t>、生命線</a:t>
          </a:r>
          <a:r>
            <a:rPr lang="en-US" altLang="zh-TW" dirty="0" smtClean="0"/>
            <a:t>1995</a:t>
          </a:r>
          <a:r>
            <a:rPr lang="zh-TW" altLang="en-US" dirty="0" smtClean="0"/>
            <a:t>、前往輔導室</a:t>
          </a:r>
          <a:r>
            <a:rPr lang="en-US" altLang="zh-TW" dirty="0" smtClean="0"/>
            <a:t>…</a:t>
          </a:r>
          <a:r>
            <a:rPr lang="zh-TW" altLang="en-US" dirty="0" smtClean="0"/>
            <a:t>等</a:t>
          </a:r>
          <a:endParaRPr lang="zh-TW" altLang="en-US" dirty="0"/>
        </a:p>
      </dgm:t>
    </dgm:pt>
    <dgm:pt modelId="{94FABFAC-61F1-4229-9ACB-C57D43AD58BF}" type="parTrans" cxnId="{3E6F8046-A269-4ECE-8B40-FC53D844B8C3}">
      <dgm:prSet/>
      <dgm:spPr/>
      <dgm:t>
        <a:bodyPr/>
        <a:lstStyle/>
        <a:p>
          <a:endParaRPr lang="zh-TW" altLang="en-US"/>
        </a:p>
      </dgm:t>
    </dgm:pt>
    <dgm:pt modelId="{F7E47E91-1A8B-4A5B-82EF-D62375B6680A}" type="sibTrans" cxnId="{3E6F8046-A269-4ECE-8B40-FC53D844B8C3}">
      <dgm:prSet/>
      <dgm:spPr/>
      <dgm:t>
        <a:bodyPr/>
        <a:lstStyle/>
        <a:p>
          <a:endParaRPr lang="zh-TW" altLang="en-US"/>
        </a:p>
      </dgm:t>
    </dgm:pt>
    <dgm:pt modelId="{940E0D77-635F-4D4C-B298-9F02159ADF27}">
      <dgm:prSet phldrT="[文字]"/>
      <dgm:spPr/>
      <dgm:t>
        <a:bodyPr/>
        <a:lstStyle/>
        <a:p>
          <a:r>
            <a:rPr lang="zh-TW" altLang="en-US" b="0" i="0" dirty="0" smtClean="0"/>
            <a:t>例如由家人保管藥品、將隨手可得的刀械丟棄。</a:t>
          </a:r>
          <a:endParaRPr lang="zh-TW" altLang="en-US" dirty="0"/>
        </a:p>
      </dgm:t>
    </dgm:pt>
    <dgm:pt modelId="{D7D5F4CA-8E1B-4A3A-9AB9-0D094457A10A}" type="parTrans" cxnId="{9CE0031D-3E25-44B5-AFCD-0072B48F4DF0}">
      <dgm:prSet/>
      <dgm:spPr/>
      <dgm:t>
        <a:bodyPr/>
        <a:lstStyle/>
        <a:p>
          <a:endParaRPr lang="zh-TW" altLang="en-US"/>
        </a:p>
      </dgm:t>
    </dgm:pt>
    <dgm:pt modelId="{AA33D1B9-4D39-4431-B2B3-EBC0399D6EC2}" type="sibTrans" cxnId="{9CE0031D-3E25-44B5-AFCD-0072B48F4DF0}">
      <dgm:prSet/>
      <dgm:spPr/>
      <dgm:t>
        <a:bodyPr/>
        <a:lstStyle/>
        <a:p>
          <a:endParaRPr lang="zh-TW" altLang="en-US"/>
        </a:p>
      </dgm:t>
    </dgm:pt>
    <dgm:pt modelId="{054F95F1-703E-46D5-B81A-F6982DED81E4}" type="pres">
      <dgm:prSet presAssocID="{1E70E95B-B8A3-482E-9915-1BC398529B45}" presName="linear" presStyleCnt="0">
        <dgm:presLayoutVars>
          <dgm:animLvl val="lvl"/>
          <dgm:resizeHandles val="exact"/>
        </dgm:presLayoutVars>
      </dgm:prSet>
      <dgm:spPr/>
    </dgm:pt>
    <dgm:pt modelId="{96058831-D48D-417A-982A-5638A27E140A}" type="pres">
      <dgm:prSet presAssocID="{B5EFB0A6-6474-4C66-8120-2A2B112CD0A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07D9BA-6B57-4FD4-BA70-21563F152A0F}" type="pres">
      <dgm:prSet presAssocID="{B5EFB0A6-6474-4C66-8120-2A2B112CD0AF}" presName="childText" presStyleLbl="revTx" presStyleIdx="0" presStyleCnt="2" custScaleY="8017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0E905CB-64CA-40E3-B0F9-8470A5F16B47}" type="pres">
      <dgm:prSet presAssocID="{CFA643D8-9AFE-4C77-AA6E-232437D4DA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D1A7A17-09D5-428A-9AA8-CE324F7630B2}" type="pres">
      <dgm:prSet presAssocID="{CFA643D8-9AFE-4C77-AA6E-232437D4DAC0}" presName="childText" presStyleLbl="revTx" presStyleIdx="1" presStyleCnt="2" custScaleY="8632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8AC3EA0-E05C-4EED-A6D9-9CF0CAD85ED8}" type="presOf" srcId="{B5EFB0A6-6474-4C66-8120-2A2B112CD0AF}" destId="{96058831-D48D-417A-982A-5638A27E140A}" srcOrd="0" destOrd="0" presId="urn:microsoft.com/office/officeart/2005/8/layout/vList2"/>
    <dgm:cxn modelId="{0DDEDCA8-82D8-4D40-93DB-1DAD9C438AB6}" type="presOf" srcId="{940E0D77-635F-4D4C-B298-9F02159ADF27}" destId="{4D1A7A17-09D5-428A-9AA8-CE324F7630B2}" srcOrd="0" destOrd="1" presId="urn:microsoft.com/office/officeart/2005/8/layout/vList2"/>
    <dgm:cxn modelId="{6B3C845A-7944-4255-92DC-BB3B8BB2C7F1}" srcId="{1E70E95B-B8A3-482E-9915-1BC398529B45}" destId="{B5EFB0A6-6474-4C66-8120-2A2B112CD0AF}" srcOrd="0" destOrd="0" parTransId="{AF0D9A47-5355-47B5-9037-CFCF80A8ADF2}" sibTransId="{86B84F66-F476-41B8-B7BF-BF55055963F3}"/>
    <dgm:cxn modelId="{9CE0031D-3E25-44B5-AFCD-0072B48F4DF0}" srcId="{CFA643D8-9AFE-4C77-AA6E-232437D4DAC0}" destId="{940E0D77-635F-4D4C-B298-9F02159ADF27}" srcOrd="1" destOrd="0" parTransId="{D7D5F4CA-8E1B-4A3A-9AB9-0D094457A10A}" sibTransId="{AA33D1B9-4D39-4431-B2B3-EBC0399D6EC2}"/>
    <dgm:cxn modelId="{C8CFE63E-FCE8-4C13-8F56-0EC14BC35389}" srcId="{B5EFB0A6-6474-4C66-8120-2A2B112CD0AF}" destId="{8B0AD62D-5CFF-41EF-A760-E5E1B53EA391}" srcOrd="0" destOrd="0" parTransId="{483A90AA-F12B-4EDE-A464-7474F171C7B8}" sibTransId="{52FC2013-B794-481A-916E-C6DAE24EF2BA}"/>
    <dgm:cxn modelId="{9C1AF54A-01D4-42D0-919B-778A11304A4B}" srcId="{CFA643D8-9AFE-4C77-AA6E-232437D4DAC0}" destId="{FED77C07-525F-46F4-94FC-2A004015F615}" srcOrd="0" destOrd="0" parTransId="{794E0E78-6C93-4C5D-B57C-6804290CCFE0}" sibTransId="{CF63A1B7-05E9-432A-AFD8-72E4BE421445}"/>
    <dgm:cxn modelId="{2E44F517-37DC-4389-82EC-BDF4A069218F}" type="presOf" srcId="{FED77C07-525F-46F4-94FC-2A004015F615}" destId="{4D1A7A17-09D5-428A-9AA8-CE324F7630B2}" srcOrd="0" destOrd="0" presId="urn:microsoft.com/office/officeart/2005/8/layout/vList2"/>
    <dgm:cxn modelId="{4BCCE193-126A-4B2B-B7F8-10FCD194ADF5}" type="presOf" srcId="{1E70E95B-B8A3-482E-9915-1BC398529B45}" destId="{054F95F1-703E-46D5-B81A-F6982DED81E4}" srcOrd="0" destOrd="0" presId="urn:microsoft.com/office/officeart/2005/8/layout/vList2"/>
    <dgm:cxn modelId="{BB4EB460-1EDB-446F-BC01-136B30B96459}" type="presOf" srcId="{CFA643D8-9AFE-4C77-AA6E-232437D4DAC0}" destId="{70E905CB-64CA-40E3-B0F9-8470A5F16B47}" srcOrd="0" destOrd="0" presId="urn:microsoft.com/office/officeart/2005/8/layout/vList2"/>
    <dgm:cxn modelId="{E903F011-540F-4B35-90F4-6170062AF4C0}" srcId="{1E70E95B-B8A3-482E-9915-1BC398529B45}" destId="{CFA643D8-9AFE-4C77-AA6E-232437D4DAC0}" srcOrd="1" destOrd="0" parTransId="{D261E9B5-EE04-4D54-A9CD-33A8FF0C3D1B}" sibTransId="{A73BCCCD-D749-41DD-AC4F-9841774C982D}"/>
    <dgm:cxn modelId="{74440FA4-D588-49AC-95F4-954CFB3CD3A9}" type="presOf" srcId="{8B0AD62D-5CFF-41EF-A760-E5E1B53EA391}" destId="{4D07D9BA-6B57-4FD4-BA70-21563F152A0F}" srcOrd="0" destOrd="0" presId="urn:microsoft.com/office/officeart/2005/8/layout/vList2"/>
    <dgm:cxn modelId="{25C34A51-5635-444F-92B3-712221A8012C}" type="presOf" srcId="{E4206635-5343-4B42-85A9-B064FC470E36}" destId="{4D07D9BA-6B57-4FD4-BA70-21563F152A0F}" srcOrd="0" destOrd="1" presId="urn:microsoft.com/office/officeart/2005/8/layout/vList2"/>
    <dgm:cxn modelId="{3E6F8046-A269-4ECE-8B40-FC53D844B8C3}" srcId="{B5EFB0A6-6474-4C66-8120-2A2B112CD0AF}" destId="{E4206635-5343-4B42-85A9-B064FC470E36}" srcOrd="1" destOrd="0" parTransId="{94FABFAC-61F1-4229-9ACB-C57D43AD58BF}" sibTransId="{F7E47E91-1A8B-4A5B-82EF-D62375B6680A}"/>
    <dgm:cxn modelId="{6F92677A-AC13-465E-A3AC-FD3A42951C47}" type="presParOf" srcId="{054F95F1-703E-46D5-B81A-F6982DED81E4}" destId="{96058831-D48D-417A-982A-5638A27E140A}" srcOrd="0" destOrd="0" presId="urn:microsoft.com/office/officeart/2005/8/layout/vList2"/>
    <dgm:cxn modelId="{B32DE728-CF66-4032-9556-CEA1E36B1E04}" type="presParOf" srcId="{054F95F1-703E-46D5-B81A-F6982DED81E4}" destId="{4D07D9BA-6B57-4FD4-BA70-21563F152A0F}" srcOrd="1" destOrd="0" presId="urn:microsoft.com/office/officeart/2005/8/layout/vList2"/>
    <dgm:cxn modelId="{AC5762A0-367F-4F9B-92B4-44CF7982ECE1}" type="presParOf" srcId="{054F95F1-703E-46D5-B81A-F6982DED81E4}" destId="{70E905CB-64CA-40E3-B0F9-8470A5F16B47}" srcOrd="2" destOrd="0" presId="urn:microsoft.com/office/officeart/2005/8/layout/vList2"/>
    <dgm:cxn modelId="{A4D8B32F-4268-48EB-9DAA-5C354A52EE5D}" type="presParOf" srcId="{054F95F1-703E-46D5-B81A-F6982DED81E4}" destId="{4D1A7A17-09D5-428A-9AA8-CE324F7630B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364833-6B44-4CD3-89CC-C14E04E2492D}" type="doc">
      <dgm:prSet loTypeId="urn:microsoft.com/office/officeart/2005/8/layout/cycle4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0FC419C3-6A50-473A-AB68-DEC5A5D4F437}">
      <dgm:prSet phldrT="[文字]" custT="1"/>
      <dgm:spPr>
        <a:solidFill>
          <a:srgbClr val="00B0F0"/>
        </a:solidFill>
      </dgm:spPr>
      <dgm:t>
        <a:bodyPr/>
        <a:lstStyle/>
        <a:p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心理健康宣導及團體活動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7DE1CBE4-C7F6-4FBC-A693-87E5FCBB1CA1}" type="parTrans" cxnId="{F2A8FE0D-5809-4280-9F74-9A27A2FC472E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5B7A5B01-7883-4A1A-97E3-DB0DE48C49E3}" type="sibTrans" cxnId="{F2A8FE0D-5809-4280-9F74-9A27A2FC472E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D9B6613F-01B7-4D4C-B661-14476F5A30C8}">
      <dgm:prSet phldrT="[文字]" custT="1"/>
      <dgm:spPr>
        <a:solidFill>
          <a:srgbClr val="FFCC00"/>
        </a:solidFill>
      </dgm:spPr>
      <dgm:t>
        <a:bodyPr/>
        <a:lstStyle/>
        <a:p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精神疾病就醫及衛生教育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22871D86-B2BA-416B-A155-EA02E16E1769}" type="parTrans" cxnId="{C83F6A6E-EF21-4A94-9A2D-EE7C72FB33CC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6D591AE6-7214-4B15-B377-7F79031A99B3}" type="sibTrans" cxnId="{C83F6A6E-EF21-4A94-9A2D-EE7C72FB33CC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3B59F4C5-2FB3-42EE-91C8-D77C5DF3FE93}">
      <dgm:prSet phldrT="[文字]" custT="1"/>
      <dgm:spPr>
        <a:solidFill>
          <a:srgbClr val="00CC00"/>
        </a:solidFill>
      </dgm:spPr>
      <dgm:t>
        <a:bodyPr/>
        <a:lstStyle/>
        <a:p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職能評估與轉介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6FAD1E2-7C86-454B-8ABB-784BE4949CB4}" type="parTrans" cxnId="{1E5B6AA2-D38B-4C69-A64D-7830EDEAC2C8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8CD6DDF1-CC08-4BF5-A04B-63A969F8A422}" type="sibTrans" cxnId="{1E5B6AA2-D38B-4C69-A64D-7830EDEAC2C8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EF3FF7CB-FF58-466C-93A4-7DD8C4C9BFD6}">
      <dgm:prSet phldrT="[文字]" custT="1"/>
      <dgm:spPr/>
      <dgm:t>
        <a:bodyPr/>
        <a:lstStyle/>
        <a:p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心理諮商與諮詢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60FDAF4F-2FB1-4351-A844-299C52A0E210}" type="parTrans" cxnId="{DF12B085-9547-4B23-8795-73669AD4B54F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CD15B1E0-6B9F-4583-AEDD-5FA3BA211C65}" type="sibTrans" cxnId="{DF12B085-9547-4B23-8795-73669AD4B54F}">
      <dgm:prSet/>
      <dgm:spPr/>
      <dgm:t>
        <a:bodyPr/>
        <a:lstStyle/>
        <a:p>
          <a:endParaRPr lang="zh-TW" altLang="en-US" sz="2000">
            <a:latin typeface="微軟正黑體" pitchFamily="34" charset="-120"/>
            <a:ea typeface="微軟正黑體" pitchFamily="34" charset="-120"/>
          </a:endParaRPr>
        </a:p>
      </dgm:t>
    </dgm:pt>
    <dgm:pt modelId="{52CAC951-5DF3-461B-B3E0-B1EC0637020F}" type="pres">
      <dgm:prSet presAssocID="{97364833-6B44-4CD3-89CC-C14E04E2492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670F230-0152-4A5F-8811-E99BD26EFF3D}" type="pres">
      <dgm:prSet presAssocID="{97364833-6B44-4CD3-89CC-C14E04E2492D}" presName="children" presStyleCnt="0"/>
      <dgm:spPr/>
    </dgm:pt>
    <dgm:pt modelId="{8E5D21E9-342C-444C-AB2D-4823BE488BDD}" type="pres">
      <dgm:prSet presAssocID="{97364833-6B44-4CD3-89CC-C14E04E2492D}" presName="childPlaceholder" presStyleCnt="0"/>
      <dgm:spPr/>
    </dgm:pt>
    <dgm:pt modelId="{C023255F-6F4C-4ADF-9337-E720646EC232}" type="pres">
      <dgm:prSet presAssocID="{97364833-6B44-4CD3-89CC-C14E04E2492D}" presName="circle" presStyleCnt="0"/>
      <dgm:spPr/>
    </dgm:pt>
    <dgm:pt modelId="{005E9290-6BC5-4326-8FB9-E43011335B55}" type="pres">
      <dgm:prSet presAssocID="{97364833-6B44-4CD3-89CC-C14E04E2492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7CB45AC-6CAA-4E2D-8EE7-14E4E3324337}" type="pres">
      <dgm:prSet presAssocID="{97364833-6B44-4CD3-89CC-C14E04E2492D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A3C9139-8D54-4A4C-A4FD-976C8EFBC335}" type="pres">
      <dgm:prSet presAssocID="{97364833-6B44-4CD3-89CC-C14E04E2492D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3C40CAC-BDE3-4CF0-97B3-6FE9BDA6454D}" type="pres">
      <dgm:prSet presAssocID="{97364833-6B44-4CD3-89CC-C14E04E2492D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A5B7F13-F6AB-4533-9998-E96643B860E1}" type="pres">
      <dgm:prSet presAssocID="{97364833-6B44-4CD3-89CC-C14E04E2492D}" presName="quadrantPlaceholder" presStyleCnt="0"/>
      <dgm:spPr/>
    </dgm:pt>
    <dgm:pt modelId="{ACC0EEBE-CD31-42A4-8206-97524F1BC5CA}" type="pres">
      <dgm:prSet presAssocID="{97364833-6B44-4CD3-89CC-C14E04E2492D}" presName="center1" presStyleLbl="fgShp" presStyleIdx="0" presStyleCnt="2" custLinFactX="300000" custLinFactNeighborX="341013" custLinFactNeighborY="27391"/>
      <dgm:spPr>
        <a:noFill/>
        <a:ln>
          <a:noFill/>
        </a:ln>
      </dgm:spPr>
    </dgm:pt>
    <dgm:pt modelId="{C7467228-D9EF-44A9-B966-C96CB364174A}" type="pres">
      <dgm:prSet presAssocID="{97364833-6B44-4CD3-89CC-C14E04E2492D}" presName="center2" presStyleLbl="fgShp" presStyleIdx="1" presStyleCnt="2" custAng="13110452" custLinFactX="300000" custLinFactY="-101297" custLinFactNeighborX="355971" custLinFactNeighborY="-200000"/>
      <dgm:spPr>
        <a:noFill/>
        <a:ln>
          <a:noFill/>
        </a:ln>
      </dgm:spPr>
    </dgm:pt>
  </dgm:ptLst>
  <dgm:cxnLst>
    <dgm:cxn modelId="{C83F6A6E-EF21-4A94-9A2D-EE7C72FB33CC}" srcId="{97364833-6B44-4CD3-89CC-C14E04E2492D}" destId="{D9B6613F-01B7-4D4C-B661-14476F5A30C8}" srcOrd="1" destOrd="0" parTransId="{22871D86-B2BA-416B-A155-EA02E16E1769}" sibTransId="{6D591AE6-7214-4B15-B377-7F79031A99B3}"/>
    <dgm:cxn modelId="{1981E29B-D240-4686-B799-3BEDE9B42CE7}" type="presOf" srcId="{D9B6613F-01B7-4D4C-B661-14476F5A30C8}" destId="{67CB45AC-6CAA-4E2D-8EE7-14E4E3324337}" srcOrd="0" destOrd="0" presId="urn:microsoft.com/office/officeart/2005/8/layout/cycle4"/>
    <dgm:cxn modelId="{DB702369-BB36-45D2-B8C7-7DB4CB3B8FE2}" type="presOf" srcId="{0FC419C3-6A50-473A-AB68-DEC5A5D4F437}" destId="{005E9290-6BC5-4326-8FB9-E43011335B55}" srcOrd="0" destOrd="0" presId="urn:microsoft.com/office/officeart/2005/8/layout/cycle4"/>
    <dgm:cxn modelId="{205A675C-6E9F-454A-8CC9-E0466F6985D9}" type="presOf" srcId="{3B59F4C5-2FB3-42EE-91C8-D77C5DF3FE93}" destId="{9A3C9139-8D54-4A4C-A4FD-976C8EFBC335}" srcOrd="0" destOrd="0" presId="urn:microsoft.com/office/officeart/2005/8/layout/cycle4"/>
    <dgm:cxn modelId="{7BEA8C03-A37C-4C75-91DC-5542DA2155E3}" type="presOf" srcId="{EF3FF7CB-FF58-466C-93A4-7DD8C4C9BFD6}" destId="{13C40CAC-BDE3-4CF0-97B3-6FE9BDA6454D}" srcOrd="0" destOrd="0" presId="urn:microsoft.com/office/officeart/2005/8/layout/cycle4"/>
    <dgm:cxn modelId="{D0FB9271-5B55-47C2-8A97-C00B38DF27F6}" type="presOf" srcId="{97364833-6B44-4CD3-89CC-C14E04E2492D}" destId="{52CAC951-5DF3-461B-B3E0-B1EC0637020F}" srcOrd="0" destOrd="0" presId="urn:microsoft.com/office/officeart/2005/8/layout/cycle4"/>
    <dgm:cxn modelId="{F2A8FE0D-5809-4280-9F74-9A27A2FC472E}" srcId="{97364833-6B44-4CD3-89CC-C14E04E2492D}" destId="{0FC419C3-6A50-473A-AB68-DEC5A5D4F437}" srcOrd="0" destOrd="0" parTransId="{7DE1CBE4-C7F6-4FBC-A693-87E5FCBB1CA1}" sibTransId="{5B7A5B01-7883-4A1A-97E3-DB0DE48C49E3}"/>
    <dgm:cxn modelId="{DF12B085-9547-4B23-8795-73669AD4B54F}" srcId="{97364833-6B44-4CD3-89CC-C14E04E2492D}" destId="{EF3FF7CB-FF58-466C-93A4-7DD8C4C9BFD6}" srcOrd="3" destOrd="0" parTransId="{60FDAF4F-2FB1-4351-A844-299C52A0E210}" sibTransId="{CD15B1E0-6B9F-4583-AEDD-5FA3BA211C65}"/>
    <dgm:cxn modelId="{1E5B6AA2-D38B-4C69-A64D-7830EDEAC2C8}" srcId="{97364833-6B44-4CD3-89CC-C14E04E2492D}" destId="{3B59F4C5-2FB3-42EE-91C8-D77C5DF3FE93}" srcOrd="2" destOrd="0" parTransId="{C6FAD1E2-7C86-454B-8ABB-784BE4949CB4}" sibTransId="{8CD6DDF1-CC08-4BF5-A04B-63A969F8A422}"/>
    <dgm:cxn modelId="{2012AC8E-7294-4816-9EC4-F2F31C752F2D}" type="presParOf" srcId="{52CAC951-5DF3-461B-B3E0-B1EC0637020F}" destId="{B670F230-0152-4A5F-8811-E99BD26EFF3D}" srcOrd="0" destOrd="0" presId="urn:microsoft.com/office/officeart/2005/8/layout/cycle4"/>
    <dgm:cxn modelId="{8C3968B9-3CCF-4212-A525-65195C2AF42E}" type="presParOf" srcId="{B670F230-0152-4A5F-8811-E99BD26EFF3D}" destId="{8E5D21E9-342C-444C-AB2D-4823BE488BDD}" srcOrd="0" destOrd="0" presId="urn:microsoft.com/office/officeart/2005/8/layout/cycle4"/>
    <dgm:cxn modelId="{9B6C020E-98BE-4C4D-9C1C-59425C782637}" type="presParOf" srcId="{52CAC951-5DF3-461B-B3E0-B1EC0637020F}" destId="{C023255F-6F4C-4ADF-9337-E720646EC232}" srcOrd="1" destOrd="0" presId="urn:microsoft.com/office/officeart/2005/8/layout/cycle4"/>
    <dgm:cxn modelId="{15385956-B1CA-4D03-B70F-6C8DF409BBAB}" type="presParOf" srcId="{C023255F-6F4C-4ADF-9337-E720646EC232}" destId="{005E9290-6BC5-4326-8FB9-E43011335B55}" srcOrd="0" destOrd="0" presId="urn:microsoft.com/office/officeart/2005/8/layout/cycle4"/>
    <dgm:cxn modelId="{3290DF32-8AD1-4BDE-AB55-DC28507F0811}" type="presParOf" srcId="{C023255F-6F4C-4ADF-9337-E720646EC232}" destId="{67CB45AC-6CAA-4E2D-8EE7-14E4E3324337}" srcOrd="1" destOrd="0" presId="urn:microsoft.com/office/officeart/2005/8/layout/cycle4"/>
    <dgm:cxn modelId="{A93975DD-3B9D-40A2-B29B-C155D7823905}" type="presParOf" srcId="{C023255F-6F4C-4ADF-9337-E720646EC232}" destId="{9A3C9139-8D54-4A4C-A4FD-976C8EFBC335}" srcOrd="2" destOrd="0" presId="urn:microsoft.com/office/officeart/2005/8/layout/cycle4"/>
    <dgm:cxn modelId="{EB7CF9F8-7C6A-47ED-84E1-DFFF2C57196E}" type="presParOf" srcId="{C023255F-6F4C-4ADF-9337-E720646EC232}" destId="{13C40CAC-BDE3-4CF0-97B3-6FE9BDA6454D}" srcOrd="3" destOrd="0" presId="urn:microsoft.com/office/officeart/2005/8/layout/cycle4"/>
    <dgm:cxn modelId="{EAE72E8B-6C2A-40F4-B9D7-B0EE3653DACC}" type="presParOf" srcId="{C023255F-6F4C-4ADF-9337-E720646EC232}" destId="{4A5B7F13-F6AB-4533-9998-E96643B860E1}" srcOrd="4" destOrd="0" presId="urn:microsoft.com/office/officeart/2005/8/layout/cycle4"/>
    <dgm:cxn modelId="{50EB242B-5B42-4E9D-8F60-9F31D5CC9EEB}" type="presParOf" srcId="{52CAC951-5DF3-461B-B3E0-B1EC0637020F}" destId="{ACC0EEBE-CD31-42A4-8206-97524F1BC5CA}" srcOrd="2" destOrd="0" presId="urn:microsoft.com/office/officeart/2005/8/layout/cycle4"/>
    <dgm:cxn modelId="{5D47583E-AB1C-4909-8EFD-6E7471822B0A}" type="presParOf" srcId="{52CAC951-5DF3-461B-B3E0-B1EC0637020F}" destId="{C7467228-D9EF-44A9-B966-C96CB364174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394B08-AC5B-40E8-8D83-F7F6EC208306}">
      <dsp:nvSpPr>
        <dsp:cNvPr id="0" name=""/>
        <dsp:cNvSpPr/>
      </dsp:nvSpPr>
      <dsp:spPr>
        <a:xfrm rot="5400000">
          <a:off x="-289718" y="292805"/>
          <a:ext cx="1931458" cy="1352020"/>
        </a:xfrm>
        <a:prstGeom prst="chevron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自殺意念</a:t>
          </a:r>
        </a:p>
      </dsp:txBody>
      <dsp:txXfrm rot="5400000">
        <a:off x="-289718" y="292805"/>
        <a:ext cx="1931458" cy="1352020"/>
      </dsp:txXfrm>
    </dsp:sp>
    <dsp:sp modelId="{4EF746B9-4C29-460A-914E-8574F02CC8FA}">
      <dsp:nvSpPr>
        <dsp:cNvPr id="0" name=""/>
        <dsp:cNvSpPr/>
      </dsp:nvSpPr>
      <dsp:spPr>
        <a:xfrm rot="5400000">
          <a:off x="4944830" y="-3589723"/>
          <a:ext cx="1255447" cy="84410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/>
            <a:t>個案本身擁有結束生命的想法，但</a:t>
          </a:r>
          <a:r>
            <a:rPr lang="zh-TW" altLang="en-US" sz="2400" b="1" u="sng" kern="1200" dirty="0"/>
            <a:t>尚未有具體計劃與行動</a:t>
          </a:r>
          <a:r>
            <a:rPr lang="zh-TW" altLang="en-US" sz="2800" u="sng" kern="1200" dirty="0"/>
            <a:t>。</a:t>
          </a:r>
        </a:p>
      </dsp:txBody>
      <dsp:txXfrm rot="5400000">
        <a:off x="4944830" y="-3589723"/>
        <a:ext cx="1255447" cy="8441067"/>
      </dsp:txXfrm>
    </dsp:sp>
    <dsp:sp modelId="{7B34BE43-270F-4852-A8D8-043D9B4D23B5}">
      <dsp:nvSpPr>
        <dsp:cNvPr id="0" name=""/>
        <dsp:cNvSpPr/>
      </dsp:nvSpPr>
      <dsp:spPr>
        <a:xfrm rot="5400000">
          <a:off x="-289718" y="2033323"/>
          <a:ext cx="1931458" cy="1352020"/>
        </a:xfrm>
        <a:prstGeom prst="chevron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自殺企圖</a:t>
          </a:r>
        </a:p>
      </dsp:txBody>
      <dsp:txXfrm rot="5400000">
        <a:off x="-289718" y="2033323"/>
        <a:ext cx="1931458" cy="1352020"/>
      </dsp:txXfrm>
    </dsp:sp>
    <dsp:sp modelId="{ABE947B9-F642-46AC-9127-FEF7364976DE}">
      <dsp:nvSpPr>
        <dsp:cNvPr id="0" name=""/>
        <dsp:cNvSpPr/>
      </dsp:nvSpPr>
      <dsp:spPr>
        <a:xfrm rot="5400000">
          <a:off x="4944830" y="-1849205"/>
          <a:ext cx="1255447" cy="84410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/>
            <a:t>個案</a:t>
          </a:r>
          <a:r>
            <a:rPr lang="zh-TW" altLang="en-US" sz="2400" b="1" u="sng" kern="1200" dirty="0"/>
            <a:t>已有計畫與實際行動，但並未自殺身亡。</a:t>
          </a:r>
        </a:p>
      </dsp:txBody>
      <dsp:txXfrm rot="5400000">
        <a:off x="4944830" y="-1849205"/>
        <a:ext cx="1255447" cy="8441067"/>
      </dsp:txXfrm>
    </dsp:sp>
    <dsp:sp modelId="{FC8B98B5-A3E9-4ED2-8146-651E25927608}">
      <dsp:nvSpPr>
        <dsp:cNvPr id="0" name=""/>
        <dsp:cNvSpPr/>
      </dsp:nvSpPr>
      <dsp:spPr>
        <a:xfrm rot="5400000">
          <a:off x="-289718" y="3773840"/>
          <a:ext cx="1931458" cy="1352020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自殺死亡</a:t>
          </a:r>
        </a:p>
      </dsp:txBody>
      <dsp:txXfrm rot="5400000">
        <a:off x="-289718" y="3773840"/>
        <a:ext cx="1931458" cy="1352020"/>
      </dsp:txXfrm>
    </dsp:sp>
    <dsp:sp modelId="{71D54EC7-E2C6-46DC-95DC-46864B587AF3}">
      <dsp:nvSpPr>
        <dsp:cNvPr id="0" name=""/>
        <dsp:cNvSpPr/>
      </dsp:nvSpPr>
      <dsp:spPr>
        <a:xfrm rot="5400000">
          <a:off x="4944830" y="-108687"/>
          <a:ext cx="1255447" cy="84410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/>
            <a:t>個案</a:t>
          </a:r>
          <a:r>
            <a:rPr lang="zh-TW" altLang="en-US" sz="2400" b="1" u="sng" kern="1200" dirty="0"/>
            <a:t>已經有計畫與實際行動，並自殺身亡</a:t>
          </a:r>
          <a:r>
            <a:rPr lang="zh-TW" altLang="en-US" sz="2400" u="sng" kern="1200" dirty="0"/>
            <a:t>。</a:t>
          </a:r>
        </a:p>
      </dsp:txBody>
      <dsp:txXfrm rot="5400000">
        <a:off x="4944830" y="-108687"/>
        <a:ext cx="1255447" cy="84410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058831-D48D-417A-982A-5638A27E140A}">
      <dsp:nvSpPr>
        <dsp:cNvPr id="0" name=""/>
        <dsp:cNvSpPr/>
      </dsp:nvSpPr>
      <dsp:spPr>
        <a:xfrm>
          <a:off x="0" y="69127"/>
          <a:ext cx="9865096" cy="9845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100" b="1" i="0" kern="1200" dirty="0" smtClean="0"/>
            <a:t>Step1:</a:t>
          </a:r>
          <a:r>
            <a:rPr lang="zh-TW" altLang="en-US" sz="3100" b="1" i="0" kern="1200" dirty="0" smtClean="0"/>
            <a:t>找出意圖自殺的警訊 </a:t>
          </a:r>
          <a:endParaRPr lang="zh-TW" altLang="en-US" sz="3100" kern="1200" dirty="0"/>
        </a:p>
      </dsp:txBody>
      <dsp:txXfrm>
        <a:off x="0" y="69127"/>
        <a:ext cx="9865096" cy="984554"/>
      </dsp:txXfrm>
    </dsp:sp>
    <dsp:sp modelId="{4D07D9BA-6B57-4FD4-BA70-21563F152A0F}">
      <dsp:nvSpPr>
        <dsp:cNvPr id="0" name=""/>
        <dsp:cNvSpPr/>
      </dsp:nvSpPr>
      <dsp:spPr>
        <a:xfrm>
          <a:off x="0" y="1053682"/>
          <a:ext cx="9865096" cy="20712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了解徵兆，可以幫助在危機擴大前介入，即時提醒自己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可以以下面向思考：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情緒</a:t>
          </a:r>
          <a:r>
            <a:rPr lang="en-US" altLang="zh-TW" sz="2400" b="0" i="0" kern="1200" dirty="0" smtClean="0"/>
            <a:t>( </a:t>
          </a:r>
          <a:r>
            <a:rPr lang="zh-TW" altLang="en-US" sz="2400" b="0" i="0" kern="1200" dirty="0" smtClean="0"/>
            <a:t>憂鬱、暴躁、無力</a:t>
          </a:r>
          <a:r>
            <a:rPr lang="en-US" altLang="zh-TW" sz="2400" b="0" i="0" kern="1200" dirty="0" smtClean="0"/>
            <a:t>)</a:t>
          </a:r>
          <a:r>
            <a:rPr lang="zh-TW" altLang="en-US" sz="2400" b="0" i="0" kern="1200" dirty="0" smtClean="0"/>
            <a:t>、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想法</a:t>
          </a:r>
          <a:r>
            <a:rPr lang="en-US" altLang="zh-TW" sz="2400" b="0" i="0" kern="1200" dirty="0" smtClean="0"/>
            <a:t>(</a:t>
          </a:r>
          <a:r>
            <a:rPr lang="zh-TW" altLang="en-US" sz="2400" b="0" i="0" kern="1200" dirty="0" smtClean="0"/>
            <a:t>我沒人要、我很廢、沒有救了</a:t>
          </a:r>
          <a:r>
            <a:rPr lang="en-US" altLang="zh-TW" sz="2400" b="0" i="0" kern="1200" dirty="0" smtClean="0"/>
            <a:t>)</a:t>
          </a:r>
          <a:r>
            <a:rPr lang="zh-TW" altLang="en-US" sz="2400" b="0" i="0" kern="1200" dirty="0" smtClean="0"/>
            <a:t>、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行為</a:t>
          </a:r>
          <a:r>
            <a:rPr lang="en-US" altLang="zh-TW" sz="2400" b="0" i="0" kern="1200" dirty="0" smtClean="0"/>
            <a:t>(</a:t>
          </a:r>
          <a:r>
            <a:rPr lang="zh-TW" altLang="en-US" sz="2400" b="0" i="0" kern="1200" dirty="0" smtClean="0"/>
            <a:t>不想跟人接觸、不想出門、使用毒品</a:t>
          </a:r>
          <a:r>
            <a:rPr lang="en-US" altLang="zh-TW" sz="2400" b="0" i="0" kern="1200" dirty="0" smtClean="0"/>
            <a:t>)</a:t>
          </a:r>
          <a:r>
            <a:rPr lang="zh-TW" altLang="en-US" sz="2400" b="0" i="0" kern="1200" dirty="0" smtClean="0"/>
            <a:t>、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生理徵兆</a:t>
          </a:r>
          <a:r>
            <a:rPr lang="en-US" altLang="zh-TW" sz="2400" b="0" i="0" kern="1200" dirty="0" smtClean="0"/>
            <a:t>(</a:t>
          </a:r>
          <a:r>
            <a:rPr lang="zh-TW" altLang="en-US" sz="2400" b="0" i="0" kern="1200" dirty="0" smtClean="0"/>
            <a:t>肌肉緊繃、呼吸加速、失眠</a:t>
          </a:r>
          <a:r>
            <a:rPr lang="en-US" altLang="zh-TW" sz="2400" b="0" i="0" kern="1200" dirty="0" smtClean="0"/>
            <a:t>)</a:t>
          </a:r>
          <a:r>
            <a:rPr lang="zh-TW" altLang="en-US" sz="2400" b="0" i="0" kern="1200" dirty="0" smtClean="0"/>
            <a:t>、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情境</a:t>
          </a:r>
          <a:r>
            <a:rPr lang="en-US" altLang="zh-TW" sz="2400" b="0" i="0" kern="1200" dirty="0" smtClean="0"/>
            <a:t>(</a:t>
          </a:r>
          <a:r>
            <a:rPr lang="zh-TW" altLang="en-US" sz="2400" b="0" i="0" kern="1200" dirty="0" smtClean="0"/>
            <a:t>與親密的人吵架、失業</a:t>
          </a:r>
          <a:r>
            <a:rPr lang="en-US" altLang="zh-TW" sz="2400" b="0" i="0" kern="1200" dirty="0" smtClean="0"/>
            <a:t>)</a:t>
          </a:r>
          <a:r>
            <a:rPr lang="zh-TW" altLang="en-US" sz="2400" b="0" i="0" kern="1200" dirty="0" smtClean="0"/>
            <a:t>。</a:t>
          </a:r>
          <a:endParaRPr lang="zh-TW" altLang="en-US" sz="2400" kern="1200" dirty="0"/>
        </a:p>
      </dsp:txBody>
      <dsp:txXfrm>
        <a:off x="0" y="1053682"/>
        <a:ext cx="9865096" cy="2071234"/>
      </dsp:txXfrm>
    </dsp:sp>
    <dsp:sp modelId="{70E905CB-64CA-40E3-B0F9-8470A5F16B47}">
      <dsp:nvSpPr>
        <dsp:cNvPr id="0" name=""/>
        <dsp:cNvSpPr/>
      </dsp:nvSpPr>
      <dsp:spPr>
        <a:xfrm>
          <a:off x="0" y="3124917"/>
          <a:ext cx="9865096" cy="9845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100" b="1" i="0" kern="1200" dirty="0" smtClean="0"/>
            <a:t>Step2:</a:t>
          </a:r>
          <a:r>
            <a:rPr lang="zh-TW" altLang="en-US" sz="3100" b="1" i="0" kern="1200" dirty="0" smtClean="0"/>
            <a:t>我可以單獨做這些事情來分散自己的注意力 </a:t>
          </a:r>
          <a:endParaRPr lang="zh-TW" altLang="en-US" sz="3100" kern="1200" dirty="0"/>
        </a:p>
      </dsp:txBody>
      <dsp:txXfrm>
        <a:off x="0" y="3124917"/>
        <a:ext cx="9865096" cy="984554"/>
      </dsp:txXfrm>
    </dsp:sp>
    <dsp:sp modelId="{4D1A7A17-09D5-428A-9AA8-CE324F7630B2}">
      <dsp:nvSpPr>
        <dsp:cNvPr id="0" name=""/>
        <dsp:cNvSpPr/>
      </dsp:nvSpPr>
      <dsp:spPr>
        <a:xfrm>
          <a:off x="0" y="4109472"/>
          <a:ext cx="9865096" cy="2230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盡量列出可以即時做的事情。這些因應之道並不能解決問題，也不見得一定會讓心情變好，但是可以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分散注意力</a:t>
          </a:r>
          <a:r>
            <a:rPr lang="zh-TW" altLang="en-US" sz="2400" b="0" i="0" kern="1200" dirty="0" smtClean="0"/>
            <a:t>。多數時候，只要可以平安渡過最危險的時刻，自殺的意念與企圖心便不會這麼強烈。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kern="1200" dirty="0" smtClean="0"/>
            <a:t>例如：看電視、洗澡、拿冰塊敷臉</a:t>
          </a:r>
          <a:r>
            <a:rPr lang="en-US" altLang="zh-TW" sz="2400" kern="1200" dirty="0" smtClean="0"/>
            <a:t>….</a:t>
          </a:r>
          <a:r>
            <a:rPr lang="zh-TW" altLang="en-US" sz="2400" kern="1200" dirty="0" smtClean="0"/>
            <a:t>等</a:t>
          </a:r>
          <a:endParaRPr lang="zh-TW" altLang="en-US" sz="2400" kern="1200" dirty="0"/>
        </a:p>
      </dsp:txBody>
      <dsp:txXfrm>
        <a:off x="0" y="4109472"/>
        <a:ext cx="9865096" cy="223011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058831-D48D-417A-982A-5638A27E140A}">
      <dsp:nvSpPr>
        <dsp:cNvPr id="0" name=""/>
        <dsp:cNvSpPr/>
      </dsp:nvSpPr>
      <dsp:spPr>
        <a:xfrm>
          <a:off x="0" y="63888"/>
          <a:ext cx="9865096" cy="1079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i="0" kern="1200" dirty="0" smtClean="0"/>
            <a:t>Step3:</a:t>
          </a:r>
          <a:r>
            <a:rPr lang="zh-TW" altLang="en-US" sz="2800" b="1" i="0" kern="1200" dirty="0" smtClean="0"/>
            <a:t>可以找這些人或參加這些社交場合來分散注意力</a:t>
          </a:r>
          <a:endParaRPr lang="zh-TW" altLang="en-US" sz="2800" kern="1200" dirty="0"/>
        </a:p>
      </dsp:txBody>
      <dsp:txXfrm>
        <a:off x="0" y="63888"/>
        <a:ext cx="9865096" cy="1079324"/>
      </dsp:txXfrm>
    </dsp:sp>
    <dsp:sp modelId="{4D07D9BA-6B57-4FD4-BA70-21563F152A0F}">
      <dsp:nvSpPr>
        <dsp:cNvPr id="0" name=""/>
        <dsp:cNvSpPr/>
      </dsp:nvSpPr>
      <dsp:spPr>
        <a:xfrm>
          <a:off x="0" y="1143213"/>
          <a:ext cx="9865096" cy="2210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維護自己的安全的方式，是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與他人互動</a:t>
          </a:r>
          <a:r>
            <a:rPr lang="zh-TW" altLang="en-US" sz="2400" b="0" i="0" kern="1200" dirty="0" smtClean="0"/>
            <a:t>，或是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單純處在有人的環境</a:t>
          </a:r>
          <a:r>
            <a:rPr lang="zh-TW" altLang="en-US" sz="2400" b="0" i="0" kern="1200" dirty="0" smtClean="0"/>
            <a:t>。不需要和這些人交心，目的是分散對於自殺的注意力。甚至不需要與其他人互動，只要待在有人的地方，便可以確保這段時間是安全的，多一點時間讓心裡可以容納的東西變多。</a:t>
          </a:r>
          <a:endParaRPr lang="zh-TW" altLang="en-US" sz="2400" kern="1200" dirty="0"/>
        </a:p>
      </dsp:txBody>
      <dsp:txXfrm>
        <a:off x="0" y="1143213"/>
        <a:ext cx="9865096" cy="2210644"/>
      </dsp:txXfrm>
    </dsp:sp>
    <dsp:sp modelId="{70E905CB-64CA-40E3-B0F9-8470A5F16B47}">
      <dsp:nvSpPr>
        <dsp:cNvPr id="0" name=""/>
        <dsp:cNvSpPr/>
      </dsp:nvSpPr>
      <dsp:spPr>
        <a:xfrm>
          <a:off x="0" y="3353857"/>
          <a:ext cx="9865096" cy="1079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100" b="1" i="0" kern="1200" dirty="0" smtClean="0"/>
            <a:t>Step4:</a:t>
          </a:r>
          <a:r>
            <a:rPr lang="zh-TW" altLang="en-US" sz="3100" b="1" i="0" kern="1200" dirty="0" smtClean="0"/>
            <a:t>可以向這些人尋求幫助</a:t>
          </a:r>
          <a:endParaRPr lang="zh-TW" altLang="en-US" sz="3100" kern="1200" dirty="0"/>
        </a:p>
      </dsp:txBody>
      <dsp:txXfrm>
        <a:off x="0" y="3353857"/>
        <a:ext cx="9865096" cy="1079324"/>
      </dsp:txXfrm>
    </dsp:sp>
    <dsp:sp modelId="{4D1A7A17-09D5-428A-9AA8-CE324F7630B2}">
      <dsp:nvSpPr>
        <dsp:cNvPr id="0" name=""/>
        <dsp:cNvSpPr/>
      </dsp:nvSpPr>
      <dsp:spPr>
        <a:xfrm>
          <a:off x="0" y="4433182"/>
          <a:ext cx="9865096" cy="1479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崩潰之際常常會感到孤單，而忘記身邊值得信任的人，或是找不到他們的聯絡方式。因此，列一些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可以信任並且可以吐露心聲</a:t>
          </a:r>
          <a:r>
            <a:rPr lang="zh-TW" altLang="en-US" sz="2400" b="0" i="0" kern="1200" dirty="0" smtClean="0"/>
            <a:t>的人以及聯絡方式。</a:t>
          </a:r>
          <a:endParaRPr lang="zh-TW" altLang="en-US" sz="2400" kern="1200" dirty="0"/>
        </a:p>
      </dsp:txBody>
      <dsp:txXfrm>
        <a:off x="0" y="4433182"/>
        <a:ext cx="9865096" cy="147959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058831-D48D-417A-982A-5638A27E140A}">
      <dsp:nvSpPr>
        <dsp:cNvPr id="0" name=""/>
        <dsp:cNvSpPr/>
      </dsp:nvSpPr>
      <dsp:spPr>
        <a:xfrm>
          <a:off x="0" y="69212"/>
          <a:ext cx="9865096" cy="10493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i="0" kern="1200" dirty="0" smtClean="0"/>
            <a:t>Step</a:t>
          </a:r>
          <a:r>
            <a:rPr lang="zh-TW" altLang="en-US" sz="2800" b="1" i="0" kern="1200" dirty="0" smtClean="0"/>
            <a:t>５</a:t>
          </a:r>
          <a:r>
            <a:rPr lang="en-US" altLang="zh-TW" sz="2800" b="1" i="0" kern="1200" dirty="0" smtClean="0"/>
            <a:t>:</a:t>
          </a:r>
          <a:r>
            <a:rPr lang="zh-TW" altLang="en-US" sz="2800" b="1" i="0" kern="1200" dirty="0" smtClean="0"/>
            <a:t>可以向這些專業人士或單位尋求幫助</a:t>
          </a:r>
          <a:endParaRPr lang="zh-TW" altLang="en-US" sz="2800" kern="1200" dirty="0"/>
        </a:p>
      </dsp:txBody>
      <dsp:txXfrm>
        <a:off x="0" y="69212"/>
        <a:ext cx="9865096" cy="1049343"/>
      </dsp:txXfrm>
    </dsp:sp>
    <dsp:sp modelId="{4D07D9BA-6B57-4FD4-BA70-21563F152A0F}">
      <dsp:nvSpPr>
        <dsp:cNvPr id="0" name=""/>
        <dsp:cNvSpPr/>
      </dsp:nvSpPr>
      <dsp:spPr>
        <a:xfrm>
          <a:off x="0" y="1118556"/>
          <a:ext cx="9865096" cy="1800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遇到的困境已經超越自己可以負荷，身邊的人也不見得有能力承接那些痛苦，因此，可以受過訓練的專業人士或單位尋求幫助。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kern="1200" dirty="0" smtClean="0"/>
            <a:t>例如：安心專線</a:t>
          </a:r>
          <a:r>
            <a:rPr lang="en-US" altLang="zh-TW" sz="2400" kern="1200" dirty="0" smtClean="0"/>
            <a:t>1925</a:t>
          </a:r>
          <a:r>
            <a:rPr lang="zh-TW" altLang="en-US" sz="2400" kern="1200" dirty="0" smtClean="0"/>
            <a:t>、生命線</a:t>
          </a:r>
          <a:r>
            <a:rPr lang="en-US" altLang="zh-TW" sz="2400" kern="1200" dirty="0" smtClean="0"/>
            <a:t>1995</a:t>
          </a:r>
          <a:r>
            <a:rPr lang="zh-TW" altLang="en-US" sz="2400" kern="1200" dirty="0" smtClean="0"/>
            <a:t>、前往輔導室</a:t>
          </a:r>
          <a:r>
            <a:rPr lang="en-US" altLang="zh-TW" sz="2400" kern="1200" dirty="0" smtClean="0"/>
            <a:t>…</a:t>
          </a:r>
          <a:r>
            <a:rPr lang="zh-TW" altLang="en-US" sz="2400" kern="1200" dirty="0" smtClean="0"/>
            <a:t>等</a:t>
          </a:r>
          <a:endParaRPr lang="zh-TW" altLang="en-US" sz="2400" kern="1200" dirty="0"/>
        </a:p>
      </dsp:txBody>
      <dsp:txXfrm>
        <a:off x="0" y="1118556"/>
        <a:ext cx="9865096" cy="1800712"/>
      </dsp:txXfrm>
    </dsp:sp>
    <dsp:sp modelId="{70E905CB-64CA-40E3-B0F9-8470A5F16B47}">
      <dsp:nvSpPr>
        <dsp:cNvPr id="0" name=""/>
        <dsp:cNvSpPr/>
      </dsp:nvSpPr>
      <dsp:spPr>
        <a:xfrm>
          <a:off x="0" y="2919269"/>
          <a:ext cx="9865096" cy="10493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100" b="1" i="0" kern="1200" dirty="0" smtClean="0"/>
            <a:t>Step6:</a:t>
          </a:r>
          <a:r>
            <a:rPr lang="zh-TW" altLang="en-US" sz="3100" b="1" i="0" kern="1200" dirty="0" smtClean="0"/>
            <a:t>可以這樣做讓我的環境更安全</a:t>
          </a:r>
          <a:endParaRPr lang="zh-TW" altLang="en-US" sz="3100" kern="1200" dirty="0"/>
        </a:p>
      </dsp:txBody>
      <dsp:txXfrm>
        <a:off x="0" y="2919269"/>
        <a:ext cx="9865096" cy="1049343"/>
      </dsp:txXfrm>
    </dsp:sp>
    <dsp:sp modelId="{4D1A7A17-09D5-428A-9AA8-CE324F7630B2}">
      <dsp:nvSpPr>
        <dsp:cNvPr id="0" name=""/>
        <dsp:cNvSpPr/>
      </dsp:nvSpPr>
      <dsp:spPr>
        <a:xfrm>
          <a:off x="0" y="3968612"/>
          <a:ext cx="9865096" cy="19388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21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由於自殺往往是種衝動，若有困難取得自殺的工具，則可以減少自殺的發生。因此，預防自殺最好的方式之一是</a:t>
          </a:r>
          <a:r>
            <a:rPr lang="zh-TW" altLang="en-US" sz="2400" b="1" i="0" u="sng" kern="1200" dirty="0" smtClean="0">
              <a:solidFill>
                <a:srgbClr val="FF0000"/>
              </a:solidFill>
            </a:rPr>
            <a:t>限制取得自殺工具</a:t>
          </a:r>
          <a:r>
            <a:rPr lang="zh-TW" altLang="en-US" sz="2400" b="0" i="0" kern="1200" dirty="0" smtClean="0"/>
            <a:t>。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2400" b="0" i="0" kern="1200" dirty="0" smtClean="0"/>
            <a:t>例如由家人保管藥品、將隨手可得的刀械丟棄。</a:t>
          </a:r>
          <a:endParaRPr lang="zh-TW" altLang="en-US" sz="2400" kern="1200" dirty="0"/>
        </a:p>
      </dsp:txBody>
      <dsp:txXfrm>
        <a:off x="0" y="3968612"/>
        <a:ext cx="9865096" cy="193883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5E9290-6BC5-4326-8FB9-E43011335B55}">
      <dsp:nvSpPr>
        <dsp:cNvPr id="0" name=""/>
        <dsp:cNvSpPr/>
      </dsp:nvSpPr>
      <dsp:spPr>
        <a:xfrm>
          <a:off x="2280587" y="308864"/>
          <a:ext cx="2346282" cy="2346282"/>
        </a:xfrm>
        <a:prstGeom prst="pieWedge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心理健康宣導及團體活動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280587" y="308864"/>
        <a:ext cx="2346282" cy="2346282"/>
      </dsp:txXfrm>
    </dsp:sp>
    <dsp:sp modelId="{67CB45AC-6CAA-4E2D-8EE7-14E4E3324337}">
      <dsp:nvSpPr>
        <dsp:cNvPr id="0" name=""/>
        <dsp:cNvSpPr/>
      </dsp:nvSpPr>
      <dsp:spPr>
        <a:xfrm rot="5400000">
          <a:off x="4735243" y="308864"/>
          <a:ext cx="2346282" cy="2346282"/>
        </a:xfrm>
        <a:prstGeom prst="pieWedge">
          <a:avLst/>
        </a:prstGeom>
        <a:solidFill>
          <a:srgbClr val="FFCC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精神疾病就醫及衛生教育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 rot="5400000">
        <a:off x="4735243" y="308864"/>
        <a:ext cx="2346282" cy="2346282"/>
      </dsp:txXfrm>
    </dsp:sp>
    <dsp:sp modelId="{9A3C9139-8D54-4A4C-A4FD-976C8EFBC335}">
      <dsp:nvSpPr>
        <dsp:cNvPr id="0" name=""/>
        <dsp:cNvSpPr/>
      </dsp:nvSpPr>
      <dsp:spPr>
        <a:xfrm rot="10800000">
          <a:off x="4735243" y="2763520"/>
          <a:ext cx="2346282" cy="2346282"/>
        </a:xfrm>
        <a:prstGeom prst="pieWedge">
          <a:avLst/>
        </a:prstGeom>
        <a:solidFill>
          <a:srgbClr val="00CC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職能評估與轉介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 rot="10800000">
        <a:off x="4735243" y="2763520"/>
        <a:ext cx="2346282" cy="2346282"/>
      </dsp:txXfrm>
    </dsp:sp>
    <dsp:sp modelId="{13C40CAC-BDE3-4CF0-97B3-6FE9BDA6454D}">
      <dsp:nvSpPr>
        <dsp:cNvPr id="0" name=""/>
        <dsp:cNvSpPr/>
      </dsp:nvSpPr>
      <dsp:spPr>
        <a:xfrm rot="16200000">
          <a:off x="2280587" y="2763520"/>
          <a:ext cx="2346282" cy="2346282"/>
        </a:xfrm>
        <a:prstGeom prst="pieWedge">
          <a:avLst/>
        </a:prstGeom>
        <a:solidFill>
          <a:schemeClr val="accent5">
            <a:hueOff val="-13889743"/>
            <a:satOff val="10964"/>
            <a:lumOff val="-88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心理諮商與諮詢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 rot="16200000">
        <a:off x="2280587" y="2763520"/>
        <a:ext cx="2346282" cy="2346282"/>
      </dsp:txXfrm>
    </dsp:sp>
    <dsp:sp modelId="{ACC0EEBE-CD31-42A4-8206-97524F1BC5CA}">
      <dsp:nvSpPr>
        <dsp:cNvPr id="0" name=""/>
        <dsp:cNvSpPr/>
      </dsp:nvSpPr>
      <dsp:spPr>
        <a:xfrm>
          <a:off x="8957068" y="2414602"/>
          <a:ext cx="810090" cy="704426"/>
        </a:xfrm>
        <a:prstGeom prst="circularArrow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7467228-D9EF-44A9-B966-C96CB364174A}">
      <dsp:nvSpPr>
        <dsp:cNvPr id="0" name=""/>
        <dsp:cNvSpPr/>
      </dsp:nvSpPr>
      <dsp:spPr>
        <a:xfrm rot="2310452">
          <a:off x="8957068" y="370170"/>
          <a:ext cx="810090" cy="704426"/>
        </a:xfrm>
        <a:prstGeom prst="circularArrow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8441F7F0-D4C1-4AED-9298-3196B199C1A5}" type="datetimeFigureOut">
              <a:rPr lang="en-US" altLang="zh-TW" smtClean="0"/>
              <a:pPr/>
              <a:t>7/14/2023</a:t>
            </a:fld>
            <a:endParaRPr 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525639AE-68CA-4D30-A1A0-938E9270D069}" type="slidenum">
              <a:rPr lang="zh-TW" smtClean="0"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6830975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E61001BF-1343-4B3D-9CB9-ED2AC4733D1C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A1185F71-770B-4752-8E12-005825E685FF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79869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9E530C-895E-4FEC-8D0A-A3550AACB6F4}" type="slidenum">
              <a:rPr lang="en-US" altLang="zh-TW" smtClean="0"/>
              <a:pPr>
                <a:defRPr/>
              </a:pPr>
              <a:t>2</a:t>
            </a:fld>
            <a:endParaRPr lang="zh-TW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en-US" smtClean="0">
              <a:ea typeface="新細明體" pitchFamily="18" charset="-120"/>
            </a:endParaRPr>
          </a:p>
        </p:txBody>
      </p:sp>
      <p:sp>
        <p:nvSpPr>
          <p:cNvPr id="716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2983EA-A4D1-4F3C-BF8A-323A1DF550B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altLang="en-US" smtClean="0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3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7BB37B-8EB4-446D-9EEA-30987DACD83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27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AB4452-7B0F-4C3F-BAB9-E665308EAAC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71938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microsoft.com/office/2007/relationships/hdphoto" Target="../media/hdphoto8.wdp"/><Relationship Id="rId10" Type="http://schemas.openxmlformats.org/officeDocument/2006/relationships/image" Target="../media/image5.jpeg"/><Relationship Id="rId4" Type="http://schemas.openxmlformats.org/officeDocument/2006/relationships/image" Target="../media/image10.png"/><Relationship Id="rId9" Type="http://schemas.microsoft.com/office/2007/relationships/hdphoto" Target="../media/hdphoto10.wdp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/>
          <p:nvPr/>
        </p:nvSpPr>
        <p:spPr bwMode="white">
          <a:xfrm>
            <a:off x="3270441" y="4076531"/>
            <a:ext cx="2316539" cy="1570344"/>
          </a:xfrm>
          <a:custGeom>
            <a:avLst/>
            <a:gdLst>
              <a:gd name="connsiteX0" fmla="*/ 72390 w 853440"/>
              <a:gd name="connsiteY0" fmla="*/ 190500 h 472440"/>
              <a:gd name="connsiteX1" fmla="*/ 354330 w 853440"/>
              <a:gd name="connsiteY1" fmla="*/ 41910 h 472440"/>
              <a:gd name="connsiteX2" fmla="*/ 586740 w 853440"/>
              <a:gd name="connsiteY2" fmla="*/ 0 h 472440"/>
              <a:gd name="connsiteX3" fmla="*/ 693420 w 853440"/>
              <a:gd name="connsiteY3" fmla="*/ 156210 h 472440"/>
              <a:gd name="connsiteX4" fmla="*/ 853440 w 853440"/>
              <a:gd name="connsiteY4" fmla="*/ 342900 h 472440"/>
              <a:gd name="connsiteX5" fmla="*/ 579120 w 853440"/>
              <a:gd name="connsiteY5" fmla="*/ 472440 h 472440"/>
              <a:gd name="connsiteX6" fmla="*/ 281940 w 853440"/>
              <a:gd name="connsiteY6" fmla="*/ 449580 h 472440"/>
              <a:gd name="connsiteX7" fmla="*/ 0 w 853440"/>
              <a:gd name="connsiteY7" fmla="*/ 403860 h 472440"/>
              <a:gd name="connsiteX8" fmla="*/ 72390 w 853440"/>
              <a:gd name="connsiteY8" fmla="*/ 190500 h 472440"/>
              <a:gd name="connsiteX0" fmla="*/ 0 w 781050"/>
              <a:gd name="connsiteY0" fmla="*/ 190500 h 472440"/>
              <a:gd name="connsiteX1" fmla="*/ 281940 w 781050"/>
              <a:gd name="connsiteY1" fmla="*/ 41910 h 472440"/>
              <a:gd name="connsiteX2" fmla="*/ 514350 w 781050"/>
              <a:gd name="connsiteY2" fmla="*/ 0 h 472440"/>
              <a:gd name="connsiteX3" fmla="*/ 621030 w 781050"/>
              <a:gd name="connsiteY3" fmla="*/ 156210 h 472440"/>
              <a:gd name="connsiteX4" fmla="*/ 781050 w 781050"/>
              <a:gd name="connsiteY4" fmla="*/ 342900 h 472440"/>
              <a:gd name="connsiteX5" fmla="*/ 506730 w 781050"/>
              <a:gd name="connsiteY5" fmla="*/ 472440 h 472440"/>
              <a:gd name="connsiteX6" fmla="*/ 209550 w 781050"/>
              <a:gd name="connsiteY6" fmla="*/ 449580 h 472440"/>
              <a:gd name="connsiteX7" fmla="*/ 0 w 781050"/>
              <a:gd name="connsiteY7" fmla="*/ 190500 h 472440"/>
              <a:gd name="connsiteX0" fmla="*/ 51872 w 832922"/>
              <a:gd name="connsiteY0" fmla="*/ 190500 h 472440"/>
              <a:gd name="connsiteX1" fmla="*/ 333812 w 832922"/>
              <a:gd name="connsiteY1" fmla="*/ 41910 h 472440"/>
              <a:gd name="connsiteX2" fmla="*/ 566222 w 832922"/>
              <a:gd name="connsiteY2" fmla="*/ 0 h 472440"/>
              <a:gd name="connsiteX3" fmla="*/ 672902 w 832922"/>
              <a:gd name="connsiteY3" fmla="*/ 156210 h 472440"/>
              <a:gd name="connsiteX4" fmla="*/ 832922 w 832922"/>
              <a:gd name="connsiteY4" fmla="*/ 342900 h 472440"/>
              <a:gd name="connsiteX5" fmla="*/ 558602 w 832922"/>
              <a:gd name="connsiteY5" fmla="*/ 472440 h 472440"/>
              <a:gd name="connsiteX6" fmla="*/ 261422 w 832922"/>
              <a:gd name="connsiteY6" fmla="*/ 449580 h 472440"/>
              <a:gd name="connsiteX7" fmla="*/ 51872 w 832922"/>
              <a:gd name="connsiteY7" fmla="*/ 190500 h 472440"/>
              <a:gd name="connsiteX0" fmla="*/ 68801 w 849851"/>
              <a:gd name="connsiteY0" fmla="*/ 190500 h 476402"/>
              <a:gd name="connsiteX1" fmla="*/ 350741 w 849851"/>
              <a:gd name="connsiteY1" fmla="*/ 41910 h 476402"/>
              <a:gd name="connsiteX2" fmla="*/ 583151 w 849851"/>
              <a:gd name="connsiteY2" fmla="*/ 0 h 476402"/>
              <a:gd name="connsiteX3" fmla="*/ 689831 w 849851"/>
              <a:gd name="connsiteY3" fmla="*/ 156210 h 476402"/>
              <a:gd name="connsiteX4" fmla="*/ 849851 w 849851"/>
              <a:gd name="connsiteY4" fmla="*/ 342900 h 476402"/>
              <a:gd name="connsiteX5" fmla="*/ 575531 w 849851"/>
              <a:gd name="connsiteY5" fmla="*/ 472440 h 476402"/>
              <a:gd name="connsiteX6" fmla="*/ 278351 w 849851"/>
              <a:gd name="connsiteY6" fmla="*/ 449580 h 476402"/>
              <a:gd name="connsiteX7" fmla="*/ 68801 w 849851"/>
              <a:gd name="connsiteY7" fmla="*/ 190500 h 476402"/>
              <a:gd name="connsiteX0" fmla="*/ 68801 w 849851"/>
              <a:gd name="connsiteY0" fmla="*/ 190500 h 500010"/>
              <a:gd name="connsiteX1" fmla="*/ 350741 w 849851"/>
              <a:gd name="connsiteY1" fmla="*/ 41910 h 500010"/>
              <a:gd name="connsiteX2" fmla="*/ 583151 w 849851"/>
              <a:gd name="connsiteY2" fmla="*/ 0 h 500010"/>
              <a:gd name="connsiteX3" fmla="*/ 689831 w 849851"/>
              <a:gd name="connsiteY3" fmla="*/ 156210 h 500010"/>
              <a:gd name="connsiteX4" fmla="*/ 849851 w 849851"/>
              <a:gd name="connsiteY4" fmla="*/ 342900 h 500010"/>
              <a:gd name="connsiteX5" fmla="*/ 575531 w 849851"/>
              <a:gd name="connsiteY5" fmla="*/ 472440 h 500010"/>
              <a:gd name="connsiteX6" fmla="*/ 278351 w 849851"/>
              <a:gd name="connsiteY6" fmla="*/ 449580 h 500010"/>
              <a:gd name="connsiteX7" fmla="*/ 68801 w 849851"/>
              <a:gd name="connsiteY7" fmla="*/ 190500 h 500010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50624"/>
              <a:gd name="connsiteY0" fmla="*/ 190500 h 521017"/>
              <a:gd name="connsiteX1" fmla="*/ 350741 w 850624"/>
              <a:gd name="connsiteY1" fmla="*/ 41910 h 521017"/>
              <a:gd name="connsiteX2" fmla="*/ 583151 w 850624"/>
              <a:gd name="connsiteY2" fmla="*/ 0 h 521017"/>
              <a:gd name="connsiteX3" fmla="*/ 689831 w 850624"/>
              <a:gd name="connsiteY3" fmla="*/ 156210 h 521017"/>
              <a:gd name="connsiteX4" fmla="*/ 849851 w 850624"/>
              <a:gd name="connsiteY4" fmla="*/ 342900 h 521017"/>
              <a:gd name="connsiteX5" fmla="*/ 575531 w 850624"/>
              <a:gd name="connsiteY5" fmla="*/ 472440 h 521017"/>
              <a:gd name="connsiteX6" fmla="*/ 278351 w 850624"/>
              <a:gd name="connsiteY6" fmla="*/ 449580 h 521017"/>
              <a:gd name="connsiteX7" fmla="*/ 68801 w 850624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699143"/>
              <a:gd name="connsiteY0" fmla="*/ 194456 h 524973"/>
              <a:gd name="connsiteX1" fmla="*/ 350741 w 699143"/>
              <a:gd name="connsiteY1" fmla="*/ 45866 h 524973"/>
              <a:gd name="connsiteX2" fmla="*/ 689831 w 699143"/>
              <a:gd name="connsiteY2" fmla="*/ 160166 h 524973"/>
              <a:gd name="connsiteX3" fmla="*/ 575531 w 699143"/>
              <a:gd name="connsiteY3" fmla="*/ 476396 h 524973"/>
              <a:gd name="connsiteX4" fmla="*/ 278351 w 699143"/>
              <a:gd name="connsiteY4" fmla="*/ 453536 h 524973"/>
              <a:gd name="connsiteX5" fmla="*/ 68801 w 699143"/>
              <a:gd name="connsiteY5" fmla="*/ 194456 h 524973"/>
              <a:gd name="connsiteX0" fmla="*/ 68801 w 765578"/>
              <a:gd name="connsiteY0" fmla="*/ 194456 h 524973"/>
              <a:gd name="connsiteX1" fmla="*/ 350741 w 765578"/>
              <a:gd name="connsiteY1" fmla="*/ 45866 h 524973"/>
              <a:gd name="connsiteX2" fmla="*/ 689831 w 765578"/>
              <a:gd name="connsiteY2" fmla="*/ 160166 h 524973"/>
              <a:gd name="connsiteX3" fmla="*/ 575531 w 765578"/>
              <a:gd name="connsiteY3" fmla="*/ 476396 h 524973"/>
              <a:gd name="connsiteX4" fmla="*/ 278351 w 765578"/>
              <a:gd name="connsiteY4" fmla="*/ 453536 h 524973"/>
              <a:gd name="connsiteX5" fmla="*/ 68801 w 765578"/>
              <a:gd name="connsiteY5" fmla="*/ 194456 h 524973"/>
              <a:gd name="connsiteX0" fmla="*/ 68801 w 809586"/>
              <a:gd name="connsiteY0" fmla="*/ 194456 h 524973"/>
              <a:gd name="connsiteX1" fmla="*/ 350741 w 809586"/>
              <a:gd name="connsiteY1" fmla="*/ 45866 h 524973"/>
              <a:gd name="connsiteX2" fmla="*/ 689831 w 809586"/>
              <a:gd name="connsiteY2" fmla="*/ 160166 h 524973"/>
              <a:gd name="connsiteX3" fmla="*/ 575531 w 809586"/>
              <a:gd name="connsiteY3" fmla="*/ 476396 h 524973"/>
              <a:gd name="connsiteX4" fmla="*/ 278351 w 809586"/>
              <a:gd name="connsiteY4" fmla="*/ 453536 h 524973"/>
              <a:gd name="connsiteX5" fmla="*/ 68801 w 809586"/>
              <a:gd name="connsiteY5" fmla="*/ 194456 h 524973"/>
              <a:gd name="connsiteX0" fmla="*/ 68801 w 819409"/>
              <a:gd name="connsiteY0" fmla="*/ 194456 h 524973"/>
              <a:gd name="connsiteX1" fmla="*/ 350741 w 819409"/>
              <a:gd name="connsiteY1" fmla="*/ 45866 h 524973"/>
              <a:gd name="connsiteX2" fmla="*/ 689831 w 819409"/>
              <a:gd name="connsiteY2" fmla="*/ 160166 h 524973"/>
              <a:gd name="connsiteX3" fmla="*/ 575531 w 819409"/>
              <a:gd name="connsiteY3" fmla="*/ 476396 h 524973"/>
              <a:gd name="connsiteX4" fmla="*/ 278351 w 819409"/>
              <a:gd name="connsiteY4" fmla="*/ 453536 h 524973"/>
              <a:gd name="connsiteX5" fmla="*/ 68801 w 819409"/>
              <a:gd name="connsiteY5" fmla="*/ 194456 h 524973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221631 h 552148"/>
              <a:gd name="connsiteX1" fmla="*/ 350741 w 819409"/>
              <a:gd name="connsiteY1" fmla="*/ 73041 h 552148"/>
              <a:gd name="connsiteX2" fmla="*/ 689831 w 819409"/>
              <a:gd name="connsiteY2" fmla="*/ 187341 h 552148"/>
              <a:gd name="connsiteX3" fmla="*/ 575531 w 819409"/>
              <a:gd name="connsiteY3" fmla="*/ 503571 h 552148"/>
              <a:gd name="connsiteX4" fmla="*/ 278351 w 819409"/>
              <a:gd name="connsiteY4" fmla="*/ 480711 h 552148"/>
              <a:gd name="connsiteX5" fmla="*/ 68801 w 819409"/>
              <a:gd name="connsiteY5" fmla="*/ 221631 h 552148"/>
              <a:gd name="connsiteX0" fmla="*/ 92089 w 842697"/>
              <a:gd name="connsiteY0" fmla="*/ 221631 h 552148"/>
              <a:gd name="connsiteX1" fmla="*/ 374029 w 842697"/>
              <a:gd name="connsiteY1" fmla="*/ 73041 h 552148"/>
              <a:gd name="connsiteX2" fmla="*/ 713119 w 842697"/>
              <a:gd name="connsiteY2" fmla="*/ 187341 h 552148"/>
              <a:gd name="connsiteX3" fmla="*/ 598819 w 842697"/>
              <a:gd name="connsiteY3" fmla="*/ 503571 h 552148"/>
              <a:gd name="connsiteX4" fmla="*/ 301639 w 842697"/>
              <a:gd name="connsiteY4" fmla="*/ 480711 h 552148"/>
              <a:gd name="connsiteX5" fmla="*/ 92089 w 842697"/>
              <a:gd name="connsiteY5" fmla="*/ 221631 h 552148"/>
              <a:gd name="connsiteX0" fmla="*/ 93455 w 844063"/>
              <a:gd name="connsiteY0" fmla="*/ 221631 h 552148"/>
              <a:gd name="connsiteX1" fmla="*/ 375395 w 844063"/>
              <a:gd name="connsiteY1" fmla="*/ 73041 h 552148"/>
              <a:gd name="connsiteX2" fmla="*/ 714485 w 844063"/>
              <a:gd name="connsiteY2" fmla="*/ 187341 h 552148"/>
              <a:gd name="connsiteX3" fmla="*/ 600185 w 844063"/>
              <a:gd name="connsiteY3" fmla="*/ 503571 h 552148"/>
              <a:gd name="connsiteX4" fmla="*/ 303005 w 844063"/>
              <a:gd name="connsiteY4" fmla="*/ 480711 h 552148"/>
              <a:gd name="connsiteX5" fmla="*/ 93455 w 844063"/>
              <a:gd name="connsiteY5" fmla="*/ 221631 h 552148"/>
              <a:gd name="connsiteX0" fmla="*/ 93455 w 844063"/>
              <a:gd name="connsiteY0" fmla="*/ 221631 h 564024"/>
              <a:gd name="connsiteX1" fmla="*/ 375395 w 844063"/>
              <a:gd name="connsiteY1" fmla="*/ 73041 h 564024"/>
              <a:gd name="connsiteX2" fmla="*/ 714485 w 844063"/>
              <a:gd name="connsiteY2" fmla="*/ 187341 h 564024"/>
              <a:gd name="connsiteX3" fmla="*/ 600185 w 844063"/>
              <a:gd name="connsiteY3" fmla="*/ 503571 h 564024"/>
              <a:gd name="connsiteX4" fmla="*/ 303005 w 844063"/>
              <a:gd name="connsiteY4" fmla="*/ 480711 h 564024"/>
              <a:gd name="connsiteX5" fmla="*/ 93455 w 844063"/>
              <a:gd name="connsiteY5" fmla="*/ 221631 h 564024"/>
              <a:gd name="connsiteX0" fmla="*/ 93455 w 844063"/>
              <a:gd name="connsiteY0" fmla="*/ 221631 h 572176"/>
              <a:gd name="connsiteX1" fmla="*/ 375395 w 844063"/>
              <a:gd name="connsiteY1" fmla="*/ 73041 h 572176"/>
              <a:gd name="connsiteX2" fmla="*/ 714485 w 844063"/>
              <a:gd name="connsiteY2" fmla="*/ 187341 h 572176"/>
              <a:gd name="connsiteX3" fmla="*/ 600185 w 844063"/>
              <a:gd name="connsiteY3" fmla="*/ 503571 h 572176"/>
              <a:gd name="connsiteX4" fmla="*/ 303005 w 844063"/>
              <a:gd name="connsiteY4" fmla="*/ 480711 h 572176"/>
              <a:gd name="connsiteX5" fmla="*/ 93455 w 844063"/>
              <a:gd name="connsiteY5" fmla="*/ 221631 h 5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063" h="572176">
                <a:moveTo>
                  <a:pt x="93455" y="221631"/>
                </a:moveTo>
                <a:cubicBezTo>
                  <a:pt x="-41165" y="65421"/>
                  <a:pt x="304275" y="-98409"/>
                  <a:pt x="375395" y="73041"/>
                </a:cubicBezTo>
                <a:cubicBezTo>
                  <a:pt x="555100" y="-43164"/>
                  <a:pt x="730360" y="64786"/>
                  <a:pt x="714485" y="187341"/>
                </a:cubicBezTo>
                <a:cubicBezTo>
                  <a:pt x="934830" y="198136"/>
                  <a:pt x="859265" y="607076"/>
                  <a:pt x="600185" y="503571"/>
                </a:cubicBezTo>
                <a:cubicBezTo>
                  <a:pt x="546845" y="583581"/>
                  <a:pt x="363965" y="614061"/>
                  <a:pt x="303005" y="480711"/>
                </a:cubicBezTo>
                <a:cubicBezTo>
                  <a:pt x="99805" y="634381"/>
                  <a:pt x="-133875" y="349901"/>
                  <a:pt x="93455" y="2216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0" name="手繪多邊形 7"/>
          <p:cNvSpPr>
            <a:spLocks noEditPoints="1"/>
          </p:cNvSpPr>
          <p:nvPr/>
        </p:nvSpPr>
        <p:spPr bwMode="auto">
          <a:xfrm rot="20103791">
            <a:off x="2886699" y="1454682"/>
            <a:ext cx="1478993" cy="1434623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21" name="手繪多邊形 7"/>
          <p:cNvSpPr>
            <a:spLocks noEditPoints="1"/>
          </p:cNvSpPr>
          <p:nvPr/>
        </p:nvSpPr>
        <p:spPr bwMode="auto">
          <a:xfrm rot="20103791">
            <a:off x="2886699" y="1454682"/>
            <a:ext cx="1478993" cy="1434623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grpSp>
        <p:nvGrpSpPr>
          <p:cNvPr id="44" name="群組 43"/>
          <p:cNvGrpSpPr/>
          <p:nvPr/>
        </p:nvGrpSpPr>
        <p:grpSpPr bwMode="ltGray">
          <a:xfrm rot="20973962" flipH="1">
            <a:off x="3053234" y="2991752"/>
            <a:ext cx="1143824" cy="2258647"/>
            <a:chOff x="476031" y="3849940"/>
            <a:chExt cx="1102141" cy="2198698"/>
          </a:xfrm>
        </p:grpSpPr>
        <p:sp>
          <p:nvSpPr>
            <p:cNvPr id="48" name="心形 31"/>
            <p:cNvSpPr/>
            <p:nvPr/>
          </p:nvSpPr>
          <p:spPr bwMode="ltGray">
            <a:xfrm rot="20624671">
              <a:off x="476031" y="3849940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49" name="手繪多邊形 48"/>
            <p:cNvSpPr/>
            <p:nvPr/>
          </p:nvSpPr>
          <p:spPr bwMode="ltGray">
            <a:xfrm rot="20624671">
              <a:off x="1137518" y="4074471"/>
              <a:ext cx="60405" cy="1974167"/>
            </a:xfrm>
            <a:custGeom>
              <a:avLst/>
              <a:gdLst>
                <a:gd name="connsiteX0" fmla="*/ 217945 w 217945"/>
                <a:gd name="connsiteY0" fmla="*/ 0 h 2712204"/>
                <a:gd name="connsiteX1" fmla="*/ 0 w 217945"/>
                <a:gd name="connsiteY1" fmla="*/ 2712204 h 2712204"/>
                <a:gd name="connsiteX0" fmla="*/ 24216 w 24216"/>
                <a:gd name="connsiteY0" fmla="*/ 0 h 2873644"/>
                <a:gd name="connsiteX1" fmla="*/ 0 w 24216"/>
                <a:gd name="connsiteY1" fmla="*/ 2873644 h 2873644"/>
                <a:gd name="connsiteX0" fmla="*/ 102493 w 102493"/>
                <a:gd name="connsiteY0" fmla="*/ 0 h 2873644"/>
                <a:gd name="connsiteX1" fmla="*/ 78277 w 102493"/>
                <a:gd name="connsiteY1" fmla="*/ 2873644 h 2873644"/>
                <a:gd name="connsiteX0" fmla="*/ 160570 w 160570"/>
                <a:gd name="connsiteY0" fmla="*/ 0 h 2873644"/>
                <a:gd name="connsiteX1" fmla="*/ 136354 w 160570"/>
                <a:gd name="connsiteY1" fmla="*/ 2873644 h 2873644"/>
                <a:gd name="connsiteX0" fmla="*/ 119427 w 119427"/>
                <a:gd name="connsiteY0" fmla="*/ 0 h 2873644"/>
                <a:gd name="connsiteX1" fmla="*/ 95211 w 119427"/>
                <a:gd name="connsiteY1" fmla="*/ 2873644 h 2873644"/>
                <a:gd name="connsiteX0" fmla="*/ 124984 w 124984"/>
                <a:gd name="connsiteY0" fmla="*/ 0 h 2889789"/>
                <a:gd name="connsiteX1" fmla="*/ 92696 w 124984"/>
                <a:gd name="connsiteY1" fmla="*/ 2889789 h 2889789"/>
                <a:gd name="connsiteX0" fmla="*/ 82529 w 82529"/>
                <a:gd name="connsiteY0" fmla="*/ 0 h 2889789"/>
                <a:gd name="connsiteX1" fmla="*/ 50241 w 82529"/>
                <a:gd name="connsiteY1" fmla="*/ 2889789 h 2889789"/>
                <a:gd name="connsiteX0" fmla="*/ 59892 w 67291"/>
                <a:gd name="connsiteY0" fmla="*/ 0 h 2314320"/>
                <a:gd name="connsiteX1" fmla="*/ 67291 w 67291"/>
                <a:gd name="connsiteY1" fmla="*/ 2314320 h 2314320"/>
                <a:gd name="connsiteX0" fmla="*/ 52534 w 59933"/>
                <a:gd name="connsiteY0" fmla="*/ 0 h 2314320"/>
                <a:gd name="connsiteX1" fmla="*/ 59933 w 59933"/>
                <a:gd name="connsiteY1" fmla="*/ 2314320 h 2314320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55680 w 55680"/>
                <a:gd name="connsiteY0" fmla="*/ 0 h 2354008"/>
                <a:gd name="connsiteX1" fmla="*/ 43235 w 55680"/>
                <a:gd name="connsiteY1" fmla="*/ 2354008 h 2354008"/>
                <a:gd name="connsiteX0" fmla="*/ 61815 w 61815"/>
                <a:gd name="connsiteY0" fmla="*/ 0 h 2125805"/>
                <a:gd name="connsiteX1" fmla="*/ 39448 w 61815"/>
                <a:gd name="connsiteY1" fmla="*/ 2125805 h 2125805"/>
                <a:gd name="connsiteX0" fmla="*/ 41671 w 56353"/>
                <a:gd name="connsiteY0" fmla="*/ 0 h 2632919"/>
                <a:gd name="connsiteX1" fmla="*/ 56353 w 56353"/>
                <a:gd name="connsiteY1" fmla="*/ 2632919 h 2632919"/>
                <a:gd name="connsiteX0" fmla="*/ 65144 w 79826"/>
                <a:gd name="connsiteY0" fmla="*/ 0 h 2632919"/>
                <a:gd name="connsiteX1" fmla="*/ 79826 w 79826"/>
                <a:gd name="connsiteY1" fmla="*/ 2632919 h 263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826" h="2632919">
                  <a:moveTo>
                    <a:pt x="65144" y="0"/>
                  </a:moveTo>
                  <a:cubicBezTo>
                    <a:pt x="4268" y="154041"/>
                    <a:pt x="-50549" y="2205925"/>
                    <a:pt x="79826" y="2632919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0" name="心形 31"/>
            <p:cNvSpPr/>
            <p:nvPr/>
          </p:nvSpPr>
          <p:spPr bwMode="ltGray">
            <a:xfrm rot="20392545">
              <a:off x="599483" y="4369138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1" name="心形 31"/>
            <p:cNvSpPr/>
            <p:nvPr/>
          </p:nvSpPr>
          <p:spPr bwMode="ltGray">
            <a:xfrm rot="20416099">
              <a:off x="739465" y="4849221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33" name="手繪多邊形 32"/>
          <p:cNvSpPr/>
          <p:nvPr/>
        </p:nvSpPr>
        <p:spPr bwMode="white">
          <a:xfrm rot="20947308">
            <a:off x="-277876" y="1845799"/>
            <a:ext cx="3091083" cy="3180739"/>
          </a:xfrm>
          <a:custGeom>
            <a:avLst/>
            <a:gdLst>
              <a:gd name="connsiteX0" fmla="*/ 1807706 w 3091083"/>
              <a:gd name="connsiteY0" fmla="*/ 118472 h 3180739"/>
              <a:gd name="connsiteX1" fmla="*/ 2493364 w 3091083"/>
              <a:gd name="connsiteY1" fmla="*/ 1023759 h 3180739"/>
              <a:gd name="connsiteX2" fmla="*/ 1966119 w 3091083"/>
              <a:gd name="connsiteY2" fmla="*/ 2796210 h 3180739"/>
              <a:gd name="connsiteX3" fmla="*/ 595284 w 3091083"/>
              <a:gd name="connsiteY3" fmla="*/ 2668081 h 3180739"/>
              <a:gd name="connsiteX4" fmla="*/ 68155 w 3091083"/>
              <a:gd name="connsiteY4" fmla="*/ 2915518 h 3180739"/>
              <a:gd name="connsiteX5" fmla="*/ 0 w 3091083"/>
              <a:gd name="connsiteY5" fmla="*/ 2915621 h 3180739"/>
              <a:gd name="connsiteX6" fmla="*/ 560309 w 3091083"/>
              <a:gd name="connsiteY6" fmla="*/ 0 h 3180739"/>
              <a:gd name="connsiteX7" fmla="*/ 568686 w 3091083"/>
              <a:gd name="connsiteY7" fmla="*/ 2132 h 3180739"/>
              <a:gd name="connsiteX8" fmla="*/ 929205 w 3091083"/>
              <a:gd name="connsiteY8" fmla="*/ 383114 h 3180739"/>
              <a:gd name="connsiteX9" fmla="*/ 1807706 w 3091083"/>
              <a:gd name="connsiteY9" fmla="*/ 118472 h 3180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91083" h="3180739">
                <a:moveTo>
                  <a:pt x="1807706" y="118472"/>
                </a:moveTo>
                <a:cubicBezTo>
                  <a:pt x="2240497" y="197093"/>
                  <a:pt x="2539132" y="594438"/>
                  <a:pt x="2493364" y="1023759"/>
                </a:cubicBezTo>
                <a:cubicBezTo>
                  <a:pt x="3509774" y="1084264"/>
                  <a:pt x="3161207" y="3376350"/>
                  <a:pt x="1966119" y="2796210"/>
                </a:cubicBezTo>
                <a:cubicBezTo>
                  <a:pt x="1720072" y="3244662"/>
                  <a:pt x="876481" y="3415500"/>
                  <a:pt x="595284" y="2668081"/>
                </a:cubicBezTo>
                <a:cubicBezTo>
                  <a:pt x="419535" y="2829577"/>
                  <a:pt x="238844" y="2904736"/>
                  <a:pt x="68155" y="2915518"/>
                </a:cubicBezTo>
                <a:lnTo>
                  <a:pt x="0" y="2915621"/>
                </a:lnTo>
                <a:lnTo>
                  <a:pt x="560309" y="0"/>
                </a:lnTo>
                <a:lnTo>
                  <a:pt x="568686" y="2132"/>
                </a:lnTo>
                <a:cubicBezTo>
                  <a:pt x="725127" y="52614"/>
                  <a:pt x="857441" y="172902"/>
                  <a:pt x="929205" y="383114"/>
                </a:cubicBezTo>
                <a:cubicBezTo>
                  <a:pt x="1240060" y="138868"/>
                  <a:pt x="1548031" y="71300"/>
                  <a:pt x="1807706" y="1184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25" name="手繪多邊形 22"/>
          <p:cNvSpPr>
            <a:spLocks/>
          </p:cNvSpPr>
          <p:nvPr/>
        </p:nvSpPr>
        <p:spPr bwMode="auto">
          <a:xfrm rot="20944497">
            <a:off x="1233070" y="4449645"/>
            <a:ext cx="204249" cy="965176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45" name="手繪多邊形 44"/>
          <p:cNvSpPr/>
          <p:nvPr/>
        </p:nvSpPr>
        <p:spPr>
          <a:xfrm>
            <a:off x="10918694" y="5035814"/>
            <a:ext cx="145259" cy="642936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23805 w 321161"/>
              <a:gd name="connsiteY1" fmla="*/ 1177000 h 2425402"/>
              <a:gd name="connsiteX2" fmla="*/ 147246 w 321161"/>
              <a:gd name="connsiteY2" fmla="*/ 1639869 h 2425402"/>
              <a:gd name="connsiteX3" fmla="*/ 0 w 321161"/>
              <a:gd name="connsiteY3" fmla="*/ 1600873 h 2425402"/>
              <a:gd name="connsiteX4" fmla="*/ 138057 w 321161"/>
              <a:gd name="connsiteY4" fmla="*/ 1699933 h 2425402"/>
              <a:gd name="connsiteX5" fmla="*/ 192293 w 321161"/>
              <a:gd name="connsiteY5" fmla="*/ 2425402 h 2425402"/>
              <a:gd name="connsiteX6" fmla="*/ 225463 w 321161"/>
              <a:gd name="connsiteY6" fmla="*/ 2421816 h 2425402"/>
              <a:gd name="connsiteX7" fmla="*/ 184897 w 321161"/>
              <a:gd name="connsiteY7" fmla="*/ 1711811 h 2425402"/>
              <a:gd name="connsiteX8" fmla="*/ 321161 w 321161"/>
              <a:gd name="connsiteY8" fmla="*/ 1615216 h 2425402"/>
              <a:gd name="connsiteX9" fmla="*/ 183104 w 321161"/>
              <a:gd name="connsiteY9" fmla="*/ 1667212 h 2425402"/>
              <a:gd name="connsiteX10" fmla="*/ 159572 w 321161"/>
              <a:gd name="connsiteY10" fmla="*/ 4931 h 2425402"/>
              <a:gd name="connsiteX11" fmla="*/ 127075 w 321161"/>
              <a:gd name="connsiteY11" fmla="*/ 0 h 2425402"/>
              <a:gd name="connsiteX0" fmla="*/ 127075 w 321161"/>
              <a:gd name="connsiteY0" fmla="*/ 0 h 2425402"/>
              <a:gd name="connsiteX1" fmla="*/ 123805 w 321161"/>
              <a:gd name="connsiteY1" fmla="*/ 1177000 h 2425402"/>
              <a:gd name="connsiteX2" fmla="*/ 147246 w 321161"/>
              <a:gd name="connsiteY2" fmla="*/ 1639869 h 2425402"/>
              <a:gd name="connsiteX3" fmla="*/ 0 w 321161"/>
              <a:gd name="connsiteY3" fmla="*/ 1600873 h 2425402"/>
              <a:gd name="connsiteX4" fmla="*/ 138057 w 321161"/>
              <a:gd name="connsiteY4" fmla="*/ 1699933 h 2425402"/>
              <a:gd name="connsiteX5" fmla="*/ 192293 w 321161"/>
              <a:gd name="connsiteY5" fmla="*/ 2425402 h 2425402"/>
              <a:gd name="connsiteX6" fmla="*/ 225463 w 321161"/>
              <a:gd name="connsiteY6" fmla="*/ 2421816 h 2425402"/>
              <a:gd name="connsiteX7" fmla="*/ 184897 w 321161"/>
              <a:gd name="connsiteY7" fmla="*/ 1711811 h 2425402"/>
              <a:gd name="connsiteX8" fmla="*/ 321161 w 321161"/>
              <a:gd name="connsiteY8" fmla="*/ 1615216 h 2425402"/>
              <a:gd name="connsiteX9" fmla="*/ 183104 w 321161"/>
              <a:gd name="connsiteY9" fmla="*/ 1667212 h 2425402"/>
              <a:gd name="connsiteX10" fmla="*/ 165469 w 321161"/>
              <a:gd name="connsiteY10" fmla="*/ 1177000 h 2425402"/>
              <a:gd name="connsiteX11" fmla="*/ 159572 w 321161"/>
              <a:gd name="connsiteY11" fmla="*/ 4931 h 2425402"/>
              <a:gd name="connsiteX12" fmla="*/ 127075 w 321161"/>
              <a:gd name="connsiteY12" fmla="*/ 0 h 2425402"/>
              <a:gd name="connsiteX0" fmla="*/ 159572 w 321161"/>
              <a:gd name="connsiteY0" fmla="*/ 0 h 2420471"/>
              <a:gd name="connsiteX1" fmla="*/ 123805 w 321161"/>
              <a:gd name="connsiteY1" fmla="*/ 1172069 h 2420471"/>
              <a:gd name="connsiteX2" fmla="*/ 147246 w 321161"/>
              <a:gd name="connsiteY2" fmla="*/ 1634938 h 2420471"/>
              <a:gd name="connsiteX3" fmla="*/ 0 w 321161"/>
              <a:gd name="connsiteY3" fmla="*/ 1595942 h 2420471"/>
              <a:gd name="connsiteX4" fmla="*/ 138057 w 321161"/>
              <a:gd name="connsiteY4" fmla="*/ 1695002 h 2420471"/>
              <a:gd name="connsiteX5" fmla="*/ 192293 w 321161"/>
              <a:gd name="connsiteY5" fmla="*/ 2420471 h 2420471"/>
              <a:gd name="connsiteX6" fmla="*/ 225463 w 321161"/>
              <a:gd name="connsiteY6" fmla="*/ 2416885 h 2420471"/>
              <a:gd name="connsiteX7" fmla="*/ 184897 w 321161"/>
              <a:gd name="connsiteY7" fmla="*/ 1706880 h 2420471"/>
              <a:gd name="connsiteX8" fmla="*/ 321161 w 321161"/>
              <a:gd name="connsiteY8" fmla="*/ 1610285 h 2420471"/>
              <a:gd name="connsiteX9" fmla="*/ 183104 w 321161"/>
              <a:gd name="connsiteY9" fmla="*/ 1662281 h 2420471"/>
              <a:gd name="connsiteX10" fmla="*/ 165469 w 321161"/>
              <a:gd name="connsiteY10" fmla="*/ 1172069 h 2420471"/>
              <a:gd name="connsiteX11" fmla="*/ 159572 w 321161"/>
              <a:gd name="connsiteY11" fmla="*/ 0 h 2420471"/>
              <a:gd name="connsiteX0" fmla="*/ 165469 w 321161"/>
              <a:gd name="connsiteY0" fmla="*/ 59580 h 1307982"/>
              <a:gd name="connsiteX1" fmla="*/ 123805 w 321161"/>
              <a:gd name="connsiteY1" fmla="*/ 59580 h 1307982"/>
              <a:gd name="connsiteX2" fmla="*/ 147246 w 321161"/>
              <a:gd name="connsiteY2" fmla="*/ 522449 h 1307982"/>
              <a:gd name="connsiteX3" fmla="*/ 0 w 321161"/>
              <a:gd name="connsiteY3" fmla="*/ 483453 h 1307982"/>
              <a:gd name="connsiteX4" fmla="*/ 138057 w 321161"/>
              <a:gd name="connsiteY4" fmla="*/ 582513 h 1307982"/>
              <a:gd name="connsiteX5" fmla="*/ 192293 w 321161"/>
              <a:gd name="connsiteY5" fmla="*/ 1307982 h 1307982"/>
              <a:gd name="connsiteX6" fmla="*/ 225463 w 321161"/>
              <a:gd name="connsiteY6" fmla="*/ 1304396 h 1307982"/>
              <a:gd name="connsiteX7" fmla="*/ 184897 w 321161"/>
              <a:gd name="connsiteY7" fmla="*/ 594391 h 1307982"/>
              <a:gd name="connsiteX8" fmla="*/ 321161 w 321161"/>
              <a:gd name="connsiteY8" fmla="*/ 497796 h 1307982"/>
              <a:gd name="connsiteX9" fmla="*/ 183104 w 321161"/>
              <a:gd name="connsiteY9" fmla="*/ 549792 h 1307982"/>
              <a:gd name="connsiteX10" fmla="*/ 165469 w 321161"/>
              <a:gd name="connsiteY10" fmla="*/ 59580 h 1307982"/>
              <a:gd name="connsiteX0" fmla="*/ 165469 w 321161"/>
              <a:gd name="connsiteY0" fmla="*/ 59580 h 1307982"/>
              <a:gd name="connsiteX1" fmla="*/ 123805 w 321161"/>
              <a:gd name="connsiteY1" fmla="*/ 59580 h 1307982"/>
              <a:gd name="connsiteX2" fmla="*/ 147246 w 321161"/>
              <a:gd name="connsiteY2" fmla="*/ 522449 h 1307982"/>
              <a:gd name="connsiteX3" fmla="*/ 0 w 321161"/>
              <a:gd name="connsiteY3" fmla="*/ 483453 h 1307982"/>
              <a:gd name="connsiteX4" fmla="*/ 138057 w 321161"/>
              <a:gd name="connsiteY4" fmla="*/ 582513 h 1307982"/>
              <a:gd name="connsiteX5" fmla="*/ 192293 w 321161"/>
              <a:gd name="connsiteY5" fmla="*/ 1307982 h 1307982"/>
              <a:gd name="connsiteX6" fmla="*/ 225463 w 321161"/>
              <a:gd name="connsiteY6" fmla="*/ 1304396 h 1307982"/>
              <a:gd name="connsiteX7" fmla="*/ 184897 w 321161"/>
              <a:gd name="connsiteY7" fmla="*/ 594391 h 1307982"/>
              <a:gd name="connsiteX8" fmla="*/ 321161 w 321161"/>
              <a:gd name="connsiteY8" fmla="*/ 497796 h 1307982"/>
              <a:gd name="connsiteX9" fmla="*/ 183104 w 321161"/>
              <a:gd name="connsiteY9" fmla="*/ 549792 h 1307982"/>
              <a:gd name="connsiteX10" fmla="*/ 165469 w 321161"/>
              <a:gd name="connsiteY10" fmla="*/ 59580 h 130798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62869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92293 w 321161"/>
              <a:gd name="connsiteY5" fmla="*/ 1248402 h 1248402"/>
              <a:gd name="connsiteX6" fmla="*/ 225463 w 321161"/>
              <a:gd name="connsiteY6" fmla="*/ 1244816 h 1248402"/>
              <a:gd name="connsiteX7" fmla="*/ 184897 w 321161"/>
              <a:gd name="connsiteY7" fmla="*/ 534811 h 1248402"/>
              <a:gd name="connsiteX8" fmla="*/ 321161 w 321161"/>
              <a:gd name="connsiteY8" fmla="*/ 438216 h 1248402"/>
              <a:gd name="connsiteX9" fmla="*/ 183104 w 321161"/>
              <a:gd name="connsiteY9" fmla="*/ 490212 h 1248402"/>
              <a:gd name="connsiteX10" fmla="*/ 165469 w 321161"/>
              <a:gd name="connsiteY10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92293 w 321161"/>
              <a:gd name="connsiteY5" fmla="*/ 1248402 h 1248402"/>
              <a:gd name="connsiteX6" fmla="*/ 225463 w 321161"/>
              <a:gd name="connsiteY6" fmla="*/ 1244816 h 1248402"/>
              <a:gd name="connsiteX7" fmla="*/ 184897 w 321161"/>
              <a:gd name="connsiteY7" fmla="*/ 534811 h 1248402"/>
              <a:gd name="connsiteX8" fmla="*/ 321161 w 321161"/>
              <a:gd name="connsiteY8" fmla="*/ 438216 h 1248402"/>
              <a:gd name="connsiteX9" fmla="*/ 183104 w 321161"/>
              <a:gd name="connsiteY9" fmla="*/ 490212 h 1248402"/>
              <a:gd name="connsiteX10" fmla="*/ 165469 w 321161"/>
              <a:gd name="connsiteY10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225463 w 321161"/>
              <a:gd name="connsiteY7" fmla="*/ 1244816 h 1248402"/>
              <a:gd name="connsiteX8" fmla="*/ 184897 w 321161"/>
              <a:gd name="connsiteY8" fmla="*/ 534811 h 1248402"/>
              <a:gd name="connsiteX9" fmla="*/ 321161 w 321161"/>
              <a:gd name="connsiteY9" fmla="*/ 438216 h 1248402"/>
              <a:gd name="connsiteX10" fmla="*/ 183104 w 321161"/>
              <a:gd name="connsiteY10" fmla="*/ 490212 h 1248402"/>
              <a:gd name="connsiteX11" fmla="*/ 165469 w 321161"/>
              <a:gd name="connsiteY11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225463 w 321161"/>
              <a:gd name="connsiteY7" fmla="*/ 1244816 h 1248402"/>
              <a:gd name="connsiteX8" fmla="*/ 196716 w 321161"/>
              <a:gd name="connsiteY8" fmla="*/ 734323 h 1248402"/>
              <a:gd name="connsiteX9" fmla="*/ 184897 w 321161"/>
              <a:gd name="connsiteY9" fmla="*/ 534811 h 1248402"/>
              <a:gd name="connsiteX10" fmla="*/ 321161 w 321161"/>
              <a:gd name="connsiteY10" fmla="*/ 438216 h 1248402"/>
              <a:gd name="connsiteX11" fmla="*/ 183104 w 321161"/>
              <a:gd name="connsiteY11" fmla="*/ 490212 h 1248402"/>
              <a:gd name="connsiteX12" fmla="*/ 165469 w 321161"/>
              <a:gd name="connsiteY12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196716 w 321161"/>
              <a:gd name="connsiteY7" fmla="*/ 734323 h 1248402"/>
              <a:gd name="connsiteX8" fmla="*/ 184897 w 321161"/>
              <a:gd name="connsiteY8" fmla="*/ 534811 h 1248402"/>
              <a:gd name="connsiteX9" fmla="*/ 321161 w 321161"/>
              <a:gd name="connsiteY9" fmla="*/ 438216 h 1248402"/>
              <a:gd name="connsiteX10" fmla="*/ 183104 w 321161"/>
              <a:gd name="connsiteY10" fmla="*/ 490212 h 1248402"/>
              <a:gd name="connsiteX11" fmla="*/ 165469 w 321161"/>
              <a:gd name="connsiteY11" fmla="*/ 0 h 1248402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38057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38057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45869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196716"/>
              <a:gd name="connsiteY0" fmla="*/ 0 h 734323"/>
              <a:gd name="connsiteX1" fmla="*/ 123805 w 196716"/>
              <a:gd name="connsiteY1" fmla="*/ 0 h 734323"/>
              <a:gd name="connsiteX2" fmla="*/ 147246 w 196716"/>
              <a:gd name="connsiteY2" fmla="*/ 478492 h 734323"/>
              <a:gd name="connsiteX3" fmla="*/ 0 w 196716"/>
              <a:gd name="connsiteY3" fmla="*/ 423873 h 734323"/>
              <a:gd name="connsiteX4" fmla="*/ 145869 w 196716"/>
              <a:gd name="connsiteY4" fmla="*/ 522933 h 734323"/>
              <a:gd name="connsiteX5" fmla="*/ 155053 w 196716"/>
              <a:gd name="connsiteY5" fmla="*/ 734323 h 734323"/>
              <a:gd name="connsiteX6" fmla="*/ 196716 w 196716"/>
              <a:gd name="connsiteY6" fmla="*/ 734323 h 734323"/>
              <a:gd name="connsiteX7" fmla="*/ 184897 w 196716"/>
              <a:gd name="connsiteY7" fmla="*/ 534811 h 734323"/>
              <a:gd name="connsiteX8" fmla="*/ 183104 w 196716"/>
              <a:gd name="connsiteY8" fmla="*/ 490212 h 734323"/>
              <a:gd name="connsiteX9" fmla="*/ 165469 w 196716"/>
              <a:gd name="connsiteY9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23441 w 72911"/>
              <a:gd name="connsiteY2" fmla="*/ 478492 h 734323"/>
              <a:gd name="connsiteX3" fmla="*/ 22064 w 72911"/>
              <a:gd name="connsiteY3" fmla="*/ 522933 h 734323"/>
              <a:gd name="connsiteX4" fmla="*/ 31248 w 72911"/>
              <a:gd name="connsiteY4" fmla="*/ 734323 h 734323"/>
              <a:gd name="connsiteX5" fmla="*/ 72911 w 72911"/>
              <a:gd name="connsiteY5" fmla="*/ 734323 h 734323"/>
              <a:gd name="connsiteX6" fmla="*/ 61092 w 72911"/>
              <a:gd name="connsiteY6" fmla="*/ 534811 h 734323"/>
              <a:gd name="connsiteX7" fmla="*/ 59299 w 72911"/>
              <a:gd name="connsiteY7" fmla="*/ 490212 h 734323"/>
              <a:gd name="connsiteX8" fmla="*/ 41664 w 72911"/>
              <a:gd name="connsiteY8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23441 w 72911"/>
              <a:gd name="connsiteY2" fmla="*/ 478492 h 734323"/>
              <a:gd name="connsiteX3" fmla="*/ 31248 w 72911"/>
              <a:gd name="connsiteY3" fmla="*/ 734323 h 734323"/>
              <a:gd name="connsiteX4" fmla="*/ 72911 w 72911"/>
              <a:gd name="connsiteY4" fmla="*/ 734323 h 734323"/>
              <a:gd name="connsiteX5" fmla="*/ 61092 w 72911"/>
              <a:gd name="connsiteY5" fmla="*/ 534811 h 734323"/>
              <a:gd name="connsiteX6" fmla="*/ 59299 w 72911"/>
              <a:gd name="connsiteY6" fmla="*/ 490212 h 734323"/>
              <a:gd name="connsiteX7" fmla="*/ 41664 w 72911"/>
              <a:gd name="connsiteY7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61092 w 72911"/>
              <a:gd name="connsiteY4" fmla="*/ 534811 h 734323"/>
              <a:gd name="connsiteX5" fmla="*/ 59299 w 72911"/>
              <a:gd name="connsiteY5" fmla="*/ 490212 h 734323"/>
              <a:gd name="connsiteX6" fmla="*/ 41664 w 72911"/>
              <a:gd name="connsiteY6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59299 w 72911"/>
              <a:gd name="connsiteY4" fmla="*/ 490212 h 734323"/>
              <a:gd name="connsiteX5" fmla="*/ 41664 w 72911"/>
              <a:gd name="connsiteY5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41664 w 72911"/>
              <a:gd name="connsiteY4" fmla="*/ 0 h 734323"/>
              <a:gd name="connsiteX0" fmla="*/ 158843 w 190090"/>
              <a:gd name="connsiteY0" fmla="*/ 0 h 734323"/>
              <a:gd name="connsiteX1" fmla="*/ 117179 w 190090"/>
              <a:gd name="connsiteY1" fmla="*/ 0 h 734323"/>
              <a:gd name="connsiteX2" fmla="*/ 0 w 190090"/>
              <a:gd name="connsiteY2" fmla="*/ 708283 h 734323"/>
              <a:gd name="connsiteX3" fmla="*/ 190090 w 190090"/>
              <a:gd name="connsiteY3" fmla="*/ 734323 h 734323"/>
              <a:gd name="connsiteX4" fmla="*/ 158843 w 190090"/>
              <a:gd name="connsiteY4" fmla="*/ 0 h 734323"/>
              <a:gd name="connsiteX0" fmla="*/ 158843 w 158842"/>
              <a:gd name="connsiteY0" fmla="*/ 0 h 713491"/>
              <a:gd name="connsiteX1" fmla="*/ 117179 w 158842"/>
              <a:gd name="connsiteY1" fmla="*/ 0 h 713491"/>
              <a:gd name="connsiteX2" fmla="*/ 0 w 158842"/>
              <a:gd name="connsiteY2" fmla="*/ 708283 h 713491"/>
              <a:gd name="connsiteX3" fmla="*/ 26041 w 158842"/>
              <a:gd name="connsiteY3" fmla="*/ 713491 h 713491"/>
              <a:gd name="connsiteX4" fmla="*/ 158843 w 158842"/>
              <a:gd name="connsiteY4" fmla="*/ 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0 h 700471"/>
              <a:gd name="connsiteX1" fmla="*/ 101555 w 143220"/>
              <a:gd name="connsiteY1" fmla="*/ 7812 h 700471"/>
              <a:gd name="connsiteX2" fmla="*/ 0 w 143220"/>
              <a:gd name="connsiteY2" fmla="*/ 695263 h 700471"/>
              <a:gd name="connsiteX3" fmla="*/ 26041 w 143220"/>
              <a:gd name="connsiteY3" fmla="*/ 700471 h 700471"/>
              <a:gd name="connsiteX4" fmla="*/ 143220 w 143220"/>
              <a:gd name="connsiteY4" fmla="*/ 0 h 700471"/>
              <a:gd name="connsiteX0" fmla="*/ 143220 w 143220"/>
              <a:gd name="connsiteY0" fmla="*/ 0 h 700471"/>
              <a:gd name="connsiteX1" fmla="*/ 104158 w 143220"/>
              <a:gd name="connsiteY1" fmla="*/ 7812 h 700471"/>
              <a:gd name="connsiteX2" fmla="*/ 0 w 143220"/>
              <a:gd name="connsiteY2" fmla="*/ 695263 h 700471"/>
              <a:gd name="connsiteX3" fmla="*/ 26041 w 143220"/>
              <a:gd name="connsiteY3" fmla="*/ 700471 h 700471"/>
              <a:gd name="connsiteX4" fmla="*/ 143220 w 143220"/>
              <a:gd name="connsiteY4" fmla="*/ 0 h 700471"/>
              <a:gd name="connsiteX0" fmla="*/ 158844 w 158844"/>
              <a:gd name="connsiteY0" fmla="*/ 0 h 703074"/>
              <a:gd name="connsiteX1" fmla="*/ 119782 w 158844"/>
              <a:gd name="connsiteY1" fmla="*/ 7812 h 703074"/>
              <a:gd name="connsiteX2" fmla="*/ 0 w 158844"/>
              <a:gd name="connsiteY2" fmla="*/ 703074 h 703074"/>
              <a:gd name="connsiteX3" fmla="*/ 41665 w 158844"/>
              <a:gd name="connsiteY3" fmla="*/ 700471 h 703074"/>
              <a:gd name="connsiteX4" fmla="*/ 158844 w 158844"/>
              <a:gd name="connsiteY4" fmla="*/ 0 h 703074"/>
              <a:gd name="connsiteX0" fmla="*/ 158844 w 158844"/>
              <a:gd name="connsiteY0" fmla="*/ 0 h 703074"/>
              <a:gd name="connsiteX1" fmla="*/ 119782 w 158844"/>
              <a:gd name="connsiteY1" fmla="*/ 7812 h 703074"/>
              <a:gd name="connsiteX2" fmla="*/ 0 w 158844"/>
              <a:gd name="connsiteY2" fmla="*/ 703074 h 703074"/>
              <a:gd name="connsiteX3" fmla="*/ 41665 w 158844"/>
              <a:gd name="connsiteY3" fmla="*/ 700471 h 703074"/>
              <a:gd name="connsiteX4" fmla="*/ 158844 w 158844"/>
              <a:gd name="connsiteY4" fmla="*/ 0 h 70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844" h="703074">
                <a:moveTo>
                  <a:pt x="158844" y="0"/>
                </a:moveTo>
                <a:lnTo>
                  <a:pt x="119782" y="7812"/>
                </a:lnTo>
                <a:cubicBezTo>
                  <a:pt x="79855" y="239566"/>
                  <a:pt x="52946" y="471320"/>
                  <a:pt x="0" y="703074"/>
                </a:cubicBezTo>
                <a:lnTo>
                  <a:pt x="41665" y="700471"/>
                </a:lnTo>
                <a:cubicBezTo>
                  <a:pt x="101556" y="446149"/>
                  <a:pt x="140616" y="134540"/>
                  <a:pt x="158844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8" name="手繪多邊形 5"/>
          <p:cNvSpPr>
            <a:spLocks noEditPoints="1"/>
          </p:cNvSpPr>
          <p:nvPr/>
        </p:nvSpPr>
        <p:spPr bwMode="auto">
          <a:xfrm rot="631506">
            <a:off x="10702759" y="4358774"/>
            <a:ext cx="865413" cy="70822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29" name="手繪多邊形 5"/>
          <p:cNvSpPr>
            <a:spLocks noEditPoints="1"/>
          </p:cNvSpPr>
          <p:nvPr/>
        </p:nvSpPr>
        <p:spPr bwMode="auto">
          <a:xfrm rot="631506">
            <a:off x="10702759" y="4358774"/>
            <a:ext cx="865413" cy="70822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38" name="手繪多邊形 22"/>
          <p:cNvSpPr>
            <a:spLocks/>
          </p:cNvSpPr>
          <p:nvPr/>
        </p:nvSpPr>
        <p:spPr bwMode="auto">
          <a:xfrm rot="315225" flipH="1">
            <a:off x="10183548" y="4697317"/>
            <a:ext cx="192143" cy="1137832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8" name="手繪多邊形 7"/>
          <p:cNvSpPr/>
          <p:nvPr/>
        </p:nvSpPr>
        <p:spPr>
          <a:xfrm>
            <a:off x="1332626" y="5145208"/>
            <a:ext cx="6174786" cy="1059486"/>
          </a:xfrm>
          <a:custGeom>
            <a:avLst/>
            <a:gdLst>
              <a:gd name="connsiteX0" fmla="*/ 19050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5" fmla="*/ 19050 w 9124950"/>
              <a:gd name="connsiteY5" fmla="*/ 180975 h 238125"/>
              <a:gd name="connsiteX0" fmla="*/ 85725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0" fmla="*/ 0 w 9124950"/>
              <a:gd name="connsiteY0" fmla="*/ 133350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0" fmla="*/ 36407 w 9161357"/>
              <a:gd name="connsiteY0" fmla="*/ 133350 h 449173"/>
              <a:gd name="connsiteX1" fmla="*/ 9161357 w 9161357"/>
              <a:gd name="connsiteY1" fmla="*/ 238125 h 449173"/>
              <a:gd name="connsiteX2" fmla="*/ 4475057 w 9161357"/>
              <a:gd name="connsiteY2" fmla="*/ 0 h 449173"/>
              <a:gd name="connsiteX3" fmla="*/ 36407 w 9161357"/>
              <a:gd name="connsiteY3" fmla="*/ 133350 h 449173"/>
              <a:gd name="connsiteX0" fmla="*/ 25473 w 9150645"/>
              <a:gd name="connsiteY0" fmla="*/ 627976 h 1050014"/>
              <a:gd name="connsiteX1" fmla="*/ 9150423 w 9150645"/>
              <a:gd name="connsiteY1" fmla="*/ 732751 h 1050014"/>
              <a:gd name="connsiteX2" fmla="*/ 4464123 w 9150645"/>
              <a:gd name="connsiteY2" fmla="*/ 494626 h 1050014"/>
              <a:gd name="connsiteX3" fmla="*/ 25473 w 9150645"/>
              <a:gd name="connsiteY3" fmla="*/ 627976 h 1050014"/>
              <a:gd name="connsiteX0" fmla="*/ 25525 w 9150557"/>
              <a:gd name="connsiteY0" fmla="*/ 133350 h 556394"/>
              <a:gd name="connsiteX1" fmla="*/ 9150475 w 9150557"/>
              <a:gd name="connsiteY1" fmla="*/ 238125 h 556394"/>
              <a:gd name="connsiteX2" fmla="*/ 4464175 w 9150557"/>
              <a:gd name="connsiteY2" fmla="*/ 0 h 556394"/>
              <a:gd name="connsiteX3" fmla="*/ 25525 w 9150557"/>
              <a:gd name="connsiteY3" fmla="*/ 133350 h 556394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0 w 9115425"/>
              <a:gd name="connsiteY0" fmla="*/ 247650 h 247650"/>
              <a:gd name="connsiteX1" fmla="*/ 9115425 w 9115425"/>
              <a:gd name="connsiteY1" fmla="*/ 238125 h 247650"/>
              <a:gd name="connsiteX2" fmla="*/ 4429125 w 9115425"/>
              <a:gd name="connsiteY2" fmla="*/ 0 h 247650"/>
              <a:gd name="connsiteX3" fmla="*/ 0 w 9115425"/>
              <a:gd name="connsiteY3" fmla="*/ 247650 h 247650"/>
              <a:gd name="connsiteX0" fmla="*/ 0 w 9115425"/>
              <a:gd name="connsiteY0" fmla="*/ 9525 h 9525"/>
              <a:gd name="connsiteX1" fmla="*/ 9115425 w 9115425"/>
              <a:gd name="connsiteY1" fmla="*/ 0 h 9525"/>
              <a:gd name="connsiteX2" fmla="*/ 0 w 9115425"/>
              <a:gd name="connsiteY2" fmla="*/ 9525 h 9525"/>
              <a:gd name="connsiteX0" fmla="*/ 0 w 10000"/>
              <a:gd name="connsiteY0" fmla="*/ 292235 h 292235"/>
              <a:gd name="connsiteX1" fmla="*/ 10000 w 10000"/>
              <a:gd name="connsiteY1" fmla="*/ 282235 h 292235"/>
              <a:gd name="connsiteX2" fmla="*/ 0 w 10000"/>
              <a:gd name="connsiteY2" fmla="*/ 292235 h 292235"/>
              <a:gd name="connsiteX0" fmla="*/ 0 w 10001"/>
              <a:gd name="connsiteY0" fmla="*/ 294051 h 327478"/>
              <a:gd name="connsiteX1" fmla="*/ 10000 w 10001"/>
              <a:gd name="connsiteY1" fmla="*/ 284051 h 327478"/>
              <a:gd name="connsiteX2" fmla="*/ 0 w 10001"/>
              <a:gd name="connsiteY2" fmla="*/ 294051 h 327478"/>
              <a:gd name="connsiteX0" fmla="*/ 0 w 10006"/>
              <a:gd name="connsiteY0" fmla="*/ 423180 h 456620"/>
              <a:gd name="connsiteX1" fmla="*/ 10000 w 10006"/>
              <a:gd name="connsiteY1" fmla="*/ 413180 h 456620"/>
              <a:gd name="connsiteX2" fmla="*/ 0 w 10006"/>
              <a:gd name="connsiteY2" fmla="*/ 423180 h 456620"/>
              <a:gd name="connsiteX0" fmla="*/ 0 w 10000"/>
              <a:gd name="connsiteY0" fmla="*/ 423180 h 423180"/>
              <a:gd name="connsiteX1" fmla="*/ 10000 w 10000"/>
              <a:gd name="connsiteY1" fmla="*/ 413180 h 423180"/>
              <a:gd name="connsiteX2" fmla="*/ 0 w 10000"/>
              <a:gd name="connsiteY2" fmla="*/ 423180 h 423180"/>
              <a:gd name="connsiteX0" fmla="*/ 0 w 10073"/>
              <a:gd name="connsiteY0" fmla="*/ 389913 h 459913"/>
              <a:gd name="connsiteX1" fmla="*/ 10073 w 10073"/>
              <a:gd name="connsiteY1" fmla="*/ 459913 h 459913"/>
              <a:gd name="connsiteX2" fmla="*/ 0 w 10073"/>
              <a:gd name="connsiteY2" fmla="*/ 389913 h 459913"/>
              <a:gd name="connsiteX0" fmla="*/ 0 w 10104"/>
              <a:gd name="connsiteY0" fmla="*/ 423180 h 423180"/>
              <a:gd name="connsiteX1" fmla="*/ 10104 w 10104"/>
              <a:gd name="connsiteY1" fmla="*/ 413180 h 423180"/>
              <a:gd name="connsiteX2" fmla="*/ 0 w 10104"/>
              <a:gd name="connsiteY2" fmla="*/ 423180 h 423180"/>
              <a:gd name="connsiteX0" fmla="*/ 1039 w 11143"/>
              <a:gd name="connsiteY0" fmla="*/ 110027 h 110027"/>
              <a:gd name="connsiteX1" fmla="*/ 11143 w 11143"/>
              <a:gd name="connsiteY1" fmla="*/ 100027 h 110027"/>
              <a:gd name="connsiteX2" fmla="*/ 1467 w 11143"/>
              <a:gd name="connsiteY2" fmla="*/ 25 h 110027"/>
              <a:gd name="connsiteX3" fmla="*/ 1039 w 11143"/>
              <a:gd name="connsiteY3" fmla="*/ 110027 h 110027"/>
              <a:gd name="connsiteX0" fmla="*/ 1032 w 11136"/>
              <a:gd name="connsiteY0" fmla="*/ 840002 h 840002"/>
              <a:gd name="connsiteX1" fmla="*/ 11136 w 11136"/>
              <a:gd name="connsiteY1" fmla="*/ 830002 h 840002"/>
              <a:gd name="connsiteX2" fmla="*/ 1481 w 11136"/>
              <a:gd name="connsiteY2" fmla="*/ 2 h 840002"/>
              <a:gd name="connsiteX3" fmla="*/ 1032 w 11136"/>
              <a:gd name="connsiteY3" fmla="*/ 840002 h 840002"/>
              <a:gd name="connsiteX0" fmla="*/ 1032 w 12217"/>
              <a:gd name="connsiteY0" fmla="*/ 840078 h 861516"/>
              <a:gd name="connsiteX1" fmla="*/ 11136 w 12217"/>
              <a:gd name="connsiteY1" fmla="*/ 830078 h 861516"/>
              <a:gd name="connsiteX2" fmla="*/ 10844 w 12217"/>
              <a:gd name="connsiteY2" fmla="*/ 790076 h 861516"/>
              <a:gd name="connsiteX3" fmla="*/ 1481 w 12217"/>
              <a:gd name="connsiteY3" fmla="*/ 78 h 861516"/>
              <a:gd name="connsiteX4" fmla="*/ 1032 w 12217"/>
              <a:gd name="connsiteY4" fmla="*/ 840078 h 861516"/>
              <a:gd name="connsiteX0" fmla="*/ 1032 w 12337"/>
              <a:gd name="connsiteY0" fmla="*/ 840592 h 840592"/>
              <a:gd name="connsiteX1" fmla="*/ 11136 w 12337"/>
              <a:gd name="connsiteY1" fmla="*/ 830592 h 840592"/>
              <a:gd name="connsiteX2" fmla="*/ 11105 w 12337"/>
              <a:gd name="connsiteY2" fmla="*/ 210591 h 840592"/>
              <a:gd name="connsiteX3" fmla="*/ 1481 w 12337"/>
              <a:gd name="connsiteY3" fmla="*/ 592 h 840592"/>
              <a:gd name="connsiteX4" fmla="*/ 1032 w 12337"/>
              <a:gd name="connsiteY4" fmla="*/ 840592 h 840592"/>
              <a:gd name="connsiteX0" fmla="*/ 1032 w 11136"/>
              <a:gd name="connsiteY0" fmla="*/ 840592 h 840592"/>
              <a:gd name="connsiteX1" fmla="*/ 11136 w 11136"/>
              <a:gd name="connsiteY1" fmla="*/ 830592 h 840592"/>
              <a:gd name="connsiteX2" fmla="*/ 11105 w 11136"/>
              <a:gd name="connsiteY2" fmla="*/ 210591 h 840592"/>
              <a:gd name="connsiteX3" fmla="*/ 1481 w 11136"/>
              <a:gd name="connsiteY3" fmla="*/ 592 h 840592"/>
              <a:gd name="connsiteX4" fmla="*/ 1032 w 11136"/>
              <a:gd name="connsiteY4" fmla="*/ 840592 h 840592"/>
              <a:gd name="connsiteX0" fmla="*/ 1032 w 11136"/>
              <a:gd name="connsiteY0" fmla="*/ 840094 h 840094"/>
              <a:gd name="connsiteX1" fmla="*/ 11136 w 11136"/>
              <a:gd name="connsiteY1" fmla="*/ 830094 h 840094"/>
              <a:gd name="connsiteX2" fmla="*/ 11126 w 11136"/>
              <a:gd name="connsiteY2" fmla="*/ 680091 h 840094"/>
              <a:gd name="connsiteX3" fmla="*/ 1481 w 11136"/>
              <a:gd name="connsiteY3" fmla="*/ 94 h 840094"/>
              <a:gd name="connsiteX4" fmla="*/ 1032 w 11136"/>
              <a:gd name="connsiteY4" fmla="*/ 840094 h 840094"/>
              <a:gd name="connsiteX0" fmla="*/ 0 w 10104"/>
              <a:gd name="connsiteY0" fmla="*/ 840094 h 840094"/>
              <a:gd name="connsiteX1" fmla="*/ 10104 w 10104"/>
              <a:gd name="connsiteY1" fmla="*/ 830094 h 840094"/>
              <a:gd name="connsiteX2" fmla="*/ 10094 w 10104"/>
              <a:gd name="connsiteY2" fmla="*/ 680091 h 840094"/>
              <a:gd name="connsiteX3" fmla="*/ 449 w 10104"/>
              <a:gd name="connsiteY3" fmla="*/ 94 h 840094"/>
              <a:gd name="connsiteX4" fmla="*/ 0 w 10104"/>
              <a:gd name="connsiteY4" fmla="*/ 840094 h 840094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303659 h 303659"/>
              <a:gd name="connsiteX1" fmla="*/ 10104 w 10104"/>
              <a:gd name="connsiteY1" fmla="*/ 293659 h 303659"/>
              <a:gd name="connsiteX2" fmla="*/ 10094 w 10104"/>
              <a:gd name="connsiteY2" fmla="*/ 143656 h 303659"/>
              <a:gd name="connsiteX3" fmla="*/ 31 w 10104"/>
              <a:gd name="connsiteY3" fmla="*/ 143657 h 303659"/>
              <a:gd name="connsiteX4" fmla="*/ 0 w 10104"/>
              <a:gd name="connsiteY4" fmla="*/ 303659 h 303659"/>
              <a:gd name="connsiteX0" fmla="*/ 0 w 10104"/>
              <a:gd name="connsiteY0" fmla="*/ 310235 h 310235"/>
              <a:gd name="connsiteX1" fmla="*/ 10104 w 10104"/>
              <a:gd name="connsiteY1" fmla="*/ 300235 h 310235"/>
              <a:gd name="connsiteX2" fmla="*/ 10094 w 10104"/>
              <a:gd name="connsiteY2" fmla="*/ 150232 h 310235"/>
              <a:gd name="connsiteX3" fmla="*/ 31 w 10104"/>
              <a:gd name="connsiteY3" fmla="*/ 150233 h 310235"/>
              <a:gd name="connsiteX4" fmla="*/ 0 w 10104"/>
              <a:gd name="connsiteY4" fmla="*/ 310235 h 310235"/>
              <a:gd name="connsiteX0" fmla="*/ 0 w 10104"/>
              <a:gd name="connsiteY0" fmla="*/ 904925 h 904925"/>
              <a:gd name="connsiteX1" fmla="*/ 10104 w 10104"/>
              <a:gd name="connsiteY1" fmla="*/ 894925 h 904925"/>
              <a:gd name="connsiteX2" fmla="*/ 10094 w 10104"/>
              <a:gd name="connsiteY2" fmla="*/ 744922 h 904925"/>
              <a:gd name="connsiteX3" fmla="*/ 5 w 10104"/>
              <a:gd name="connsiteY3" fmla="*/ 44926 h 904925"/>
              <a:gd name="connsiteX4" fmla="*/ 0 w 10104"/>
              <a:gd name="connsiteY4" fmla="*/ 904925 h 904925"/>
              <a:gd name="connsiteX0" fmla="*/ 0 w 10104"/>
              <a:gd name="connsiteY0" fmla="*/ 922108 h 922108"/>
              <a:gd name="connsiteX1" fmla="*/ 10104 w 10104"/>
              <a:gd name="connsiteY1" fmla="*/ 912108 h 922108"/>
              <a:gd name="connsiteX2" fmla="*/ 4678 w 10104"/>
              <a:gd name="connsiteY2" fmla="*/ 495440 h 922108"/>
              <a:gd name="connsiteX3" fmla="*/ 5 w 10104"/>
              <a:gd name="connsiteY3" fmla="*/ 62109 h 922108"/>
              <a:gd name="connsiteX4" fmla="*/ 0 w 10104"/>
              <a:gd name="connsiteY4" fmla="*/ 922108 h 922108"/>
              <a:gd name="connsiteX0" fmla="*/ 0 w 7117"/>
              <a:gd name="connsiteY0" fmla="*/ 922108 h 945441"/>
              <a:gd name="connsiteX1" fmla="*/ 7117 w 7117"/>
              <a:gd name="connsiteY1" fmla="*/ 945441 h 945441"/>
              <a:gd name="connsiteX2" fmla="*/ 4678 w 7117"/>
              <a:gd name="connsiteY2" fmla="*/ 495440 h 945441"/>
              <a:gd name="connsiteX3" fmla="*/ 5 w 7117"/>
              <a:gd name="connsiteY3" fmla="*/ 62109 h 945441"/>
              <a:gd name="connsiteX4" fmla="*/ 0 w 7117"/>
              <a:gd name="connsiteY4" fmla="*/ 922108 h 945441"/>
              <a:gd name="connsiteX0" fmla="*/ 0 w 10000"/>
              <a:gd name="connsiteY0" fmla="*/ 11344 h 11591"/>
              <a:gd name="connsiteX1" fmla="*/ 10000 w 10000"/>
              <a:gd name="connsiteY1" fmla="*/ 11591 h 11591"/>
              <a:gd name="connsiteX2" fmla="*/ 6757 w 10000"/>
              <a:gd name="connsiteY2" fmla="*/ 1014 h 11591"/>
              <a:gd name="connsiteX3" fmla="*/ 7 w 10000"/>
              <a:gd name="connsiteY3" fmla="*/ 2248 h 11591"/>
              <a:gd name="connsiteX4" fmla="*/ 0 w 10000"/>
              <a:gd name="connsiteY4" fmla="*/ 11344 h 11591"/>
              <a:gd name="connsiteX0" fmla="*/ 0 w 10000"/>
              <a:gd name="connsiteY0" fmla="*/ 9096 h 9343"/>
              <a:gd name="connsiteX1" fmla="*/ 10000 w 10000"/>
              <a:gd name="connsiteY1" fmla="*/ 9343 h 9343"/>
              <a:gd name="connsiteX2" fmla="*/ 7 w 10000"/>
              <a:gd name="connsiteY2" fmla="*/ 0 h 9343"/>
              <a:gd name="connsiteX3" fmla="*/ 0 w 10000"/>
              <a:gd name="connsiteY3" fmla="*/ 9096 h 9343"/>
              <a:gd name="connsiteX0" fmla="*/ 0 w 10489"/>
              <a:gd name="connsiteY0" fmla="*/ 9736 h 9736"/>
              <a:gd name="connsiteX1" fmla="*/ 10489 w 10489"/>
              <a:gd name="connsiteY1" fmla="*/ 9528 h 9736"/>
              <a:gd name="connsiteX2" fmla="*/ 7 w 10489"/>
              <a:gd name="connsiteY2" fmla="*/ 0 h 9736"/>
              <a:gd name="connsiteX3" fmla="*/ 0 w 10489"/>
              <a:gd name="connsiteY3" fmla="*/ 9736 h 9736"/>
              <a:gd name="connsiteX0" fmla="*/ 0 w 10000"/>
              <a:gd name="connsiteY0" fmla="*/ 12587 h 12587"/>
              <a:gd name="connsiteX1" fmla="*/ 10000 w 10000"/>
              <a:gd name="connsiteY1" fmla="*/ 12373 h 12587"/>
              <a:gd name="connsiteX2" fmla="*/ 7 w 10000"/>
              <a:gd name="connsiteY2" fmla="*/ 2587 h 12587"/>
              <a:gd name="connsiteX3" fmla="*/ 0 w 10000"/>
              <a:gd name="connsiteY3" fmla="*/ 12587 h 12587"/>
              <a:gd name="connsiteX0" fmla="*/ 0 w 10000"/>
              <a:gd name="connsiteY0" fmla="*/ 12678 h 12678"/>
              <a:gd name="connsiteX1" fmla="*/ 10000 w 10000"/>
              <a:gd name="connsiteY1" fmla="*/ 12464 h 12678"/>
              <a:gd name="connsiteX2" fmla="*/ 7 w 10000"/>
              <a:gd name="connsiteY2" fmla="*/ 2678 h 12678"/>
              <a:gd name="connsiteX3" fmla="*/ 0 w 10000"/>
              <a:gd name="connsiteY3" fmla="*/ 12678 h 12678"/>
              <a:gd name="connsiteX0" fmla="*/ 0 w 10000"/>
              <a:gd name="connsiteY0" fmla="*/ 12793 h 12793"/>
              <a:gd name="connsiteX1" fmla="*/ 10000 w 10000"/>
              <a:gd name="connsiteY1" fmla="*/ 12579 h 12793"/>
              <a:gd name="connsiteX2" fmla="*/ 7 w 10000"/>
              <a:gd name="connsiteY2" fmla="*/ 2793 h 12793"/>
              <a:gd name="connsiteX3" fmla="*/ 0 w 10000"/>
              <a:gd name="connsiteY3" fmla="*/ 12793 h 12793"/>
              <a:gd name="connsiteX0" fmla="*/ 0 w 10000"/>
              <a:gd name="connsiteY0" fmla="*/ 16006 h 16006"/>
              <a:gd name="connsiteX1" fmla="*/ 10000 w 10000"/>
              <a:gd name="connsiteY1" fmla="*/ 15792 h 16006"/>
              <a:gd name="connsiteX2" fmla="*/ 19 w 10000"/>
              <a:gd name="connsiteY2" fmla="*/ 2421 h 16006"/>
              <a:gd name="connsiteX3" fmla="*/ 0 w 10000"/>
              <a:gd name="connsiteY3" fmla="*/ 16006 h 16006"/>
              <a:gd name="connsiteX0" fmla="*/ 0 w 3596"/>
              <a:gd name="connsiteY0" fmla="*/ 16215 h 16215"/>
              <a:gd name="connsiteX1" fmla="*/ 3596 w 3596"/>
              <a:gd name="connsiteY1" fmla="*/ 13869 h 16215"/>
              <a:gd name="connsiteX2" fmla="*/ 19 w 3596"/>
              <a:gd name="connsiteY2" fmla="*/ 2630 h 16215"/>
              <a:gd name="connsiteX3" fmla="*/ 0 w 3596"/>
              <a:gd name="connsiteY3" fmla="*/ 16215 h 16215"/>
              <a:gd name="connsiteX0" fmla="*/ 0 w 13503"/>
              <a:gd name="connsiteY0" fmla="*/ 9889 h 9889"/>
              <a:gd name="connsiteX1" fmla="*/ 13503 w 13503"/>
              <a:gd name="connsiteY1" fmla="*/ 9577 h 9889"/>
              <a:gd name="connsiteX2" fmla="*/ 53 w 13503"/>
              <a:gd name="connsiteY2" fmla="*/ 1511 h 9889"/>
              <a:gd name="connsiteX3" fmla="*/ 0 w 13503"/>
              <a:gd name="connsiteY3" fmla="*/ 9889 h 9889"/>
              <a:gd name="connsiteX0" fmla="*/ 0 w 10000"/>
              <a:gd name="connsiteY0" fmla="*/ 8472 h 8472"/>
              <a:gd name="connsiteX1" fmla="*/ 10000 w 10000"/>
              <a:gd name="connsiteY1" fmla="*/ 8156 h 8472"/>
              <a:gd name="connsiteX2" fmla="*/ 39 w 10000"/>
              <a:gd name="connsiteY2" fmla="*/ 0 h 8472"/>
              <a:gd name="connsiteX3" fmla="*/ 0 w 10000"/>
              <a:gd name="connsiteY3" fmla="*/ 8472 h 8472"/>
              <a:gd name="connsiteX0" fmla="*/ 0 w 10000"/>
              <a:gd name="connsiteY0" fmla="*/ 10013 h 10013"/>
              <a:gd name="connsiteX1" fmla="*/ 10000 w 10000"/>
              <a:gd name="connsiteY1" fmla="*/ 9640 h 10013"/>
              <a:gd name="connsiteX2" fmla="*/ 39 w 10000"/>
              <a:gd name="connsiteY2" fmla="*/ 13 h 10013"/>
              <a:gd name="connsiteX3" fmla="*/ 0 w 10000"/>
              <a:gd name="connsiteY3" fmla="*/ 10013 h 10013"/>
              <a:gd name="connsiteX0" fmla="*/ 0 w 10697"/>
              <a:gd name="connsiteY0" fmla="*/ 10013 h 10013"/>
              <a:gd name="connsiteX1" fmla="*/ 10697 w 10697"/>
              <a:gd name="connsiteY1" fmla="*/ 9925 h 10013"/>
              <a:gd name="connsiteX2" fmla="*/ 39 w 10697"/>
              <a:gd name="connsiteY2" fmla="*/ 13 h 10013"/>
              <a:gd name="connsiteX3" fmla="*/ 0 w 10697"/>
              <a:gd name="connsiteY3" fmla="*/ 10013 h 10013"/>
              <a:gd name="connsiteX0" fmla="*/ 0 w 10697"/>
              <a:gd name="connsiteY0" fmla="*/ 10016 h 10016"/>
              <a:gd name="connsiteX1" fmla="*/ 10697 w 10697"/>
              <a:gd name="connsiteY1" fmla="*/ 9928 h 10016"/>
              <a:gd name="connsiteX2" fmla="*/ 39 w 10697"/>
              <a:gd name="connsiteY2" fmla="*/ 16 h 10016"/>
              <a:gd name="connsiteX3" fmla="*/ 0 w 10697"/>
              <a:gd name="connsiteY3" fmla="*/ 10016 h 10016"/>
              <a:gd name="connsiteX0" fmla="*/ 1739 w 12436"/>
              <a:gd name="connsiteY0" fmla="*/ 6184 h 6184"/>
              <a:gd name="connsiteX1" fmla="*/ 12436 w 12436"/>
              <a:gd name="connsiteY1" fmla="*/ 6096 h 6184"/>
              <a:gd name="connsiteX2" fmla="*/ 0 w 12436"/>
              <a:gd name="connsiteY2" fmla="*/ 36 h 6184"/>
              <a:gd name="connsiteX3" fmla="*/ 1739 w 12436"/>
              <a:gd name="connsiteY3" fmla="*/ 6184 h 6184"/>
              <a:gd name="connsiteX0" fmla="*/ 1398 w 6233"/>
              <a:gd name="connsiteY0" fmla="*/ 12372 h 12372"/>
              <a:gd name="connsiteX1" fmla="*/ 6233 w 6233"/>
              <a:gd name="connsiteY1" fmla="*/ 2772 h 12372"/>
              <a:gd name="connsiteX2" fmla="*/ 0 w 6233"/>
              <a:gd name="connsiteY2" fmla="*/ 2430 h 12372"/>
              <a:gd name="connsiteX3" fmla="*/ 1398 w 6233"/>
              <a:gd name="connsiteY3" fmla="*/ 12372 h 12372"/>
              <a:gd name="connsiteX0" fmla="*/ 2244 w 10001"/>
              <a:gd name="connsiteY0" fmla="*/ 10284 h 10284"/>
              <a:gd name="connsiteX1" fmla="*/ 10001 w 10001"/>
              <a:gd name="connsiteY1" fmla="*/ 2525 h 10284"/>
              <a:gd name="connsiteX2" fmla="*/ 1 w 10001"/>
              <a:gd name="connsiteY2" fmla="*/ 2248 h 10284"/>
              <a:gd name="connsiteX3" fmla="*/ 2244 w 10001"/>
              <a:gd name="connsiteY3" fmla="*/ 10284 h 10284"/>
              <a:gd name="connsiteX0" fmla="*/ 2244 w 10001"/>
              <a:gd name="connsiteY0" fmla="*/ 8759 h 8759"/>
              <a:gd name="connsiteX1" fmla="*/ 10001 w 10001"/>
              <a:gd name="connsiteY1" fmla="*/ 1000 h 8759"/>
              <a:gd name="connsiteX2" fmla="*/ 1 w 10001"/>
              <a:gd name="connsiteY2" fmla="*/ 723 h 8759"/>
              <a:gd name="connsiteX3" fmla="*/ 2244 w 10001"/>
              <a:gd name="connsiteY3" fmla="*/ 8759 h 8759"/>
              <a:gd name="connsiteX0" fmla="*/ 2244 w 10000"/>
              <a:gd name="connsiteY0" fmla="*/ 10643 h 10643"/>
              <a:gd name="connsiteX1" fmla="*/ 10000 w 10000"/>
              <a:gd name="connsiteY1" fmla="*/ 1785 h 10643"/>
              <a:gd name="connsiteX2" fmla="*/ 1 w 10000"/>
              <a:gd name="connsiteY2" fmla="*/ 1468 h 10643"/>
              <a:gd name="connsiteX3" fmla="*/ 2244 w 10000"/>
              <a:gd name="connsiteY3" fmla="*/ 10643 h 10643"/>
              <a:gd name="connsiteX0" fmla="*/ 2244 w 10000"/>
              <a:gd name="connsiteY0" fmla="*/ 11013 h 11013"/>
              <a:gd name="connsiteX1" fmla="*/ 10000 w 10000"/>
              <a:gd name="connsiteY1" fmla="*/ 2155 h 11013"/>
              <a:gd name="connsiteX2" fmla="*/ 1 w 10000"/>
              <a:gd name="connsiteY2" fmla="*/ 1838 h 11013"/>
              <a:gd name="connsiteX3" fmla="*/ 2244 w 10000"/>
              <a:gd name="connsiteY3" fmla="*/ 11013 h 11013"/>
              <a:gd name="connsiteX0" fmla="*/ 8225 w 10000"/>
              <a:gd name="connsiteY0" fmla="*/ 6117 h 6117"/>
              <a:gd name="connsiteX1" fmla="*/ 10000 w 10000"/>
              <a:gd name="connsiteY1" fmla="*/ 2155 h 6117"/>
              <a:gd name="connsiteX2" fmla="*/ 1 w 10000"/>
              <a:gd name="connsiteY2" fmla="*/ 1838 h 6117"/>
              <a:gd name="connsiteX3" fmla="*/ 8225 w 10000"/>
              <a:gd name="connsiteY3" fmla="*/ 6117 h 6117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2 w 9999"/>
              <a:gd name="connsiteY0" fmla="*/ 11392 h 11392"/>
              <a:gd name="connsiteX1" fmla="*/ 9999 w 9999"/>
              <a:gd name="connsiteY1" fmla="*/ 3523 h 11392"/>
              <a:gd name="connsiteX2" fmla="*/ 0 w 9999"/>
              <a:gd name="connsiteY2" fmla="*/ 3005 h 11392"/>
              <a:gd name="connsiteX3" fmla="*/ 5032 w 9999"/>
              <a:gd name="connsiteY3" fmla="*/ 11392 h 11392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155"/>
              <a:gd name="connsiteY0" fmla="*/ 9869 h 9869"/>
              <a:gd name="connsiteX1" fmla="*/ 10155 w 10155"/>
              <a:gd name="connsiteY1" fmla="*/ 3267 h 9869"/>
              <a:gd name="connsiteX2" fmla="*/ 0 w 10155"/>
              <a:gd name="connsiteY2" fmla="*/ 2507 h 9869"/>
              <a:gd name="connsiteX3" fmla="*/ 5033 w 10155"/>
              <a:gd name="connsiteY3" fmla="*/ 9869 h 9869"/>
              <a:gd name="connsiteX0" fmla="*/ 8921 w 10000"/>
              <a:gd name="connsiteY0" fmla="*/ 11193 h 11193"/>
              <a:gd name="connsiteX1" fmla="*/ 10000 w 10000"/>
              <a:gd name="connsiteY1" fmla="*/ 3310 h 11193"/>
              <a:gd name="connsiteX2" fmla="*/ 0 w 10000"/>
              <a:gd name="connsiteY2" fmla="*/ 2540 h 11193"/>
              <a:gd name="connsiteX3" fmla="*/ 8921 w 10000"/>
              <a:gd name="connsiteY3" fmla="*/ 11193 h 11193"/>
              <a:gd name="connsiteX0" fmla="*/ 8921 w 15948"/>
              <a:gd name="connsiteY0" fmla="*/ 10278 h 10278"/>
              <a:gd name="connsiteX1" fmla="*/ 15948 w 15948"/>
              <a:gd name="connsiteY1" fmla="*/ 5462 h 10278"/>
              <a:gd name="connsiteX2" fmla="*/ 0 w 15948"/>
              <a:gd name="connsiteY2" fmla="*/ 1625 h 10278"/>
              <a:gd name="connsiteX3" fmla="*/ 8921 w 15948"/>
              <a:gd name="connsiteY3" fmla="*/ 10278 h 10278"/>
              <a:gd name="connsiteX0" fmla="*/ 8921 w 15948"/>
              <a:gd name="connsiteY0" fmla="*/ 10278 h 10278"/>
              <a:gd name="connsiteX1" fmla="*/ 15948 w 15948"/>
              <a:gd name="connsiteY1" fmla="*/ 5462 h 10278"/>
              <a:gd name="connsiteX2" fmla="*/ 0 w 15948"/>
              <a:gd name="connsiteY2" fmla="*/ 1625 h 10278"/>
              <a:gd name="connsiteX3" fmla="*/ 8921 w 15948"/>
              <a:gd name="connsiteY3" fmla="*/ 10278 h 10278"/>
              <a:gd name="connsiteX0" fmla="*/ 9022 w 16049"/>
              <a:gd name="connsiteY0" fmla="*/ 10413 h 10413"/>
              <a:gd name="connsiteX1" fmla="*/ 16049 w 16049"/>
              <a:gd name="connsiteY1" fmla="*/ 5597 h 10413"/>
              <a:gd name="connsiteX2" fmla="*/ 0 w 16049"/>
              <a:gd name="connsiteY2" fmla="*/ 1590 h 10413"/>
              <a:gd name="connsiteX3" fmla="*/ 9022 w 16049"/>
              <a:gd name="connsiteY3" fmla="*/ 10413 h 10413"/>
              <a:gd name="connsiteX0" fmla="*/ 9022 w 16049"/>
              <a:gd name="connsiteY0" fmla="*/ 11837 h 11837"/>
              <a:gd name="connsiteX1" fmla="*/ 16049 w 16049"/>
              <a:gd name="connsiteY1" fmla="*/ 7021 h 11837"/>
              <a:gd name="connsiteX2" fmla="*/ 0 w 16049"/>
              <a:gd name="connsiteY2" fmla="*/ 3014 h 11837"/>
              <a:gd name="connsiteX3" fmla="*/ 9022 w 16049"/>
              <a:gd name="connsiteY3" fmla="*/ 11837 h 11837"/>
              <a:gd name="connsiteX0" fmla="*/ 9022 w 16049"/>
              <a:gd name="connsiteY0" fmla="*/ 12080 h 12080"/>
              <a:gd name="connsiteX1" fmla="*/ 16049 w 16049"/>
              <a:gd name="connsiteY1" fmla="*/ 7264 h 12080"/>
              <a:gd name="connsiteX2" fmla="*/ 0 w 16049"/>
              <a:gd name="connsiteY2" fmla="*/ 3257 h 12080"/>
              <a:gd name="connsiteX3" fmla="*/ 9022 w 16049"/>
              <a:gd name="connsiteY3" fmla="*/ 12080 h 12080"/>
              <a:gd name="connsiteX0" fmla="*/ 9022 w 16889"/>
              <a:gd name="connsiteY0" fmla="*/ 11602 h 11602"/>
              <a:gd name="connsiteX1" fmla="*/ 16889 w 16889"/>
              <a:gd name="connsiteY1" fmla="*/ 9001 h 11602"/>
              <a:gd name="connsiteX2" fmla="*/ 0 w 16889"/>
              <a:gd name="connsiteY2" fmla="*/ 2779 h 11602"/>
              <a:gd name="connsiteX3" fmla="*/ 9022 w 16889"/>
              <a:gd name="connsiteY3" fmla="*/ 11602 h 11602"/>
              <a:gd name="connsiteX0" fmla="*/ 9560 w 16889"/>
              <a:gd name="connsiteY0" fmla="*/ 13988 h 13988"/>
              <a:gd name="connsiteX1" fmla="*/ 16889 w 16889"/>
              <a:gd name="connsiteY1" fmla="*/ 9001 h 13988"/>
              <a:gd name="connsiteX2" fmla="*/ 0 w 16889"/>
              <a:gd name="connsiteY2" fmla="*/ 2779 h 13988"/>
              <a:gd name="connsiteX3" fmla="*/ 9560 w 16889"/>
              <a:gd name="connsiteY3" fmla="*/ 13988 h 13988"/>
              <a:gd name="connsiteX0" fmla="*/ 9560 w 17427"/>
              <a:gd name="connsiteY0" fmla="*/ 13988 h 13988"/>
              <a:gd name="connsiteX1" fmla="*/ 17427 w 17427"/>
              <a:gd name="connsiteY1" fmla="*/ 9001 h 13988"/>
              <a:gd name="connsiteX2" fmla="*/ 0 w 17427"/>
              <a:gd name="connsiteY2" fmla="*/ 2779 h 13988"/>
              <a:gd name="connsiteX3" fmla="*/ 9560 w 17427"/>
              <a:gd name="connsiteY3" fmla="*/ 13988 h 13988"/>
              <a:gd name="connsiteX0" fmla="*/ 9560 w 17427"/>
              <a:gd name="connsiteY0" fmla="*/ 14260 h 14260"/>
              <a:gd name="connsiteX1" fmla="*/ 17427 w 17427"/>
              <a:gd name="connsiteY1" fmla="*/ 9273 h 14260"/>
              <a:gd name="connsiteX2" fmla="*/ 0 w 17427"/>
              <a:gd name="connsiteY2" fmla="*/ 3051 h 14260"/>
              <a:gd name="connsiteX3" fmla="*/ 9560 w 17427"/>
              <a:gd name="connsiteY3" fmla="*/ 14260 h 14260"/>
              <a:gd name="connsiteX0" fmla="*/ 9560 w 17427"/>
              <a:gd name="connsiteY0" fmla="*/ 15164 h 15164"/>
              <a:gd name="connsiteX1" fmla="*/ 17427 w 17427"/>
              <a:gd name="connsiteY1" fmla="*/ 10177 h 15164"/>
              <a:gd name="connsiteX2" fmla="*/ 0 w 17427"/>
              <a:gd name="connsiteY2" fmla="*/ 3955 h 15164"/>
              <a:gd name="connsiteX3" fmla="*/ 9560 w 17427"/>
              <a:gd name="connsiteY3" fmla="*/ 15164 h 1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27" h="15164">
                <a:moveTo>
                  <a:pt x="9560" y="15164"/>
                </a:moveTo>
                <a:cubicBezTo>
                  <a:pt x="11979" y="12476"/>
                  <a:pt x="15918" y="11427"/>
                  <a:pt x="17427" y="10177"/>
                </a:cubicBezTo>
                <a:cubicBezTo>
                  <a:pt x="14981" y="3702"/>
                  <a:pt x="4884" y="-5282"/>
                  <a:pt x="0" y="3955"/>
                </a:cubicBezTo>
                <a:cubicBezTo>
                  <a:pt x="2595" y="5197"/>
                  <a:pt x="9407" y="13614"/>
                  <a:pt x="9560" y="1516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35" name="手繪多邊形 34"/>
          <p:cNvSpPr/>
          <p:nvPr/>
        </p:nvSpPr>
        <p:spPr>
          <a:xfrm>
            <a:off x="-10996" y="5318752"/>
            <a:ext cx="4799625" cy="1548981"/>
          </a:xfrm>
          <a:custGeom>
            <a:avLst/>
            <a:gdLst>
              <a:gd name="connsiteX0" fmla="*/ 238164 w 4799625"/>
              <a:gd name="connsiteY0" fmla="*/ 977 h 1548981"/>
              <a:gd name="connsiteX1" fmla="*/ 4799625 w 4799625"/>
              <a:gd name="connsiteY1" fmla="*/ 894321 h 1548981"/>
              <a:gd name="connsiteX2" fmla="*/ 2666651 w 4799625"/>
              <a:gd name="connsiteY2" fmla="*/ 1424464 h 1548981"/>
              <a:gd name="connsiteX3" fmla="*/ 2403068 w 4799625"/>
              <a:gd name="connsiteY3" fmla="*/ 1548981 h 1548981"/>
              <a:gd name="connsiteX4" fmla="*/ 0 w 4799625"/>
              <a:gd name="connsiteY4" fmla="*/ 1548981 h 1548981"/>
              <a:gd name="connsiteX5" fmla="*/ 0 w 4799625"/>
              <a:gd name="connsiteY5" fmla="*/ 10991 h 1548981"/>
              <a:gd name="connsiteX6" fmla="*/ 97462 w 4799625"/>
              <a:gd name="connsiteY6" fmla="*/ 5213 h 1548981"/>
              <a:gd name="connsiteX7" fmla="*/ 238164 w 4799625"/>
              <a:gd name="connsiteY7" fmla="*/ 977 h 154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9625" h="1548981">
                <a:moveTo>
                  <a:pt x="238164" y="977"/>
                </a:moveTo>
                <a:cubicBezTo>
                  <a:pt x="1600844" y="-22805"/>
                  <a:pt x="4306110" y="390350"/>
                  <a:pt x="4799625" y="894321"/>
                </a:cubicBezTo>
                <a:cubicBezTo>
                  <a:pt x="4629055" y="822137"/>
                  <a:pt x="3489081" y="1079087"/>
                  <a:pt x="2666651" y="1424464"/>
                </a:cubicBezTo>
                <a:lnTo>
                  <a:pt x="2403068" y="1548981"/>
                </a:lnTo>
                <a:lnTo>
                  <a:pt x="0" y="1548981"/>
                </a:lnTo>
                <a:lnTo>
                  <a:pt x="0" y="10991"/>
                </a:lnTo>
                <a:lnTo>
                  <a:pt x="97462" y="5213"/>
                </a:lnTo>
                <a:cubicBezTo>
                  <a:pt x="142543" y="3233"/>
                  <a:pt x="189497" y="1827"/>
                  <a:pt x="238164" y="977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36" name="手繪多邊形 35"/>
          <p:cNvSpPr/>
          <p:nvPr/>
        </p:nvSpPr>
        <p:spPr>
          <a:xfrm>
            <a:off x="-10997" y="6002003"/>
            <a:ext cx="5219925" cy="865730"/>
          </a:xfrm>
          <a:custGeom>
            <a:avLst/>
            <a:gdLst>
              <a:gd name="connsiteX0" fmla="*/ 3789102 w 5219925"/>
              <a:gd name="connsiteY0" fmla="*/ 158 h 865730"/>
              <a:gd name="connsiteX1" fmla="*/ 5219925 w 5219925"/>
              <a:gd name="connsiteY1" fmla="*/ 86096 h 865730"/>
              <a:gd name="connsiteX2" fmla="*/ 2113082 w 5219925"/>
              <a:gd name="connsiteY2" fmla="*/ 854650 h 865730"/>
              <a:gd name="connsiteX3" fmla="*/ 2079317 w 5219925"/>
              <a:gd name="connsiteY3" fmla="*/ 865730 h 865730"/>
              <a:gd name="connsiteX4" fmla="*/ 0 w 5219925"/>
              <a:gd name="connsiteY4" fmla="*/ 865730 h 865730"/>
              <a:gd name="connsiteX5" fmla="*/ 0 w 5219925"/>
              <a:gd name="connsiteY5" fmla="*/ 419996 h 865730"/>
              <a:gd name="connsiteX6" fmla="*/ 102049 w 5219925"/>
              <a:gd name="connsiteY6" fmla="*/ 395590 h 865730"/>
              <a:gd name="connsiteX7" fmla="*/ 3789102 w 5219925"/>
              <a:gd name="connsiteY7" fmla="*/ 158 h 86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9925" h="865730">
                <a:moveTo>
                  <a:pt x="3789102" y="158"/>
                </a:moveTo>
                <a:cubicBezTo>
                  <a:pt x="4301489" y="-2262"/>
                  <a:pt x="4792852" y="22837"/>
                  <a:pt x="5219925" y="86096"/>
                </a:cubicBezTo>
                <a:cubicBezTo>
                  <a:pt x="4181461" y="186674"/>
                  <a:pt x="2698071" y="663036"/>
                  <a:pt x="2113082" y="854650"/>
                </a:cubicBezTo>
                <a:lnTo>
                  <a:pt x="2079317" y="865730"/>
                </a:lnTo>
                <a:lnTo>
                  <a:pt x="0" y="865730"/>
                </a:lnTo>
                <a:lnTo>
                  <a:pt x="0" y="419996"/>
                </a:lnTo>
                <a:lnTo>
                  <a:pt x="102049" y="395590"/>
                </a:lnTo>
                <a:cubicBezTo>
                  <a:pt x="954201" y="202479"/>
                  <a:pt x="2444085" y="6509"/>
                  <a:pt x="3789102" y="15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1" name="手繪多邊形 10"/>
          <p:cNvSpPr/>
          <p:nvPr/>
        </p:nvSpPr>
        <p:spPr>
          <a:xfrm>
            <a:off x="8797690" y="5646875"/>
            <a:ext cx="3121584" cy="689492"/>
          </a:xfrm>
          <a:custGeom>
            <a:avLst/>
            <a:gdLst>
              <a:gd name="connsiteX0" fmla="*/ 19050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5" fmla="*/ 19050 w 9124950"/>
              <a:gd name="connsiteY5" fmla="*/ 180975 h 238125"/>
              <a:gd name="connsiteX0" fmla="*/ 85725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0" fmla="*/ 0 w 9124950"/>
              <a:gd name="connsiteY0" fmla="*/ 133350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0" fmla="*/ 36407 w 9161357"/>
              <a:gd name="connsiteY0" fmla="*/ 133350 h 449173"/>
              <a:gd name="connsiteX1" fmla="*/ 9161357 w 9161357"/>
              <a:gd name="connsiteY1" fmla="*/ 238125 h 449173"/>
              <a:gd name="connsiteX2" fmla="*/ 4475057 w 9161357"/>
              <a:gd name="connsiteY2" fmla="*/ 0 h 449173"/>
              <a:gd name="connsiteX3" fmla="*/ 36407 w 9161357"/>
              <a:gd name="connsiteY3" fmla="*/ 133350 h 449173"/>
              <a:gd name="connsiteX0" fmla="*/ 25473 w 9150645"/>
              <a:gd name="connsiteY0" fmla="*/ 627976 h 1050014"/>
              <a:gd name="connsiteX1" fmla="*/ 9150423 w 9150645"/>
              <a:gd name="connsiteY1" fmla="*/ 732751 h 1050014"/>
              <a:gd name="connsiteX2" fmla="*/ 4464123 w 9150645"/>
              <a:gd name="connsiteY2" fmla="*/ 494626 h 1050014"/>
              <a:gd name="connsiteX3" fmla="*/ 25473 w 9150645"/>
              <a:gd name="connsiteY3" fmla="*/ 627976 h 1050014"/>
              <a:gd name="connsiteX0" fmla="*/ 25525 w 9150557"/>
              <a:gd name="connsiteY0" fmla="*/ 133350 h 556394"/>
              <a:gd name="connsiteX1" fmla="*/ 9150475 w 9150557"/>
              <a:gd name="connsiteY1" fmla="*/ 238125 h 556394"/>
              <a:gd name="connsiteX2" fmla="*/ 4464175 w 9150557"/>
              <a:gd name="connsiteY2" fmla="*/ 0 h 556394"/>
              <a:gd name="connsiteX3" fmla="*/ 25525 w 9150557"/>
              <a:gd name="connsiteY3" fmla="*/ 133350 h 556394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0 w 9115425"/>
              <a:gd name="connsiteY0" fmla="*/ 247650 h 247650"/>
              <a:gd name="connsiteX1" fmla="*/ 9115425 w 9115425"/>
              <a:gd name="connsiteY1" fmla="*/ 238125 h 247650"/>
              <a:gd name="connsiteX2" fmla="*/ 4429125 w 9115425"/>
              <a:gd name="connsiteY2" fmla="*/ 0 h 247650"/>
              <a:gd name="connsiteX3" fmla="*/ 0 w 9115425"/>
              <a:gd name="connsiteY3" fmla="*/ 247650 h 247650"/>
              <a:gd name="connsiteX0" fmla="*/ 0 w 9115425"/>
              <a:gd name="connsiteY0" fmla="*/ 9525 h 9525"/>
              <a:gd name="connsiteX1" fmla="*/ 9115425 w 9115425"/>
              <a:gd name="connsiteY1" fmla="*/ 0 h 9525"/>
              <a:gd name="connsiteX2" fmla="*/ 0 w 9115425"/>
              <a:gd name="connsiteY2" fmla="*/ 9525 h 9525"/>
              <a:gd name="connsiteX0" fmla="*/ 0 w 10000"/>
              <a:gd name="connsiteY0" fmla="*/ 292235 h 292235"/>
              <a:gd name="connsiteX1" fmla="*/ 10000 w 10000"/>
              <a:gd name="connsiteY1" fmla="*/ 282235 h 292235"/>
              <a:gd name="connsiteX2" fmla="*/ 0 w 10000"/>
              <a:gd name="connsiteY2" fmla="*/ 292235 h 292235"/>
              <a:gd name="connsiteX0" fmla="*/ 0 w 10001"/>
              <a:gd name="connsiteY0" fmla="*/ 294051 h 327478"/>
              <a:gd name="connsiteX1" fmla="*/ 10000 w 10001"/>
              <a:gd name="connsiteY1" fmla="*/ 284051 h 327478"/>
              <a:gd name="connsiteX2" fmla="*/ 0 w 10001"/>
              <a:gd name="connsiteY2" fmla="*/ 294051 h 327478"/>
              <a:gd name="connsiteX0" fmla="*/ 0 w 10006"/>
              <a:gd name="connsiteY0" fmla="*/ 423180 h 456620"/>
              <a:gd name="connsiteX1" fmla="*/ 10000 w 10006"/>
              <a:gd name="connsiteY1" fmla="*/ 413180 h 456620"/>
              <a:gd name="connsiteX2" fmla="*/ 0 w 10006"/>
              <a:gd name="connsiteY2" fmla="*/ 423180 h 456620"/>
              <a:gd name="connsiteX0" fmla="*/ 0 w 10000"/>
              <a:gd name="connsiteY0" fmla="*/ 423180 h 423180"/>
              <a:gd name="connsiteX1" fmla="*/ 10000 w 10000"/>
              <a:gd name="connsiteY1" fmla="*/ 413180 h 423180"/>
              <a:gd name="connsiteX2" fmla="*/ 0 w 10000"/>
              <a:gd name="connsiteY2" fmla="*/ 423180 h 423180"/>
              <a:gd name="connsiteX0" fmla="*/ 0 w 10073"/>
              <a:gd name="connsiteY0" fmla="*/ 389913 h 459913"/>
              <a:gd name="connsiteX1" fmla="*/ 10073 w 10073"/>
              <a:gd name="connsiteY1" fmla="*/ 459913 h 459913"/>
              <a:gd name="connsiteX2" fmla="*/ 0 w 10073"/>
              <a:gd name="connsiteY2" fmla="*/ 389913 h 459913"/>
              <a:gd name="connsiteX0" fmla="*/ 0 w 10104"/>
              <a:gd name="connsiteY0" fmla="*/ 423180 h 423180"/>
              <a:gd name="connsiteX1" fmla="*/ 10104 w 10104"/>
              <a:gd name="connsiteY1" fmla="*/ 413180 h 423180"/>
              <a:gd name="connsiteX2" fmla="*/ 0 w 10104"/>
              <a:gd name="connsiteY2" fmla="*/ 423180 h 423180"/>
              <a:gd name="connsiteX0" fmla="*/ 1039 w 11143"/>
              <a:gd name="connsiteY0" fmla="*/ 110027 h 110027"/>
              <a:gd name="connsiteX1" fmla="*/ 11143 w 11143"/>
              <a:gd name="connsiteY1" fmla="*/ 100027 h 110027"/>
              <a:gd name="connsiteX2" fmla="*/ 1467 w 11143"/>
              <a:gd name="connsiteY2" fmla="*/ 25 h 110027"/>
              <a:gd name="connsiteX3" fmla="*/ 1039 w 11143"/>
              <a:gd name="connsiteY3" fmla="*/ 110027 h 110027"/>
              <a:gd name="connsiteX0" fmla="*/ 1032 w 11136"/>
              <a:gd name="connsiteY0" fmla="*/ 840002 h 840002"/>
              <a:gd name="connsiteX1" fmla="*/ 11136 w 11136"/>
              <a:gd name="connsiteY1" fmla="*/ 830002 h 840002"/>
              <a:gd name="connsiteX2" fmla="*/ 1481 w 11136"/>
              <a:gd name="connsiteY2" fmla="*/ 2 h 840002"/>
              <a:gd name="connsiteX3" fmla="*/ 1032 w 11136"/>
              <a:gd name="connsiteY3" fmla="*/ 840002 h 840002"/>
              <a:gd name="connsiteX0" fmla="*/ 1032 w 12217"/>
              <a:gd name="connsiteY0" fmla="*/ 840078 h 861516"/>
              <a:gd name="connsiteX1" fmla="*/ 11136 w 12217"/>
              <a:gd name="connsiteY1" fmla="*/ 830078 h 861516"/>
              <a:gd name="connsiteX2" fmla="*/ 10844 w 12217"/>
              <a:gd name="connsiteY2" fmla="*/ 790076 h 861516"/>
              <a:gd name="connsiteX3" fmla="*/ 1481 w 12217"/>
              <a:gd name="connsiteY3" fmla="*/ 78 h 861516"/>
              <a:gd name="connsiteX4" fmla="*/ 1032 w 12217"/>
              <a:gd name="connsiteY4" fmla="*/ 840078 h 861516"/>
              <a:gd name="connsiteX0" fmla="*/ 1032 w 12337"/>
              <a:gd name="connsiteY0" fmla="*/ 840592 h 840592"/>
              <a:gd name="connsiteX1" fmla="*/ 11136 w 12337"/>
              <a:gd name="connsiteY1" fmla="*/ 830592 h 840592"/>
              <a:gd name="connsiteX2" fmla="*/ 11105 w 12337"/>
              <a:gd name="connsiteY2" fmla="*/ 210591 h 840592"/>
              <a:gd name="connsiteX3" fmla="*/ 1481 w 12337"/>
              <a:gd name="connsiteY3" fmla="*/ 592 h 840592"/>
              <a:gd name="connsiteX4" fmla="*/ 1032 w 12337"/>
              <a:gd name="connsiteY4" fmla="*/ 840592 h 840592"/>
              <a:gd name="connsiteX0" fmla="*/ 1032 w 11136"/>
              <a:gd name="connsiteY0" fmla="*/ 840592 h 840592"/>
              <a:gd name="connsiteX1" fmla="*/ 11136 w 11136"/>
              <a:gd name="connsiteY1" fmla="*/ 830592 h 840592"/>
              <a:gd name="connsiteX2" fmla="*/ 11105 w 11136"/>
              <a:gd name="connsiteY2" fmla="*/ 210591 h 840592"/>
              <a:gd name="connsiteX3" fmla="*/ 1481 w 11136"/>
              <a:gd name="connsiteY3" fmla="*/ 592 h 840592"/>
              <a:gd name="connsiteX4" fmla="*/ 1032 w 11136"/>
              <a:gd name="connsiteY4" fmla="*/ 840592 h 840592"/>
              <a:gd name="connsiteX0" fmla="*/ 1032 w 11136"/>
              <a:gd name="connsiteY0" fmla="*/ 840094 h 840094"/>
              <a:gd name="connsiteX1" fmla="*/ 11136 w 11136"/>
              <a:gd name="connsiteY1" fmla="*/ 830094 h 840094"/>
              <a:gd name="connsiteX2" fmla="*/ 11126 w 11136"/>
              <a:gd name="connsiteY2" fmla="*/ 680091 h 840094"/>
              <a:gd name="connsiteX3" fmla="*/ 1481 w 11136"/>
              <a:gd name="connsiteY3" fmla="*/ 94 h 840094"/>
              <a:gd name="connsiteX4" fmla="*/ 1032 w 11136"/>
              <a:gd name="connsiteY4" fmla="*/ 840094 h 840094"/>
              <a:gd name="connsiteX0" fmla="*/ 0 w 10104"/>
              <a:gd name="connsiteY0" fmla="*/ 840094 h 840094"/>
              <a:gd name="connsiteX1" fmla="*/ 10104 w 10104"/>
              <a:gd name="connsiteY1" fmla="*/ 830094 h 840094"/>
              <a:gd name="connsiteX2" fmla="*/ 10094 w 10104"/>
              <a:gd name="connsiteY2" fmla="*/ 680091 h 840094"/>
              <a:gd name="connsiteX3" fmla="*/ 449 w 10104"/>
              <a:gd name="connsiteY3" fmla="*/ 94 h 840094"/>
              <a:gd name="connsiteX4" fmla="*/ 0 w 10104"/>
              <a:gd name="connsiteY4" fmla="*/ 840094 h 840094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303659 h 303659"/>
              <a:gd name="connsiteX1" fmla="*/ 10104 w 10104"/>
              <a:gd name="connsiteY1" fmla="*/ 293659 h 303659"/>
              <a:gd name="connsiteX2" fmla="*/ 10094 w 10104"/>
              <a:gd name="connsiteY2" fmla="*/ 143656 h 303659"/>
              <a:gd name="connsiteX3" fmla="*/ 31 w 10104"/>
              <a:gd name="connsiteY3" fmla="*/ 143657 h 303659"/>
              <a:gd name="connsiteX4" fmla="*/ 0 w 10104"/>
              <a:gd name="connsiteY4" fmla="*/ 303659 h 303659"/>
              <a:gd name="connsiteX0" fmla="*/ 0 w 10104"/>
              <a:gd name="connsiteY0" fmla="*/ 310235 h 310235"/>
              <a:gd name="connsiteX1" fmla="*/ 10104 w 10104"/>
              <a:gd name="connsiteY1" fmla="*/ 300235 h 310235"/>
              <a:gd name="connsiteX2" fmla="*/ 10094 w 10104"/>
              <a:gd name="connsiteY2" fmla="*/ 150232 h 310235"/>
              <a:gd name="connsiteX3" fmla="*/ 31 w 10104"/>
              <a:gd name="connsiteY3" fmla="*/ 150233 h 310235"/>
              <a:gd name="connsiteX4" fmla="*/ 0 w 10104"/>
              <a:gd name="connsiteY4" fmla="*/ 310235 h 310235"/>
              <a:gd name="connsiteX0" fmla="*/ 0 w 10104"/>
              <a:gd name="connsiteY0" fmla="*/ 904925 h 904925"/>
              <a:gd name="connsiteX1" fmla="*/ 10104 w 10104"/>
              <a:gd name="connsiteY1" fmla="*/ 894925 h 904925"/>
              <a:gd name="connsiteX2" fmla="*/ 10094 w 10104"/>
              <a:gd name="connsiteY2" fmla="*/ 744922 h 904925"/>
              <a:gd name="connsiteX3" fmla="*/ 5 w 10104"/>
              <a:gd name="connsiteY3" fmla="*/ 44926 h 904925"/>
              <a:gd name="connsiteX4" fmla="*/ 0 w 10104"/>
              <a:gd name="connsiteY4" fmla="*/ 904925 h 904925"/>
              <a:gd name="connsiteX0" fmla="*/ 0 w 10104"/>
              <a:gd name="connsiteY0" fmla="*/ 922108 h 922108"/>
              <a:gd name="connsiteX1" fmla="*/ 10104 w 10104"/>
              <a:gd name="connsiteY1" fmla="*/ 912108 h 922108"/>
              <a:gd name="connsiteX2" fmla="*/ 4678 w 10104"/>
              <a:gd name="connsiteY2" fmla="*/ 495440 h 922108"/>
              <a:gd name="connsiteX3" fmla="*/ 5 w 10104"/>
              <a:gd name="connsiteY3" fmla="*/ 62109 h 922108"/>
              <a:gd name="connsiteX4" fmla="*/ 0 w 10104"/>
              <a:gd name="connsiteY4" fmla="*/ 922108 h 922108"/>
              <a:gd name="connsiteX0" fmla="*/ 0 w 7117"/>
              <a:gd name="connsiteY0" fmla="*/ 922108 h 945441"/>
              <a:gd name="connsiteX1" fmla="*/ 7117 w 7117"/>
              <a:gd name="connsiteY1" fmla="*/ 945441 h 945441"/>
              <a:gd name="connsiteX2" fmla="*/ 4678 w 7117"/>
              <a:gd name="connsiteY2" fmla="*/ 495440 h 945441"/>
              <a:gd name="connsiteX3" fmla="*/ 5 w 7117"/>
              <a:gd name="connsiteY3" fmla="*/ 62109 h 945441"/>
              <a:gd name="connsiteX4" fmla="*/ 0 w 7117"/>
              <a:gd name="connsiteY4" fmla="*/ 922108 h 945441"/>
              <a:gd name="connsiteX0" fmla="*/ 0 w 10000"/>
              <a:gd name="connsiteY0" fmla="*/ 11344 h 11591"/>
              <a:gd name="connsiteX1" fmla="*/ 10000 w 10000"/>
              <a:gd name="connsiteY1" fmla="*/ 11591 h 11591"/>
              <a:gd name="connsiteX2" fmla="*/ 6757 w 10000"/>
              <a:gd name="connsiteY2" fmla="*/ 1014 h 11591"/>
              <a:gd name="connsiteX3" fmla="*/ 7 w 10000"/>
              <a:gd name="connsiteY3" fmla="*/ 2248 h 11591"/>
              <a:gd name="connsiteX4" fmla="*/ 0 w 10000"/>
              <a:gd name="connsiteY4" fmla="*/ 11344 h 11591"/>
              <a:gd name="connsiteX0" fmla="*/ 0 w 10000"/>
              <a:gd name="connsiteY0" fmla="*/ 9096 h 9343"/>
              <a:gd name="connsiteX1" fmla="*/ 10000 w 10000"/>
              <a:gd name="connsiteY1" fmla="*/ 9343 h 9343"/>
              <a:gd name="connsiteX2" fmla="*/ 7 w 10000"/>
              <a:gd name="connsiteY2" fmla="*/ 0 h 9343"/>
              <a:gd name="connsiteX3" fmla="*/ 0 w 10000"/>
              <a:gd name="connsiteY3" fmla="*/ 9096 h 9343"/>
              <a:gd name="connsiteX0" fmla="*/ 0 w 10489"/>
              <a:gd name="connsiteY0" fmla="*/ 9736 h 9736"/>
              <a:gd name="connsiteX1" fmla="*/ 10489 w 10489"/>
              <a:gd name="connsiteY1" fmla="*/ 9528 h 9736"/>
              <a:gd name="connsiteX2" fmla="*/ 7 w 10489"/>
              <a:gd name="connsiteY2" fmla="*/ 0 h 9736"/>
              <a:gd name="connsiteX3" fmla="*/ 0 w 10489"/>
              <a:gd name="connsiteY3" fmla="*/ 9736 h 9736"/>
              <a:gd name="connsiteX0" fmla="*/ 0 w 10000"/>
              <a:gd name="connsiteY0" fmla="*/ 12587 h 12587"/>
              <a:gd name="connsiteX1" fmla="*/ 10000 w 10000"/>
              <a:gd name="connsiteY1" fmla="*/ 12373 h 12587"/>
              <a:gd name="connsiteX2" fmla="*/ 7 w 10000"/>
              <a:gd name="connsiteY2" fmla="*/ 2587 h 12587"/>
              <a:gd name="connsiteX3" fmla="*/ 0 w 10000"/>
              <a:gd name="connsiteY3" fmla="*/ 12587 h 12587"/>
              <a:gd name="connsiteX0" fmla="*/ 0 w 10000"/>
              <a:gd name="connsiteY0" fmla="*/ 12678 h 12678"/>
              <a:gd name="connsiteX1" fmla="*/ 10000 w 10000"/>
              <a:gd name="connsiteY1" fmla="*/ 12464 h 12678"/>
              <a:gd name="connsiteX2" fmla="*/ 7 w 10000"/>
              <a:gd name="connsiteY2" fmla="*/ 2678 h 12678"/>
              <a:gd name="connsiteX3" fmla="*/ 0 w 10000"/>
              <a:gd name="connsiteY3" fmla="*/ 12678 h 12678"/>
              <a:gd name="connsiteX0" fmla="*/ 0 w 10000"/>
              <a:gd name="connsiteY0" fmla="*/ 12793 h 12793"/>
              <a:gd name="connsiteX1" fmla="*/ 10000 w 10000"/>
              <a:gd name="connsiteY1" fmla="*/ 12579 h 12793"/>
              <a:gd name="connsiteX2" fmla="*/ 7 w 10000"/>
              <a:gd name="connsiteY2" fmla="*/ 2793 h 12793"/>
              <a:gd name="connsiteX3" fmla="*/ 0 w 10000"/>
              <a:gd name="connsiteY3" fmla="*/ 12793 h 12793"/>
              <a:gd name="connsiteX0" fmla="*/ 0 w 10000"/>
              <a:gd name="connsiteY0" fmla="*/ 16006 h 16006"/>
              <a:gd name="connsiteX1" fmla="*/ 10000 w 10000"/>
              <a:gd name="connsiteY1" fmla="*/ 15792 h 16006"/>
              <a:gd name="connsiteX2" fmla="*/ 19 w 10000"/>
              <a:gd name="connsiteY2" fmla="*/ 2421 h 16006"/>
              <a:gd name="connsiteX3" fmla="*/ 0 w 10000"/>
              <a:gd name="connsiteY3" fmla="*/ 16006 h 16006"/>
              <a:gd name="connsiteX0" fmla="*/ 0 w 3596"/>
              <a:gd name="connsiteY0" fmla="*/ 16215 h 16215"/>
              <a:gd name="connsiteX1" fmla="*/ 3596 w 3596"/>
              <a:gd name="connsiteY1" fmla="*/ 13869 h 16215"/>
              <a:gd name="connsiteX2" fmla="*/ 19 w 3596"/>
              <a:gd name="connsiteY2" fmla="*/ 2630 h 16215"/>
              <a:gd name="connsiteX3" fmla="*/ 0 w 3596"/>
              <a:gd name="connsiteY3" fmla="*/ 16215 h 16215"/>
              <a:gd name="connsiteX0" fmla="*/ 0 w 13503"/>
              <a:gd name="connsiteY0" fmla="*/ 9889 h 9889"/>
              <a:gd name="connsiteX1" fmla="*/ 13503 w 13503"/>
              <a:gd name="connsiteY1" fmla="*/ 9577 h 9889"/>
              <a:gd name="connsiteX2" fmla="*/ 53 w 13503"/>
              <a:gd name="connsiteY2" fmla="*/ 1511 h 9889"/>
              <a:gd name="connsiteX3" fmla="*/ 0 w 13503"/>
              <a:gd name="connsiteY3" fmla="*/ 9889 h 9889"/>
              <a:gd name="connsiteX0" fmla="*/ 0 w 10000"/>
              <a:gd name="connsiteY0" fmla="*/ 8472 h 8472"/>
              <a:gd name="connsiteX1" fmla="*/ 10000 w 10000"/>
              <a:gd name="connsiteY1" fmla="*/ 8156 h 8472"/>
              <a:gd name="connsiteX2" fmla="*/ 39 w 10000"/>
              <a:gd name="connsiteY2" fmla="*/ 0 h 8472"/>
              <a:gd name="connsiteX3" fmla="*/ 0 w 10000"/>
              <a:gd name="connsiteY3" fmla="*/ 8472 h 8472"/>
              <a:gd name="connsiteX0" fmla="*/ 0 w 10000"/>
              <a:gd name="connsiteY0" fmla="*/ 10013 h 10013"/>
              <a:gd name="connsiteX1" fmla="*/ 10000 w 10000"/>
              <a:gd name="connsiteY1" fmla="*/ 9640 h 10013"/>
              <a:gd name="connsiteX2" fmla="*/ 39 w 10000"/>
              <a:gd name="connsiteY2" fmla="*/ 13 h 10013"/>
              <a:gd name="connsiteX3" fmla="*/ 0 w 10000"/>
              <a:gd name="connsiteY3" fmla="*/ 10013 h 10013"/>
              <a:gd name="connsiteX0" fmla="*/ 0 w 10697"/>
              <a:gd name="connsiteY0" fmla="*/ 10013 h 10013"/>
              <a:gd name="connsiteX1" fmla="*/ 10697 w 10697"/>
              <a:gd name="connsiteY1" fmla="*/ 9925 h 10013"/>
              <a:gd name="connsiteX2" fmla="*/ 39 w 10697"/>
              <a:gd name="connsiteY2" fmla="*/ 13 h 10013"/>
              <a:gd name="connsiteX3" fmla="*/ 0 w 10697"/>
              <a:gd name="connsiteY3" fmla="*/ 10013 h 10013"/>
              <a:gd name="connsiteX0" fmla="*/ 0 w 10697"/>
              <a:gd name="connsiteY0" fmla="*/ 10016 h 10016"/>
              <a:gd name="connsiteX1" fmla="*/ 10697 w 10697"/>
              <a:gd name="connsiteY1" fmla="*/ 9928 h 10016"/>
              <a:gd name="connsiteX2" fmla="*/ 39 w 10697"/>
              <a:gd name="connsiteY2" fmla="*/ 16 h 10016"/>
              <a:gd name="connsiteX3" fmla="*/ 0 w 10697"/>
              <a:gd name="connsiteY3" fmla="*/ 10016 h 10016"/>
              <a:gd name="connsiteX0" fmla="*/ 1739 w 12436"/>
              <a:gd name="connsiteY0" fmla="*/ 6184 h 6184"/>
              <a:gd name="connsiteX1" fmla="*/ 12436 w 12436"/>
              <a:gd name="connsiteY1" fmla="*/ 6096 h 6184"/>
              <a:gd name="connsiteX2" fmla="*/ 0 w 12436"/>
              <a:gd name="connsiteY2" fmla="*/ 36 h 6184"/>
              <a:gd name="connsiteX3" fmla="*/ 1739 w 12436"/>
              <a:gd name="connsiteY3" fmla="*/ 6184 h 6184"/>
              <a:gd name="connsiteX0" fmla="*/ 1398 w 6233"/>
              <a:gd name="connsiteY0" fmla="*/ 12372 h 12372"/>
              <a:gd name="connsiteX1" fmla="*/ 6233 w 6233"/>
              <a:gd name="connsiteY1" fmla="*/ 2772 h 12372"/>
              <a:gd name="connsiteX2" fmla="*/ 0 w 6233"/>
              <a:gd name="connsiteY2" fmla="*/ 2430 h 12372"/>
              <a:gd name="connsiteX3" fmla="*/ 1398 w 6233"/>
              <a:gd name="connsiteY3" fmla="*/ 12372 h 12372"/>
              <a:gd name="connsiteX0" fmla="*/ 2244 w 10001"/>
              <a:gd name="connsiteY0" fmla="*/ 10284 h 10284"/>
              <a:gd name="connsiteX1" fmla="*/ 10001 w 10001"/>
              <a:gd name="connsiteY1" fmla="*/ 2525 h 10284"/>
              <a:gd name="connsiteX2" fmla="*/ 1 w 10001"/>
              <a:gd name="connsiteY2" fmla="*/ 2248 h 10284"/>
              <a:gd name="connsiteX3" fmla="*/ 2244 w 10001"/>
              <a:gd name="connsiteY3" fmla="*/ 10284 h 10284"/>
              <a:gd name="connsiteX0" fmla="*/ 2244 w 10001"/>
              <a:gd name="connsiteY0" fmla="*/ 8759 h 8759"/>
              <a:gd name="connsiteX1" fmla="*/ 10001 w 10001"/>
              <a:gd name="connsiteY1" fmla="*/ 1000 h 8759"/>
              <a:gd name="connsiteX2" fmla="*/ 1 w 10001"/>
              <a:gd name="connsiteY2" fmla="*/ 723 h 8759"/>
              <a:gd name="connsiteX3" fmla="*/ 2244 w 10001"/>
              <a:gd name="connsiteY3" fmla="*/ 8759 h 8759"/>
              <a:gd name="connsiteX0" fmla="*/ 2244 w 10000"/>
              <a:gd name="connsiteY0" fmla="*/ 10643 h 10643"/>
              <a:gd name="connsiteX1" fmla="*/ 10000 w 10000"/>
              <a:gd name="connsiteY1" fmla="*/ 1785 h 10643"/>
              <a:gd name="connsiteX2" fmla="*/ 1 w 10000"/>
              <a:gd name="connsiteY2" fmla="*/ 1468 h 10643"/>
              <a:gd name="connsiteX3" fmla="*/ 2244 w 10000"/>
              <a:gd name="connsiteY3" fmla="*/ 10643 h 10643"/>
              <a:gd name="connsiteX0" fmla="*/ 2244 w 10000"/>
              <a:gd name="connsiteY0" fmla="*/ 11013 h 11013"/>
              <a:gd name="connsiteX1" fmla="*/ 10000 w 10000"/>
              <a:gd name="connsiteY1" fmla="*/ 2155 h 11013"/>
              <a:gd name="connsiteX2" fmla="*/ 1 w 10000"/>
              <a:gd name="connsiteY2" fmla="*/ 1838 h 11013"/>
              <a:gd name="connsiteX3" fmla="*/ 2244 w 10000"/>
              <a:gd name="connsiteY3" fmla="*/ 11013 h 11013"/>
              <a:gd name="connsiteX0" fmla="*/ 8225 w 10000"/>
              <a:gd name="connsiteY0" fmla="*/ 6117 h 6117"/>
              <a:gd name="connsiteX1" fmla="*/ 10000 w 10000"/>
              <a:gd name="connsiteY1" fmla="*/ 2155 h 6117"/>
              <a:gd name="connsiteX2" fmla="*/ 1 w 10000"/>
              <a:gd name="connsiteY2" fmla="*/ 1838 h 6117"/>
              <a:gd name="connsiteX3" fmla="*/ 8225 w 10000"/>
              <a:gd name="connsiteY3" fmla="*/ 6117 h 6117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2 w 9999"/>
              <a:gd name="connsiteY0" fmla="*/ 11392 h 11392"/>
              <a:gd name="connsiteX1" fmla="*/ 9999 w 9999"/>
              <a:gd name="connsiteY1" fmla="*/ 3523 h 11392"/>
              <a:gd name="connsiteX2" fmla="*/ 0 w 9999"/>
              <a:gd name="connsiteY2" fmla="*/ 3005 h 11392"/>
              <a:gd name="connsiteX3" fmla="*/ 5032 w 9999"/>
              <a:gd name="connsiteY3" fmla="*/ 11392 h 11392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155"/>
              <a:gd name="connsiteY0" fmla="*/ 9869 h 9869"/>
              <a:gd name="connsiteX1" fmla="*/ 10155 w 10155"/>
              <a:gd name="connsiteY1" fmla="*/ 3267 h 9869"/>
              <a:gd name="connsiteX2" fmla="*/ 0 w 10155"/>
              <a:gd name="connsiteY2" fmla="*/ 2507 h 9869"/>
              <a:gd name="connsiteX3" fmla="*/ 5033 w 10155"/>
              <a:gd name="connsiteY3" fmla="*/ 9869 h 9869"/>
              <a:gd name="connsiteX0" fmla="*/ 4956 w 8810"/>
              <a:gd name="connsiteY0" fmla="*/ 10672 h 10672"/>
              <a:gd name="connsiteX1" fmla="*/ 8810 w 8810"/>
              <a:gd name="connsiteY1" fmla="*/ 2589 h 10672"/>
              <a:gd name="connsiteX2" fmla="*/ 0 w 8810"/>
              <a:gd name="connsiteY2" fmla="*/ 3212 h 10672"/>
              <a:gd name="connsiteX3" fmla="*/ 4956 w 8810"/>
              <a:gd name="connsiteY3" fmla="*/ 10672 h 10672"/>
              <a:gd name="connsiteX0" fmla="*/ 5625 w 10000"/>
              <a:gd name="connsiteY0" fmla="*/ 10000 h 10000"/>
              <a:gd name="connsiteX1" fmla="*/ 10000 w 10000"/>
              <a:gd name="connsiteY1" fmla="*/ 2426 h 10000"/>
              <a:gd name="connsiteX2" fmla="*/ 0 w 10000"/>
              <a:gd name="connsiteY2" fmla="*/ 3010 h 10000"/>
              <a:gd name="connsiteX3" fmla="*/ 5625 w 10000"/>
              <a:gd name="connsiteY3" fmla="*/ 10000 h 10000"/>
              <a:gd name="connsiteX0" fmla="*/ 5625 w 10000"/>
              <a:gd name="connsiteY0" fmla="*/ 9247 h 9247"/>
              <a:gd name="connsiteX1" fmla="*/ 10000 w 10000"/>
              <a:gd name="connsiteY1" fmla="*/ 1673 h 9247"/>
              <a:gd name="connsiteX2" fmla="*/ 0 w 10000"/>
              <a:gd name="connsiteY2" fmla="*/ 2257 h 9247"/>
              <a:gd name="connsiteX3" fmla="*/ 5625 w 10000"/>
              <a:gd name="connsiteY3" fmla="*/ 9247 h 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9247">
                <a:moveTo>
                  <a:pt x="5625" y="9247"/>
                </a:moveTo>
                <a:cubicBezTo>
                  <a:pt x="7303" y="5610"/>
                  <a:pt x="7975" y="4149"/>
                  <a:pt x="10000" y="1673"/>
                </a:cubicBezTo>
                <a:cubicBezTo>
                  <a:pt x="9205" y="191"/>
                  <a:pt x="3713" y="-1448"/>
                  <a:pt x="0" y="2257"/>
                </a:cubicBezTo>
                <a:cubicBezTo>
                  <a:pt x="2946" y="3421"/>
                  <a:pt x="5452" y="7795"/>
                  <a:pt x="5625" y="9247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2038303" y="5657789"/>
            <a:ext cx="10150522" cy="1209945"/>
          </a:xfrm>
          <a:custGeom>
            <a:avLst/>
            <a:gdLst>
              <a:gd name="connsiteX0" fmla="*/ 10150522 w 10150522"/>
              <a:gd name="connsiteY0" fmla="*/ 0 h 1209945"/>
              <a:gd name="connsiteX1" fmla="*/ 10147833 w 10150522"/>
              <a:gd name="connsiteY1" fmla="*/ 1064685 h 1209945"/>
              <a:gd name="connsiteX2" fmla="*/ 10147544 w 10150522"/>
              <a:gd name="connsiteY2" fmla="*/ 1209945 h 1209945"/>
              <a:gd name="connsiteX3" fmla="*/ 0 w 10150522"/>
              <a:gd name="connsiteY3" fmla="*/ 1209945 h 1209945"/>
              <a:gd name="connsiteX4" fmla="*/ 217545 w 10150522"/>
              <a:gd name="connsiteY4" fmla="*/ 1110460 h 1209945"/>
              <a:gd name="connsiteX5" fmla="*/ 8710955 w 10150522"/>
              <a:gd name="connsiteY5" fmla="*/ 385979 h 1209945"/>
              <a:gd name="connsiteX6" fmla="*/ 10150522 w 10150522"/>
              <a:gd name="connsiteY6" fmla="*/ 0 h 120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0522" h="1209945">
                <a:moveTo>
                  <a:pt x="10150522" y="0"/>
                </a:moveTo>
                <a:cubicBezTo>
                  <a:pt x="10149764" y="423249"/>
                  <a:pt x="10148674" y="682449"/>
                  <a:pt x="10147833" y="1064685"/>
                </a:cubicBezTo>
                <a:lnTo>
                  <a:pt x="10147544" y="1209945"/>
                </a:lnTo>
                <a:lnTo>
                  <a:pt x="0" y="1209945"/>
                </a:lnTo>
                <a:lnTo>
                  <a:pt x="217545" y="1110460"/>
                </a:lnTo>
                <a:cubicBezTo>
                  <a:pt x="3456572" y="-301784"/>
                  <a:pt x="7514042" y="14183"/>
                  <a:pt x="8710955" y="385979"/>
                </a:cubicBezTo>
                <a:cubicBezTo>
                  <a:pt x="9373338" y="-40497"/>
                  <a:pt x="9892327" y="8628"/>
                  <a:pt x="1015052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x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4" name="手繪多邊形 13"/>
          <p:cNvSpPr/>
          <p:nvPr/>
        </p:nvSpPr>
        <p:spPr bwMode="ltGray">
          <a:xfrm>
            <a:off x="1680253" y="4241456"/>
            <a:ext cx="120289" cy="1063707"/>
          </a:xfrm>
          <a:custGeom>
            <a:avLst/>
            <a:gdLst>
              <a:gd name="connsiteX0" fmla="*/ 217945 w 217945"/>
              <a:gd name="connsiteY0" fmla="*/ 0 h 2712204"/>
              <a:gd name="connsiteX1" fmla="*/ 0 w 217945"/>
              <a:gd name="connsiteY1" fmla="*/ 2712204 h 2712204"/>
              <a:gd name="connsiteX0" fmla="*/ 24216 w 24216"/>
              <a:gd name="connsiteY0" fmla="*/ 0 h 2873644"/>
              <a:gd name="connsiteX1" fmla="*/ 0 w 24216"/>
              <a:gd name="connsiteY1" fmla="*/ 2873644 h 2873644"/>
              <a:gd name="connsiteX0" fmla="*/ 102493 w 102493"/>
              <a:gd name="connsiteY0" fmla="*/ 0 h 2873644"/>
              <a:gd name="connsiteX1" fmla="*/ 78277 w 102493"/>
              <a:gd name="connsiteY1" fmla="*/ 2873644 h 2873644"/>
              <a:gd name="connsiteX0" fmla="*/ 160570 w 160570"/>
              <a:gd name="connsiteY0" fmla="*/ 0 h 2873644"/>
              <a:gd name="connsiteX1" fmla="*/ 136354 w 160570"/>
              <a:gd name="connsiteY1" fmla="*/ 2873644 h 2873644"/>
              <a:gd name="connsiteX0" fmla="*/ 119427 w 119427"/>
              <a:gd name="connsiteY0" fmla="*/ 0 h 2873644"/>
              <a:gd name="connsiteX1" fmla="*/ 95211 w 119427"/>
              <a:gd name="connsiteY1" fmla="*/ 2873644 h 2873644"/>
              <a:gd name="connsiteX0" fmla="*/ 124984 w 124984"/>
              <a:gd name="connsiteY0" fmla="*/ 0 h 2889789"/>
              <a:gd name="connsiteX1" fmla="*/ 92696 w 124984"/>
              <a:gd name="connsiteY1" fmla="*/ 2889789 h 2889789"/>
              <a:gd name="connsiteX0" fmla="*/ 82529 w 82529"/>
              <a:gd name="connsiteY0" fmla="*/ 0 h 2889789"/>
              <a:gd name="connsiteX1" fmla="*/ 50241 w 82529"/>
              <a:gd name="connsiteY1" fmla="*/ 2889789 h 2889789"/>
              <a:gd name="connsiteX0" fmla="*/ 19317 w 220167"/>
              <a:gd name="connsiteY0" fmla="*/ 0 h 2317810"/>
              <a:gd name="connsiteX1" fmla="*/ 220167 w 220167"/>
              <a:gd name="connsiteY1" fmla="*/ 2317810 h 2317810"/>
              <a:gd name="connsiteX0" fmla="*/ 21546 w 222396"/>
              <a:gd name="connsiteY0" fmla="*/ 0 h 2317810"/>
              <a:gd name="connsiteX1" fmla="*/ 222396 w 222396"/>
              <a:gd name="connsiteY1" fmla="*/ 2317810 h 2317810"/>
              <a:gd name="connsiteX0" fmla="*/ 21548 w 222398"/>
              <a:gd name="connsiteY0" fmla="*/ 0 h 2216871"/>
              <a:gd name="connsiteX1" fmla="*/ 222398 w 222398"/>
              <a:gd name="connsiteY1" fmla="*/ 2216871 h 2216871"/>
              <a:gd name="connsiteX0" fmla="*/ 16288 w 217138"/>
              <a:gd name="connsiteY0" fmla="*/ 0 h 2216871"/>
              <a:gd name="connsiteX1" fmla="*/ 217138 w 217138"/>
              <a:gd name="connsiteY1" fmla="*/ 2216871 h 221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7138" h="2216871">
                <a:moveTo>
                  <a:pt x="16288" y="0"/>
                </a:moveTo>
                <a:cubicBezTo>
                  <a:pt x="-49861" y="386125"/>
                  <a:pt x="99201" y="1898335"/>
                  <a:pt x="217138" y="2216871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953000" y="990600"/>
            <a:ext cx="6400800" cy="2425716"/>
          </a:xfrm>
        </p:spPr>
        <p:txBody>
          <a:bodyPr anchor="b"/>
          <a:lstStyle>
            <a:lvl1pPr algn="l" latinLnBrk="0">
              <a:lnSpc>
                <a:spcPct val="80000"/>
              </a:lnSpc>
              <a:defRPr lang="zh-TW" sz="6000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953000" y="3601750"/>
            <a:ext cx="6400800" cy="750123"/>
          </a:xfrm>
        </p:spPr>
        <p:txBody>
          <a:bodyPr/>
          <a:lstStyle>
            <a:lvl1pPr marL="0" indent="0" algn="l" latinLnBrk="0">
              <a:spcBef>
                <a:spcPts val="600"/>
              </a:spcBef>
              <a:buNone/>
              <a:defRPr lang="zh-TW"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 latinLnBrk="0">
              <a:buNone/>
              <a:defRPr lang="zh-TW" sz="2000"/>
            </a:lvl2pPr>
            <a:lvl3pPr marL="914400" indent="0" algn="ctr" latinLnBrk="0">
              <a:buNone/>
              <a:defRPr lang="zh-TW" sz="1800"/>
            </a:lvl3pPr>
            <a:lvl4pPr marL="1371600" indent="0" algn="ctr" latinLnBrk="0">
              <a:buNone/>
              <a:defRPr lang="zh-TW" sz="1600"/>
            </a:lvl4pPr>
            <a:lvl5pPr marL="1828800" indent="0" algn="ctr" latinLnBrk="0">
              <a:buNone/>
              <a:defRPr lang="zh-TW" sz="1600"/>
            </a:lvl5pPr>
            <a:lvl6pPr marL="2286000" indent="0" algn="ctr" latinLnBrk="0">
              <a:buNone/>
              <a:defRPr lang="zh-TW" sz="1600"/>
            </a:lvl6pPr>
            <a:lvl7pPr marL="2743200" indent="0" algn="ctr" latinLnBrk="0">
              <a:buNone/>
              <a:defRPr lang="zh-TW" sz="1600"/>
            </a:lvl7pPr>
            <a:lvl8pPr marL="3200400" indent="0" algn="ctr" latinLnBrk="0">
              <a:buNone/>
              <a:defRPr lang="zh-TW" sz="1600"/>
            </a:lvl8pPr>
            <a:lvl9pPr marL="3657600" indent="0" algn="ctr" latinLnBrk="0">
              <a:buNone/>
              <a:defRPr lang="zh-TW" sz="1600"/>
            </a:lvl9pPr>
          </a:lstStyle>
          <a:p>
            <a:r>
              <a:rPr lang="zh-TW" altLang="en-US"/>
              <a:t>按一下以編輯母片子標題樣式</a:t>
            </a:r>
            <a:endParaRPr lang="zh-TW"/>
          </a:p>
        </p:txBody>
      </p:sp>
      <p:sp>
        <p:nvSpPr>
          <p:cNvPr id="41" name="手繪多邊形 40"/>
          <p:cNvSpPr/>
          <p:nvPr/>
        </p:nvSpPr>
        <p:spPr bwMode="ltGray">
          <a:xfrm rot="349720" flipH="1">
            <a:off x="9792048" y="5497087"/>
            <a:ext cx="12304" cy="207512"/>
          </a:xfrm>
          <a:custGeom>
            <a:avLst/>
            <a:gdLst>
              <a:gd name="connsiteX0" fmla="*/ 217945 w 217945"/>
              <a:gd name="connsiteY0" fmla="*/ 0 h 2712204"/>
              <a:gd name="connsiteX1" fmla="*/ 0 w 217945"/>
              <a:gd name="connsiteY1" fmla="*/ 2712204 h 2712204"/>
              <a:gd name="connsiteX0" fmla="*/ 24216 w 24216"/>
              <a:gd name="connsiteY0" fmla="*/ 0 h 2873644"/>
              <a:gd name="connsiteX1" fmla="*/ 0 w 24216"/>
              <a:gd name="connsiteY1" fmla="*/ 2873644 h 2873644"/>
              <a:gd name="connsiteX0" fmla="*/ 102493 w 102493"/>
              <a:gd name="connsiteY0" fmla="*/ 0 h 2873644"/>
              <a:gd name="connsiteX1" fmla="*/ 78277 w 102493"/>
              <a:gd name="connsiteY1" fmla="*/ 2873644 h 2873644"/>
              <a:gd name="connsiteX0" fmla="*/ 160570 w 160570"/>
              <a:gd name="connsiteY0" fmla="*/ 0 h 2873644"/>
              <a:gd name="connsiteX1" fmla="*/ 136354 w 160570"/>
              <a:gd name="connsiteY1" fmla="*/ 2873644 h 2873644"/>
              <a:gd name="connsiteX0" fmla="*/ 119427 w 119427"/>
              <a:gd name="connsiteY0" fmla="*/ 0 h 2873644"/>
              <a:gd name="connsiteX1" fmla="*/ 95211 w 119427"/>
              <a:gd name="connsiteY1" fmla="*/ 2873644 h 2873644"/>
              <a:gd name="connsiteX0" fmla="*/ 124984 w 124984"/>
              <a:gd name="connsiteY0" fmla="*/ 0 h 2889789"/>
              <a:gd name="connsiteX1" fmla="*/ 92696 w 124984"/>
              <a:gd name="connsiteY1" fmla="*/ 2889789 h 2889789"/>
              <a:gd name="connsiteX0" fmla="*/ 82529 w 82529"/>
              <a:gd name="connsiteY0" fmla="*/ 0 h 2889789"/>
              <a:gd name="connsiteX1" fmla="*/ 50241 w 82529"/>
              <a:gd name="connsiteY1" fmla="*/ 2889789 h 2889789"/>
              <a:gd name="connsiteX0" fmla="*/ 59892 w 67291"/>
              <a:gd name="connsiteY0" fmla="*/ 0 h 2314320"/>
              <a:gd name="connsiteX1" fmla="*/ 67291 w 67291"/>
              <a:gd name="connsiteY1" fmla="*/ 2314320 h 2314320"/>
              <a:gd name="connsiteX0" fmla="*/ 52534 w 59933"/>
              <a:gd name="connsiteY0" fmla="*/ 0 h 2314320"/>
              <a:gd name="connsiteX1" fmla="*/ 59933 w 59933"/>
              <a:gd name="connsiteY1" fmla="*/ 2314320 h 2314320"/>
              <a:gd name="connsiteX0" fmla="*/ 64026 w 64026"/>
              <a:gd name="connsiteY0" fmla="*/ 0 h 2354008"/>
              <a:gd name="connsiteX1" fmla="*/ 51581 w 64026"/>
              <a:gd name="connsiteY1" fmla="*/ 2354008 h 2354008"/>
              <a:gd name="connsiteX0" fmla="*/ 64026 w 64026"/>
              <a:gd name="connsiteY0" fmla="*/ 0 h 2354008"/>
              <a:gd name="connsiteX1" fmla="*/ 51581 w 64026"/>
              <a:gd name="connsiteY1" fmla="*/ 2354008 h 2354008"/>
              <a:gd name="connsiteX0" fmla="*/ 55680 w 55680"/>
              <a:gd name="connsiteY0" fmla="*/ 0 h 2354008"/>
              <a:gd name="connsiteX1" fmla="*/ 43235 w 55680"/>
              <a:gd name="connsiteY1" fmla="*/ 2354008 h 2354008"/>
              <a:gd name="connsiteX0" fmla="*/ 61815 w 61815"/>
              <a:gd name="connsiteY0" fmla="*/ 0 h 2125805"/>
              <a:gd name="connsiteX1" fmla="*/ 39448 w 61815"/>
              <a:gd name="connsiteY1" fmla="*/ 2125805 h 2125805"/>
              <a:gd name="connsiteX0" fmla="*/ 43895 w 53661"/>
              <a:gd name="connsiteY0" fmla="*/ -1 h 575753"/>
              <a:gd name="connsiteX1" fmla="*/ 53660 w 53661"/>
              <a:gd name="connsiteY1" fmla="*/ 575753 h 575753"/>
              <a:gd name="connsiteX0" fmla="*/ 25832 w 35598"/>
              <a:gd name="connsiteY0" fmla="*/ -1 h 575753"/>
              <a:gd name="connsiteX1" fmla="*/ 35597 w 35598"/>
              <a:gd name="connsiteY1" fmla="*/ 575753 h 575753"/>
              <a:gd name="connsiteX0" fmla="*/ 2255 w 12021"/>
              <a:gd name="connsiteY0" fmla="*/ -1 h 575753"/>
              <a:gd name="connsiteX1" fmla="*/ 12020 w 12021"/>
              <a:gd name="connsiteY1" fmla="*/ 575753 h 575753"/>
              <a:gd name="connsiteX0" fmla="*/ 1397 w 24940"/>
              <a:gd name="connsiteY0" fmla="*/ 1 h 496915"/>
              <a:gd name="connsiteX1" fmla="*/ 24939 w 24940"/>
              <a:gd name="connsiteY1" fmla="*/ 496915 h 496915"/>
              <a:gd name="connsiteX0" fmla="*/ 5920 w 29463"/>
              <a:gd name="connsiteY0" fmla="*/ 1 h 496915"/>
              <a:gd name="connsiteX1" fmla="*/ 29462 w 29463"/>
              <a:gd name="connsiteY1" fmla="*/ 496915 h 496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63" h="496915">
                <a:moveTo>
                  <a:pt x="5920" y="1"/>
                </a:moveTo>
                <a:cubicBezTo>
                  <a:pt x="-2282" y="199540"/>
                  <a:pt x="-7541" y="253947"/>
                  <a:pt x="29462" y="496915"/>
                </a:cubicBezTo>
              </a:path>
            </a:pathLst>
          </a:cu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43" name="心形 31"/>
          <p:cNvSpPr/>
          <p:nvPr/>
        </p:nvSpPr>
        <p:spPr>
          <a:xfrm rot="558292" flipH="1">
            <a:off x="9583657" y="5257792"/>
            <a:ext cx="477919" cy="268028"/>
          </a:xfrm>
          <a:custGeom>
            <a:avLst/>
            <a:gdLst>
              <a:gd name="connsiteX0" fmla="*/ 381000 w 761999"/>
              <a:gd name="connsiteY0" fmla="*/ 91953 h 367813"/>
              <a:gd name="connsiteX1" fmla="*/ 381000 w 761999"/>
              <a:gd name="connsiteY1" fmla="*/ 367813 h 367813"/>
              <a:gd name="connsiteX2" fmla="*/ 381000 w 761999"/>
              <a:gd name="connsiteY2" fmla="*/ 91953 h 367813"/>
              <a:gd name="connsiteX0" fmla="*/ 381425 w 767559"/>
              <a:gd name="connsiteY0" fmla="*/ 112199 h 286006"/>
              <a:gd name="connsiteX1" fmla="*/ 384827 w 767559"/>
              <a:gd name="connsiteY1" fmla="*/ 286006 h 286006"/>
              <a:gd name="connsiteX2" fmla="*/ 381425 w 767559"/>
              <a:gd name="connsiteY2" fmla="*/ 112199 h 286006"/>
              <a:gd name="connsiteX0" fmla="*/ 381425 w 637670"/>
              <a:gd name="connsiteY0" fmla="*/ 112199 h 286006"/>
              <a:gd name="connsiteX1" fmla="*/ 384827 w 637670"/>
              <a:gd name="connsiteY1" fmla="*/ 286006 h 286006"/>
              <a:gd name="connsiteX2" fmla="*/ 381425 w 637670"/>
              <a:gd name="connsiteY2" fmla="*/ 112199 h 286006"/>
              <a:gd name="connsiteX0" fmla="*/ 241430 w 497675"/>
              <a:gd name="connsiteY0" fmla="*/ 96655 h 270462"/>
              <a:gd name="connsiteX1" fmla="*/ 244832 w 497675"/>
              <a:gd name="connsiteY1" fmla="*/ 270462 h 270462"/>
              <a:gd name="connsiteX2" fmla="*/ 241430 w 497675"/>
              <a:gd name="connsiteY2" fmla="*/ 96655 h 270462"/>
              <a:gd name="connsiteX0" fmla="*/ 252651 w 497741"/>
              <a:gd name="connsiteY0" fmla="*/ 96655 h 270462"/>
              <a:gd name="connsiteX1" fmla="*/ 239044 w 497741"/>
              <a:gd name="connsiteY1" fmla="*/ 270462 h 270462"/>
              <a:gd name="connsiteX2" fmla="*/ 252651 w 497741"/>
              <a:gd name="connsiteY2" fmla="*/ 96655 h 270462"/>
              <a:gd name="connsiteX0" fmla="*/ 252651 w 499212"/>
              <a:gd name="connsiteY0" fmla="*/ 96655 h 270462"/>
              <a:gd name="connsiteX1" fmla="*/ 239044 w 499212"/>
              <a:gd name="connsiteY1" fmla="*/ 270462 h 270462"/>
              <a:gd name="connsiteX2" fmla="*/ 252651 w 499212"/>
              <a:gd name="connsiteY2" fmla="*/ 96655 h 270462"/>
              <a:gd name="connsiteX0" fmla="*/ 246719 w 493280"/>
              <a:gd name="connsiteY0" fmla="*/ 98082 h 271889"/>
              <a:gd name="connsiteX1" fmla="*/ 233112 w 493280"/>
              <a:gd name="connsiteY1" fmla="*/ 271889 h 271889"/>
              <a:gd name="connsiteX2" fmla="*/ 246719 w 493280"/>
              <a:gd name="connsiteY2" fmla="*/ 98082 h 271889"/>
              <a:gd name="connsiteX0" fmla="*/ 246719 w 496228"/>
              <a:gd name="connsiteY0" fmla="*/ 98082 h 271889"/>
              <a:gd name="connsiteX1" fmla="*/ 233112 w 496228"/>
              <a:gd name="connsiteY1" fmla="*/ 271889 h 271889"/>
              <a:gd name="connsiteX2" fmla="*/ 246719 w 496228"/>
              <a:gd name="connsiteY2" fmla="*/ 98082 h 271889"/>
              <a:gd name="connsiteX0" fmla="*/ 245779 w 495288"/>
              <a:gd name="connsiteY0" fmla="*/ 105636 h 279443"/>
              <a:gd name="connsiteX1" fmla="*/ 232172 w 495288"/>
              <a:gd name="connsiteY1" fmla="*/ 279443 h 279443"/>
              <a:gd name="connsiteX2" fmla="*/ 245779 w 495288"/>
              <a:gd name="connsiteY2" fmla="*/ 105636 h 279443"/>
              <a:gd name="connsiteX0" fmla="*/ 245779 w 498274"/>
              <a:gd name="connsiteY0" fmla="*/ 105636 h 279443"/>
              <a:gd name="connsiteX1" fmla="*/ 232172 w 498274"/>
              <a:gd name="connsiteY1" fmla="*/ 279443 h 279443"/>
              <a:gd name="connsiteX2" fmla="*/ 245779 w 498274"/>
              <a:gd name="connsiteY2" fmla="*/ 105636 h 279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8274" h="279443">
                <a:moveTo>
                  <a:pt x="245779" y="105636"/>
                </a:moveTo>
                <a:cubicBezTo>
                  <a:pt x="424939" y="-98716"/>
                  <a:pt x="717491" y="112440"/>
                  <a:pt x="232172" y="279443"/>
                </a:cubicBezTo>
                <a:cubicBezTo>
                  <a:pt x="-212328" y="64814"/>
                  <a:pt x="90431" y="-125930"/>
                  <a:pt x="245779" y="1056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30" name="手繪多邊形 5"/>
          <p:cNvSpPr>
            <a:spLocks noEditPoints="1"/>
          </p:cNvSpPr>
          <p:nvPr/>
        </p:nvSpPr>
        <p:spPr bwMode="auto">
          <a:xfrm>
            <a:off x="1158887" y="3347853"/>
            <a:ext cx="1157410" cy="94718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7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31" name="手繪多邊形 5"/>
          <p:cNvSpPr>
            <a:spLocks noEditPoints="1"/>
          </p:cNvSpPr>
          <p:nvPr/>
        </p:nvSpPr>
        <p:spPr bwMode="auto">
          <a:xfrm>
            <a:off x="1158887" y="3347853"/>
            <a:ext cx="1157410" cy="94718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" name="心形 4"/>
          <p:cNvSpPr/>
          <p:nvPr/>
        </p:nvSpPr>
        <p:spPr>
          <a:xfrm rot="15055303">
            <a:off x="11059072" y="5358577"/>
            <a:ext cx="126605" cy="203373"/>
          </a:xfrm>
          <a:custGeom>
            <a:avLst/>
            <a:gdLst>
              <a:gd name="connsiteX0" fmla="*/ 364474 w 728947"/>
              <a:gd name="connsiteY0" fmla="*/ 179598 h 718390"/>
              <a:gd name="connsiteX1" fmla="*/ 364474 w 728947"/>
              <a:gd name="connsiteY1" fmla="*/ 718390 h 718390"/>
              <a:gd name="connsiteX2" fmla="*/ 364474 w 728947"/>
              <a:gd name="connsiteY2" fmla="*/ 179598 h 718390"/>
              <a:gd name="connsiteX0" fmla="*/ 361463 w 734293"/>
              <a:gd name="connsiteY0" fmla="*/ 139527 h 867177"/>
              <a:gd name="connsiteX1" fmla="*/ 369674 w 734293"/>
              <a:gd name="connsiteY1" fmla="*/ 867177 h 867177"/>
              <a:gd name="connsiteX2" fmla="*/ 361463 w 734293"/>
              <a:gd name="connsiteY2" fmla="*/ 139527 h 867177"/>
              <a:gd name="connsiteX0" fmla="*/ 358764 w 734330"/>
              <a:gd name="connsiteY0" fmla="*/ 126880 h 954872"/>
              <a:gd name="connsiteX1" fmla="*/ 370902 w 734330"/>
              <a:gd name="connsiteY1" fmla="*/ 954872 h 954872"/>
              <a:gd name="connsiteX2" fmla="*/ 358764 w 734330"/>
              <a:gd name="connsiteY2" fmla="*/ 126880 h 954872"/>
              <a:gd name="connsiteX0" fmla="*/ 370778 w 746346"/>
              <a:gd name="connsiteY0" fmla="*/ 126880 h 954872"/>
              <a:gd name="connsiteX1" fmla="*/ 382916 w 746346"/>
              <a:gd name="connsiteY1" fmla="*/ 954872 h 954872"/>
              <a:gd name="connsiteX2" fmla="*/ 370778 w 746346"/>
              <a:gd name="connsiteY2" fmla="*/ 126880 h 954872"/>
              <a:gd name="connsiteX0" fmla="*/ 370780 w 760917"/>
              <a:gd name="connsiteY0" fmla="*/ 54449 h 882441"/>
              <a:gd name="connsiteX1" fmla="*/ 382918 w 760917"/>
              <a:gd name="connsiteY1" fmla="*/ 882441 h 882441"/>
              <a:gd name="connsiteX2" fmla="*/ 370780 w 760917"/>
              <a:gd name="connsiteY2" fmla="*/ 54449 h 882441"/>
              <a:gd name="connsiteX0" fmla="*/ 363681 w 761060"/>
              <a:gd name="connsiteY0" fmla="*/ 66431 h 758355"/>
              <a:gd name="connsiteX1" fmla="*/ 386446 w 761060"/>
              <a:gd name="connsiteY1" fmla="*/ 758355 h 758355"/>
              <a:gd name="connsiteX2" fmla="*/ 363681 w 761060"/>
              <a:gd name="connsiteY2" fmla="*/ 66431 h 758355"/>
              <a:gd name="connsiteX0" fmla="*/ 363681 w 759155"/>
              <a:gd name="connsiteY0" fmla="*/ 120565 h 812489"/>
              <a:gd name="connsiteX1" fmla="*/ 386446 w 759155"/>
              <a:gd name="connsiteY1" fmla="*/ 812489 h 812489"/>
              <a:gd name="connsiteX2" fmla="*/ 363681 w 759155"/>
              <a:gd name="connsiteY2" fmla="*/ 120565 h 812489"/>
              <a:gd name="connsiteX0" fmla="*/ 359155 w 754629"/>
              <a:gd name="connsiteY0" fmla="*/ 120565 h 812489"/>
              <a:gd name="connsiteX1" fmla="*/ 381920 w 754629"/>
              <a:gd name="connsiteY1" fmla="*/ 812489 h 812489"/>
              <a:gd name="connsiteX2" fmla="*/ 359155 w 754629"/>
              <a:gd name="connsiteY2" fmla="*/ 120565 h 812489"/>
              <a:gd name="connsiteX0" fmla="*/ 351339 w 754876"/>
              <a:gd name="connsiteY0" fmla="*/ 110133 h 884706"/>
              <a:gd name="connsiteX1" fmla="*/ 385803 w 754876"/>
              <a:gd name="connsiteY1" fmla="*/ 884704 h 884706"/>
              <a:gd name="connsiteX2" fmla="*/ 351339 w 754876"/>
              <a:gd name="connsiteY2" fmla="*/ 110133 h 884706"/>
              <a:gd name="connsiteX0" fmla="*/ 351339 w 690209"/>
              <a:gd name="connsiteY0" fmla="*/ 121660 h 896233"/>
              <a:gd name="connsiteX1" fmla="*/ 385803 w 690209"/>
              <a:gd name="connsiteY1" fmla="*/ 896231 h 896233"/>
              <a:gd name="connsiteX2" fmla="*/ 351339 w 690209"/>
              <a:gd name="connsiteY2" fmla="*/ 121660 h 896233"/>
              <a:gd name="connsiteX0" fmla="*/ 329925 w 691289"/>
              <a:gd name="connsiteY0" fmla="*/ 108889 h 985974"/>
              <a:gd name="connsiteX1" fmla="*/ 397021 w 691289"/>
              <a:gd name="connsiteY1" fmla="*/ 985972 h 985974"/>
              <a:gd name="connsiteX2" fmla="*/ 329925 w 691289"/>
              <a:gd name="connsiteY2" fmla="*/ 108889 h 985974"/>
              <a:gd name="connsiteX0" fmla="*/ 329925 w 703699"/>
              <a:gd name="connsiteY0" fmla="*/ 95415 h 972500"/>
              <a:gd name="connsiteX1" fmla="*/ 397021 w 703699"/>
              <a:gd name="connsiteY1" fmla="*/ 972498 h 972500"/>
              <a:gd name="connsiteX2" fmla="*/ 329925 w 703699"/>
              <a:gd name="connsiteY2" fmla="*/ 95415 h 972500"/>
              <a:gd name="connsiteX0" fmla="*/ 356118 w 729892"/>
              <a:gd name="connsiteY0" fmla="*/ 19806 h 896891"/>
              <a:gd name="connsiteX1" fmla="*/ 423214 w 729892"/>
              <a:gd name="connsiteY1" fmla="*/ 896889 h 896891"/>
              <a:gd name="connsiteX2" fmla="*/ 356118 w 729892"/>
              <a:gd name="connsiteY2" fmla="*/ 19806 h 896891"/>
              <a:gd name="connsiteX0" fmla="*/ 344253 w 731388"/>
              <a:gd name="connsiteY0" fmla="*/ 15349 h 1030179"/>
              <a:gd name="connsiteX1" fmla="*/ 430847 w 731388"/>
              <a:gd name="connsiteY1" fmla="*/ 1030178 h 1030179"/>
              <a:gd name="connsiteX2" fmla="*/ 344253 w 731388"/>
              <a:gd name="connsiteY2" fmla="*/ 15349 h 1030179"/>
              <a:gd name="connsiteX0" fmla="*/ 344253 w 627938"/>
              <a:gd name="connsiteY0" fmla="*/ 17854 h 1032684"/>
              <a:gd name="connsiteX1" fmla="*/ 430847 w 627938"/>
              <a:gd name="connsiteY1" fmla="*/ 1032683 h 1032684"/>
              <a:gd name="connsiteX2" fmla="*/ 344253 w 627938"/>
              <a:gd name="connsiteY2" fmla="*/ 17854 h 1032684"/>
              <a:gd name="connsiteX0" fmla="*/ 344253 w 701197"/>
              <a:gd name="connsiteY0" fmla="*/ 14639 h 1029469"/>
              <a:gd name="connsiteX1" fmla="*/ 430847 w 701197"/>
              <a:gd name="connsiteY1" fmla="*/ 1029468 h 1029469"/>
              <a:gd name="connsiteX2" fmla="*/ 344253 w 701197"/>
              <a:gd name="connsiteY2" fmla="*/ 14639 h 1029469"/>
              <a:gd name="connsiteX0" fmla="*/ 352223 w 702327"/>
              <a:gd name="connsiteY0" fmla="*/ 13937 h 1064004"/>
              <a:gd name="connsiteX1" fmla="*/ 425685 w 702327"/>
              <a:gd name="connsiteY1" fmla="*/ 1064003 h 1064004"/>
              <a:gd name="connsiteX2" fmla="*/ 352223 w 702327"/>
              <a:gd name="connsiteY2" fmla="*/ 13937 h 1064004"/>
              <a:gd name="connsiteX0" fmla="*/ 352223 w 704458"/>
              <a:gd name="connsiteY0" fmla="*/ 13937 h 1064004"/>
              <a:gd name="connsiteX1" fmla="*/ 425685 w 704458"/>
              <a:gd name="connsiteY1" fmla="*/ 1064003 h 1064004"/>
              <a:gd name="connsiteX2" fmla="*/ 352223 w 704458"/>
              <a:gd name="connsiteY2" fmla="*/ 13937 h 1064004"/>
              <a:gd name="connsiteX0" fmla="*/ 392536 w 744771"/>
              <a:gd name="connsiteY0" fmla="*/ 3135 h 1053202"/>
              <a:gd name="connsiteX1" fmla="*/ 465998 w 744771"/>
              <a:gd name="connsiteY1" fmla="*/ 1053201 h 1053202"/>
              <a:gd name="connsiteX2" fmla="*/ 392536 w 744771"/>
              <a:gd name="connsiteY2" fmla="*/ 3135 h 1053202"/>
              <a:gd name="connsiteX0" fmla="*/ 378416 w 743916"/>
              <a:gd name="connsiteY0" fmla="*/ 3093 h 1061280"/>
              <a:gd name="connsiteX1" fmla="*/ 477199 w 743916"/>
              <a:gd name="connsiteY1" fmla="*/ 1061280 h 1061280"/>
              <a:gd name="connsiteX2" fmla="*/ 378416 w 743916"/>
              <a:gd name="connsiteY2" fmla="*/ 3093 h 1061280"/>
              <a:gd name="connsiteX0" fmla="*/ 378416 w 666878"/>
              <a:gd name="connsiteY0" fmla="*/ 3093 h 1061280"/>
              <a:gd name="connsiteX1" fmla="*/ 477199 w 666878"/>
              <a:gd name="connsiteY1" fmla="*/ 1061280 h 1061280"/>
              <a:gd name="connsiteX2" fmla="*/ 378416 w 666878"/>
              <a:gd name="connsiteY2" fmla="*/ 3093 h 1061280"/>
              <a:gd name="connsiteX0" fmla="*/ 378416 w 711925"/>
              <a:gd name="connsiteY0" fmla="*/ 3093 h 1061280"/>
              <a:gd name="connsiteX1" fmla="*/ 477199 w 711925"/>
              <a:gd name="connsiteY1" fmla="*/ 1061280 h 1061280"/>
              <a:gd name="connsiteX2" fmla="*/ 378416 w 711925"/>
              <a:gd name="connsiteY2" fmla="*/ 3093 h 106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25" h="1061280">
                <a:moveTo>
                  <a:pt x="378416" y="3093"/>
                </a:moveTo>
                <a:cubicBezTo>
                  <a:pt x="967030" y="121659"/>
                  <a:pt x="628090" y="555599"/>
                  <a:pt x="477199" y="1061280"/>
                </a:cubicBezTo>
                <a:cubicBezTo>
                  <a:pt x="-266935" y="522488"/>
                  <a:pt x="-13065" y="-47086"/>
                  <a:pt x="378416" y="30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39" name="心形 4"/>
          <p:cNvSpPr/>
          <p:nvPr/>
        </p:nvSpPr>
        <p:spPr>
          <a:xfrm rot="7354892" flipH="1">
            <a:off x="10783528" y="5368360"/>
            <a:ext cx="126605" cy="203373"/>
          </a:xfrm>
          <a:custGeom>
            <a:avLst/>
            <a:gdLst>
              <a:gd name="connsiteX0" fmla="*/ 364474 w 728947"/>
              <a:gd name="connsiteY0" fmla="*/ 179598 h 718390"/>
              <a:gd name="connsiteX1" fmla="*/ 364474 w 728947"/>
              <a:gd name="connsiteY1" fmla="*/ 718390 h 718390"/>
              <a:gd name="connsiteX2" fmla="*/ 364474 w 728947"/>
              <a:gd name="connsiteY2" fmla="*/ 179598 h 718390"/>
              <a:gd name="connsiteX0" fmla="*/ 361463 w 734293"/>
              <a:gd name="connsiteY0" fmla="*/ 139527 h 867177"/>
              <a:gd name="connsiteX1" fmla="*/ 369674 w 734293"/>
              <a:gd name="connsiteY1" fmla="*/ 867177 h 867177"/>
              <a:gd name="connsiteX2" fmla="*/ 361463 w 734293"/>
              <a:gd name="connsiteY2" fmla="*/ 139527 h 867177"/>
              <a:gd name="connsiteX0" fmla="*/ 358764 w 734330"/>
              <a:gd name="connsiteY0" fmla="*/ 126880 h 954872"/>
              <a:gd name="connsiteX1" fmla="*/ 370902 w 734330"/>
              <a:gd name="connsiteY1" fmla="*/ 954872 h 954872"/>
              <a:gd name="connsiteX2" fmla="*/ 358764 w 734330"/>
              <a:gd name="connsiteY2" fmla="*/ 126880 h 954872"/>
              <a:gd name="connsiteX0" fmla="*/ 370778 w 746346"/>
              <a:gd name="connsiteY0" fmla="*/ 126880 h 954872"/>
              <a:gd name="connsiteX1" fmla="*/ 382916 w 746346"/>
              <a:gd name="connsiteY1" fmla="*/ 954872 h 954872"/>
              <a:gd name="connsiteX2" fmla="*/ 370778 w 746346"/>
              <a:gd name="connsiteY2" fmla="*/ 126880 h 954872"/>
              <a:gd name="connsiteX0" fmla="*/ 370780 w 760917"/>
              <a:gd name="connsiteY0" fmla="*/ 54449 h 882441"/>
              <a:gd name="connsiteX1" fmla="*/ 382918 w 760917"/>
              <a:gd name="connsiteY1" fmla="*/ 882441 h 882441"/>
              <a:gd name="connsiteX2" fmla="*/ 370780 w 760917"/>
              <a:gd name="connsiteY2" fmla="*/ 54449 h 882441"/>
              <a:gd name="connsiteX0" fmla="*/ 363681 w 761060"/>
              <a:gd name="connsiteY0" fmla="*/ 66431 h 758355"/>
              <a:gd name="connsiteX1" fmla="*/ 386446 w 761060"/>
              <a:gd name="connsiteY1" fmla="*/ 758355 h 758355"/>
              <a:gd name="connsiteX2" fmla="*/ 363681 w 761060"/>
              <a:gd name="connsiteY2" fmla="*/ 66431 h 758355"/>
              <a:gd name="connsiteX0" fmla="*/ 363681 w 759155"/>
              <a:gd name="connsiteY0" fmla="*/ 120565 h 812489"/>
              <a:gd name="connsiteX1" fmla="*/ 386446 w 759155"/>
              <a:gd name="connsiteY1" fmla="*/ 812489 h 812489"/>
              <a:gd name="connsiteX2" fmla="*/ 363681 w 759155"/>
              <a:gd name="connsiteY2" fmla="*/ 120565 h 812489"/>
              <a:gd name="connsiteX0" fmla="*/ 359155 w 754629"/>
              <a:gd name="connsiteY0" fmla="*/ 120565 h 812489"/>
              <a:gd name="connsiteX1" fmla="*/ 381920 w 754629"/>
              <a:gd name="connsiteY1" fmla="*/ 812489 h 812489"/>
              <a:gd name="connsiteX2" fmla="*/ 359155 w 754629"/>
              <a:gd name="connsiteY2" fmla="*/ 120565 h 812489"/>
              <a:gd name="connsiteX0" fmla="*/ 351339 w 754876"/>
              <a:gd name="connsiteY0" fmla="*/ 110133 h 884706"/>
              <a:gd name="connsiteX1" fmla="*/ 385803 w 754876"/>
              <a:gd name="connsiteY1" fmla="*/ 884704 h 884706"/>
              <a:gd name="connsiteX2" fmla="*/ 351339 w 754876"/>
              <a:gd name="connsiteY2" fmla="*/ 110133 h 884706"/>
              <a:gd name="connsiteX0" fmla="*/ 351339 w 690209"/>
              <a:gd name="connsiteY0" fmla="*/ 121660 h 896233"/>
              <a:gd name="connsiteX1" fmla="*/ 385803 w 690209"/>
              <a:gd name="connsiteY1" fmla="*/ 896231 h 896233"/>
              <a:gd name="connsiteX2" fmla="*/ 351339 w 690209"/>
              <a:gd name="connsiteY2" fmla="*/ 121660 h 896233"/>
              <a:gd name="connsiteX0" fmla="*/ 329925 w 691289"/>
              <a:gd name="connsiteY0" fmla="*/ 108889 h 985974"/>
              <a:gd name="connsiteX1" fmla="*/ 397021 w 691289"/>
              <a:gd name="connsiteY1" fmla="*/ 985972 h 985974"/>
              <a:gd name="connsiteX2" fmla="*/ 329925 w 691289"/>
              <a:gd name="connsiteY2" fmla="*/ 108889 h 985974"/>
              <a:gd name="connsiteX0" fmla="*/ 329925 w 703699"/>
              <a:gd name="connsiteY0" fmla="*/ 95415 h 972500"/>
              <a:gd name="connsiteX1" fmla="*/ 397021 w 703699"/>
              <a:gd name="connsiteY1" fmla="*/ 972498 h 972500"/>
              <a:gd name="connsiteX2" fmla="*/ 329925 w 703699"/>
              <a:gd name="connsiteY2" fmla="*/ 95415 h 972500"/>
              <a:gd name="connsiteX0" fmla="*/ 356118 w 729892"/>
              <a:gd name="connsiteY0" fmla="*/ 19806 h 896891"/>
              <a:gd name="connsiteX1" fmla="*/ 423214 w 729892"/>
              <a:gd name="connsiteY1" fmla="*/ 896889 h 896891"/>
              <a:gd name="connsiteX2" fmla="*/ 356118 w 729892"/>
              <a:gd name="connsiteY2" fmla="*/ 19806 h 896891"/>
              <a:gd name="connsiteX0" fmla="*/ 344253 w 731388"/>
              <a:gd name="connsiteY0" fmla="*/ 15349 h 1030179"/>
              <a:gd name="connsiteX1" fmla="*/ 430847 w 731388"/>
              <a:gd name="connsiteY1" fmla="*/ 1030178 h 1030179"/>
              <a:gd name="connsiteX2" fmla="*/ 344253 w 731388"/>
              <a:gd name="connsiteY2" fmla="*/ 15349 h 1030179"/>
              <a:gd name="connsiteX0" fmla="*/ 344253 w 627938"/>
              <a:gd name="connsiteY0" fmla="*/ 17854 h 1032684"/>
              <a:gd name="connsiteX1" fmla="*/ 430847 w 627938"/>
              <a:gd name="connsiteY1" fmla="*/ 1032683 h 1032684"/>
              <a:gd name="connsiteX2" fmla="*/ 344253 w 627938"/>
              <a:gd name="connsiteY2" fmla="*/ 17854 h 1032684"/>
              <a:gd name="connsiteX0" fmla="*/ 344253 w 701197"/>
              <a:gd name="connsiteY0" fmla="*/ 14639 h 1029469"/>
              <a:gd name="connsiteX1" fmla="*/ 430847 w 701197"/>
              <a:gd name="connsiteY1" fmla="*/ 1029468 h 1029469"/>
              <a:gd name="connsiteX2" fmla="*/ 344253 w 701197"/>
              <a:gd name="connsiteY2" fmla="*/ 14639 h 1029469"/>
              <a:gd name="connsiteX0" fmla="*/ 352223 w 702327"/>
              <a:gd name="connsiteY0" fmla="*/ 13937 h 1064004"/>
              <a:gd name="connsiteX1" fmla="*/ 425685 w 702327"/>
              <a:gd name="connsiteY1" fmla="*/ 1064003 h 1064004"/>
              <a:gd name="connsiteX2" fmla="*/ 352223 w 702327"/>
              <a:gd name="connsiteY2" fmla="*/ 13937 h 1064004"/>
              <a:gd name="connsiteX0" fmla="*/ 352223 w 704458"/>
              <a:gd name="connsiteY0" fmla="*/ 13937 h 1064004"/>
              <a:gd name="connsiteX1" fmla="*/ 425685 w 704458"/>
              <a:gd name="connsiteY1" fmla="*/ 1064003 h 1064004"/>
              <a:gd name="connsiteX2" fmla="*/ 352223 w 704458"/>
              <a:gd name="connsiteY2" fmla="*/ 13937 h 1064004"/>
              <a:gd name="connsiteX0" fmla="*/ 392536 w 744771"/>
              <a:gd name="connsiteY0" fmla="*/ 3135 h 1053202"/>
              <a:gd name="connsiteX1" fmla="*/ 465998 w 744771"/>
              <a:gd name="connsiteY1" fmla="*/ 1053201 h 1053202"/>
              <a:gd name="connsiteX2" fmla="*/ 392536 w 744771"/>
              <a:gd name="connsiteY2" fmla="*/ 3135 h 1053202"/>
              <a:gd name="connsiteX0" fmla="*/ 378416 w 743916"/>
              <a:gd name="connsiteY0" fmla="*/ 3093 h 1061280"/>
              <a:gd name="connsiteX1" fmla="*/ 477199 w 743916"/>
              <a:gd name="connsiteY1" fmla="*/ 1061280 h 1061280"/>
              <a:gd name="connsiteX2" fmla="*/ 378416 w 743916"/>
              <a:gd name="connsiteY2" fmla="*/ 3093 h 1061280"/>
              <a:gd name="connsiteX0" fmla="*/ 378416 w 666878"/>
              <a:gd name="connsiteY0" fmla="*/ 3093 h 1061280"/>
              <a:gd name="connsiteX1" fmla="*/ 477199 w 666878"/>
              <a:gd name="connsiteY1" fmla="*/ 1061280 h 1061280"/>
              <a:gd name="connsiteX2" fmla="*/ 378416 w 666878"/>
              <a:gd name="connsiteY2" fmla="*/ 3093 h 1061280"/>
              <a:gd name="connsiteX0" fmla="*/ 378416 w 711925"/>
              <a:gd name="connsiteY0" fmla="*/ 3093 h 1061280"/>
              <a:gd name="connsiteX1" fmla="*/ 477199 w 711925"/>
              <a:gd name="connsiteY1" fmla="*/ 1061280 h 1061280"/>
              <a:gd name="connsiteX2" fmla="*/ 378416 w 711925"/>
              <a:gd name="connsiteY2" fmla="*/ 3093 h 106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25" h="1061280">
                <a:moveTo>
                  <a:pt x="378416" y="3093"/>
                </a:moveTo>
                <a:cubicBezTo>
                  <a:pt x="967030" y="121659"/>
                  <a:pt x="628090" y="555599"/>
                  <a:pt x="477199" y="1061280"/>
                </a:cubicBezTo>
                <a:cubicBezTo>
                  <a:pt x="-266935" y="522488"/>
                  <a:pt x="-13065" y="-47086"/>
                  <a:pt x="378416" y="30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7" name="手繪多邊形 6"/>
          <p:cNvSpPr/>
          <p:nvPr/>
        </p:nvSpPr>
        <p:spPr>
          <a:xfrm>
            <a:off x="10906780" y="5486558"/>
            <a:ext cx="59823" cy="74229"/>
          </a:xfrm>
          <a:custGeom>
            <a:avLst/>
            <a:gdLst>
              <a:gd name="connsiteX0" fmla="*/ 0 w 353082"/>
              <a:gd name="connsiteY0" fmla="*/ 0 h 295603"/>
              <a:gd name="connsiteX1" fmla="*/ 353082 w 353082"/>
              <a:gd name="connsiteY1" fmla="*/ 238125 h 295603"/>
              <a:gd name="connsiteX2" fmla="*/ 320238 w 353082"/>
              <a:gd name="connsiteY2" fmla="*/ 295603 h 295603"/>
              <a:gd name="connsiteX3" fmla="*/ 8212 w 353082"/>
              <a:gd name="connsiteY3" fmla="*/ 65690 h 295603"/>
              <a:gd name="connsiteX4" fmla="*/ 0 w 353082"/>
              <a:gd name="connsiteY4" fmla="*/ 0 h 295603"/>
              <a:gd name="connsiteX0" fmla="*/ 0 w 353082"/>
              <a:gd name="connsiteY0" fmla="*/ 0 h 238125"/>
              <a:gd name="connsiteX1" fmla="*/ 353082 w 353082"/>
              <a:gd name="connsiteY1" fmla="*/ 238125 h 238125"/>
              <a:gd name="connsiteX2" fmla="*/ 79476 w 353082"/>
              <a:gd name="connsiteY2" fmla="*/ 119270 h 238125"/>
              <a:gd name="connsiteX3" fmla="*/ 8212 w 353082"/>
              <a:gd name="connsiteY3" fmla="*/ 65690 h 238125"/>
              <a:gd name="connsiteX4" fmla="*/ 0 w 353082"/>
              <a:gd name="connsiteY4" fmla="*/ 0 h 238125"/>
              <a:gd name="connsiteX0" fmla="*/ 0 w 85191"/>
              <a:gd name="connsiteY0" fmla="*/ 0 h 119270"/>
              <a:gd name="connsiteX1" fmla="*/ 85191 w 85191"/>
              <a:gd name="connsiteY1" fmla="*/ 95702 h 119270"/>
              <a:gd name="connsiteX2" fmla="*/ 79476 w 85191"/>
              <a:gd name="connsiteY2" fmla="*/ 119270 h 119270"/>
              <a:gd name="connsiteX3" fmla="*/ 8212 w 85191"/>
              <a:gd name="connsiteY3" fmla="*/ 65690 h 119270"/>
              <a:gd name="connsiteX4" fmla="*/ 0 w 85191"/>
              <a:gd name="connsiteY4" fmla="*/ 0 h 119270"/>
              <a:gd name="connsiteX0" fmla="*/ 0 w 85191"/>
              <a:gd name="connsiteY0" fmla="*/ 0 h 105706"/>
              <a:gd name="connsiteX1" fmla="*/ 85191 w 85191"/>
              <a:gd name="connsiteY1" fmla="*/ 82138 h 105706"/>
              <a:gd name="connsiteX2" fmla="*/ 79476 w 85191"/>
              <a:gd name="connsiteY2" fmla="*/ 105706 h 105706"/>
              <a:gd name="connsiteX3" fmla="*/ 8212 w 85191"/>
              <a:gd name="connsiteY3" fmla="*/ 52126 h 105706"/>
              <a:gd name="connsiteX4" fmla="*/ 0 w 85191"/>
              <a:gd name="connsiteY4" fmla="*/ 0 h 10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91" h="105706">
                <a:moveTo>
                  <a:pt x="0" y="0"/>
                </a:moveTo>
                <a:lnTo>
                  <a:pt x="85191" y="82138"/>
                </a:lnTo>
                <a:lnTo>
                  <a:pt x="79476" y="105706"/>
                </a:lnTo>
                <a:lnTo>
                  <a:pt x="8212" y="52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42" name="手繪多邊形 41"/>
          <p:cNvSpPr/>
          <p:nvPr/>
        </p:nvSpPr>
        <p:spPr>
          <a:xfrm rot="944818" flipH="1">
            <a:off x="10980598" y="5469889"/>
            <a:ext cx="59823" cy="74229"/>
          </a:xfrm>
          <a:custGeom>
            <a:avLst/>
            <a:gdLst>
              <a:gd name="connsiteX0" fmla="*/ 0 w 353082"/>
              <a:gd name="connsiteY0" fmla="*/ 0 h 295603"/>
              <a:gd name="connsiteX1" fmla="*/ 353082 w 353082"/>
              <a:gd name="connsiteY1" fmla="*/ 238125 h 295603"/>
              <a:gd name="connsiteX2" fmla="*/ 320238 w 353082"/>
              <a:gd name="connsiteY2" fmla="*/ 295603 h 295603"/>
              <a:gd name="connsiteX3" fmla="*/ 8212 w 353082"/>
              <a:gd name="connsiteY3" fmla="*/ 65690 h 295603"/>
              <a:gd name="connsiteX4" fmla="*/ 0 w 353082"/>
              <a:gd name="connsiteY4" fmla="*/ 0 h 295603"/>
              <a:gd name="connsiteX0" fmla="*/ 0 w 353082"/>
              <a:gd name="connsiteY0" fmla="*/ 0 h 238125"/>
              <a:gd name="connsiteX1" fmla="*/ 353082 w 353082"/>
              <a:gd name="connsiteY1" fmla="*/ 238125 h 238125"/>
              <a:gd name="connsiteX2" fmla="*/ 79476 w 353082"/>
              <a:gd name="connsiteY2" fmla="*/ 119270 h 238125"/>
              <a:gd name="connsiteX3" fmla="*/ 8212 w 353082"/>
              <a:gd name="connsiteY3" fmla="*/ 65690 h 238125"/>
              <a:gd name="connsiteX4" fmla="*/ 0 w 353082"/>
              <a:gd name="connsiteY4" fmla="*/ 0 h 238125"/>
              <a:gd name="connsiteX0" fmla="*/ 0 w 85191"/>
              <a:gd name="connsiteY0" fmla="*/ 0 h 119270"/>
              <a:gd name="connsiteX1" fmla="*/ 85191 w 85191"/>
              <a:gd name="connsiteY1" fmla="*/ 95702 h 119270"/>
              <a:gd name="connsiteX2" fmla="*/ 79476 w 85191"/>
              <a:gd name="connsiteY2" fmla="*/ 119270 h 119270"/>
              <a:gd name="connsiteX3" fmla="*/ 8212 w 85191"/>
              <a:gd name="connsiteY3" fmla="*/ 65690 h 119270"/>
              <a:gd name="connsiteX4" fmla="*/ 0 w 85191"/>
              <a:gd name="connsiteY4" fmla="*/ 0 h 119270"/>
              <a:gd name="connsiteX0" fmla="*/ 0 w 85191"/>
              <a:gd name="connsiteY0" fmla="*/ 0 h 105706"/>
              <a:gd name="connsiteX1" fmla="*/ 85191 w 85191"/>
              <a:gd name="connsiteY1" fmla="*/ 82138 h 105706"/>
              <a:gd name="connsiteX2" fmla="*/ 79476 w 85191"/>
              <a:gd name="connsiteY2" fmla="*/ 105706 h 105706"/>
              <a:gd name="connsiteX3" fmla="*/ 8212 w 85191"/>
              <a:gd name="connsiteY3" fmla="*/ 52126 h 105706"/>
              <a:gd name="connsiteX4" fmla="*/ 0 w 85191"/>
              <a:gd name="connsiteY4" fmla="*/ 0 h 10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91" h="105706">
                <a:moveTo>
                  <a:pt x="0" y="0"/>
                </a:moveTo>
                <a:lnTo>
                  <a:pt x="85191" y="82138"/>
                </a:lnTo>
                <a:lnTo>
                  <a:pt x="79476" y="105706"/>
                </a:lnTo>
                <a:lnTo>
                  <a:pt x="8212" y="52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300702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19200" y="1905000"/>
            <a:ext cx="4572000" cy="685800"/>
          </a:xfrm>
        </p:spPr>
        <p:txBody>
          <a:bodyPr anchor="ctr"/>
          <a:lstStyle>
            <a:lvl1pPr marL="0" indent="0" latinLnBrk="0">
              <a:buNone/>
              <a:defRPr lang="zh-TW" sz="2400" b="0"/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219200" y="2666999"/>
            <a:ext cx="4572000" cy="327660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400800" y="1905000"/>
            <a:ext cx="4572000" cy="685800"/>
          </a:xfrm>
        </p:spPr>
        <p:txBody>
          <a:bodyPr anchor="ctr"/>
          <a:lstStyle>
            <a:lvl1pPr marL="0" indent="0" latinLnBrk="0">
              <a:buNone/>
              <a:defRPr lang="zh-TW" sz="2400" b="0"/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400800" y="2666999"/>
            <a:ext cx="4572000" cy="327660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442303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303727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807561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手繪多邊形 11"/>
          <p:cNvSpPr/>
          <p:nvPr/>
        </p:nvSpPr>
        <p:spPr>
          <a:xfrm>
            <a:off x="10481598" y="4432569"/>
            <a:ext cx="1710402" cy="1967208"/>
          </a:xfrm>
          <a:custGeom>
            <a:avLst/>
            <a:gdLst>
              <a:gd name="connsiteX0" fmla="*/ 864254 w 1710402"/>
              <a:gd name="connsiteY0" fmla="*/ 239 h 1967208"/>
              <a:gd name="connsiteX1" fmla="*/ 1290650 w 1710402"/>
              <a:gd name="connsiteY1" fmla="*/ 251125 h 1967208"/>
              <a:gd name="connsiteX2" fmla="*/ 1632345 w 1710402"/>
              <a:gd name="connsiteY2" fmla="*/ 102925 h 1967208"/>
              <a:gd name="connsiteX3" fmla="*/ 1710402 w 1710402"/>
              <a:gd name="connsiteY3" fmla="*/ 89867 h 1967208"/>
              <a:gd name="connsiteX4" fmla="*/ 1710402 w 1710402"/>
              <a:gd name="connsiteY4" fmla="*/ 1949040 h 1967208"/>
              <a:gd name="connsiteX5" fmla="*/ 1639461 w 1710402"/>
              <a:gd name="connsiteY5" fmla="*/ 1961691 h 1967208"/>
              <a:gd name="connsiteX6" fmla="*/ 1041765 w 1710402"/>
              <a:gd name="connsiteY6" fmla="*/ 1652740 h 1967208"/>
              <a:gd name="connsiteX7" fmla="*/ 321309 w 1710402"/>
              <a:gd name="connsiteY7" fmla="*/ 761994 h 1967208"/>
              <a:gd name="connsiteX8" fmla="*/ 864254 w 1710402"/>
              <a:gd name="connsiteY8" fmla="*/ 239 h 196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0402" h="1967208">
                <a:moveTo>
                  <a:pt x="864254" y="239"/>
                </a:moveTo>
                <a:cubicBezTo>
                  <a:pt x="1045722" y="-4719"/>
                  <a:pt x="1214238" y="66918"/>
                  <a:pt x="1290650" y="251125"/>
                </a:cubicBezTo>
                <a:cubicBezTo>
                  <a:pt x="1406496" y="176214"/>
                  <a:pt x="1521805" y="128397"/>
                  <a:pt x="1632345" y="102925"/>
                </a:cubicBezTo>
                <a:lnTo>
                  <a:pt x="1710402" y="89867"/>
                </a:lnTo>
                <a:lnTo>
                  <a:pt x="1710402" y="1949040"/>
                </a:lnTo>
                <a:lnTo>
                  <a:pt x="1639461" y="1961691"/>
                </a:lnTo>
                <a:cubicBezTo>
                  <a:pt x="1410180" y="1990301"/>
                  <a:pt x="1159658" y="1910631"/>
                  <a:pt x="1041765" y="1652740"/>
                </a:cubicBezTo>
                <a:cubicBezTo>
                  <a:pt x="343141" y="2181075"/>
                  <a:pt x="-460277" y="1203001"/>
                  <a:pt x="321309" y="761994"/>
                </a:cubicBezTo>
                <a:cubicBezTo>
                  <a:pt x="3107" y="392760"/>
                  <a:pt x="465025" y="11144"/>
                  <a:pt x="864254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13" name="手繪多邊形 12"/>
          <p:cNvSpPr/>
          <p:nvPr/>
        </p:nvSpPr>
        <p:spPr>
          <a:xfrm>
            <a:off x="8519419" y="5821533"/>
            <a:ext cx="1762631" cy="1036469"/>
          </a:xfrm>
          <a:custGeom>
            <a:avLst/>
            <a:gdLst>
              <a:gd name="connsiteX0" fmla="*/ 524938 w 1762631"/>
              <a:gd name="connsiteY0" fmla="*/ 145 h 1036469"/>
              <a:gd name="connsiteX1" fmla="*/ 783926 w 1762631"/>
              <a:gd name="connsiteY1" fmla="*/ 152531 h 1036469"/>
              <a:gd name="connsiteX2" fmla="*/ 1492037 w 1762631"/>
              <a:gd name="connsiteY2" fmla="*/ 391220 h 1036469"/>
              <a:gd name="connsiteX3" fmla="*/ 1641126 w 1762631"/>
              <a:gd name="connsiteY3" fmla="*/ 998749 h 1036469"/>
              <a:gd name="connsiteX4" fmla="*/ 1591828 w 1762631"/>
              <a:gd name="connsiteY4" fmla="*/ 1036469 h 1036469"/>
              <a:gd name="connsiteX5" fmla="*/ 654282 w 1762631"/>
              <a:gd name="connsiteY5" fmla="*/ 1036469 h 1036469"/>
              <a:gd name="connsiteX6" fmla="*/ 632756 w 1762631"/>
              <a:gd name="connsiteY6" fmla="*/ 1003856 h 1036469"/>
              <a:gd name="connsiteX7" fmla="*/ 580274 w 1762631"/>
              <a:gd name="connsiteY7" fmla="*/ 1036469 h 1036469"/>
              <a:gd name="connsiteX8" fmla="*/ 171579 w 1762631"/>
              <a:gd name="connsiteY8" fmla="*/ 1036469 h 1036469"/>
              <a:gd name="connsiteX9" fmla="*/ 125213 w 1762631"/>
              <a:gd name="connsiteY9" fmla="*/ 1003584 h 1036469"/>
              <a:gd name="connsiteX10" fmla="*/ 195159 w 1762631"/>
              <a:gd name="connsiteY10" fmla="*/ 462827 h 1036469"/>
              <a:gd name="connsiteX11" fmla="*/ 524938 w 1762631"/>
              <a:gd name="connsiteY11" fmla="*/ 145 h 1036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2631" h="1036469">
                <a:moveTo>
                  <a:pt x="524938" y="145"/>
                </a:moveTo>
                <a:cubicBezTo>
                  <a:pt x="635160" y="-2866"/>
                  <a:pt x="737514" y="40645"/>
                  <a:pt x="783926" y="152531"/>
                </a:cubicBezTo>
                <a:cubicBezTo>
                  <a:pt x="1159198" y="-90137"/>
                  <a:pt x="1525189" y="135292"/>
                  <a:pt x="1492037" y="391220"/>
                </a:cubicBezTo>
                <a:cubicBezTo>
                  <a:pt x="1808383" y="406718"/>
                  <a:pt x="1832656" y="815199"/>
                  <a:pt x="1641126" y="998749"/>
                </a:cubicBezTo>
                <a:lnTo>
                  <a:pt x="1591828" y="1036469"/>
                </a:lnTo>
                <a:lnTo>
                  <a:pt x="654282" y="1036469"/>
                </a:lnTo>
                <a:lnTo>
                  <a:pt x="632756" y="1003856"/>
                </a:lnTo>
                <a:lnTo>
                  <a:pt x="580274" y="1036469"/>
                </a:lnTo>
                <a:lnTo>
                  <a:pt x="171579" y="1036469"/>
                </a:lnTo>
                <a:lnTo>
                  <a:pt x="125213" y="1003584"/>
                </a:lnTo>
                <a:cubicBezTo>
                  <a:pt x="-34299" y="867387"/>
                  <a:pt x="-71874" y="613499"/>
                  <a:pt x="195159" y="462827"/>
                </a:cubicBezTo>
                <a:cubicBezTo>
                  <a:pt x="1887" y="238558"/>
                  <a:pt x="282450" y="6769"/>
                  <a:pt x="524938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96202" y="1524000"/>
            <a:ext cx="3657600" cy="1828800"/>
          </a:xfrm>
        </p:spPr>
        <p:txBody>
          <a:bodyPr anchor="b">
            <a:normAutofit/>
          </a:bodyPr>
          <a:lstStyle>
            <a:lvl1pPr latinLnBrk="0">
              <a:defRPr lang="zh-TW" sz="3400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685800"/>
            <a:ext cx="6324600" cy="5191125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2000"/>
            </a:lvl6pPr>
            <a:lvl7pPr latinLnBrk="0">
              <a:defRPr lang="zh-TW" sz="2000"/>
            </a:lvl7pPr>
            <a:lvl8pPr latinLnBrk="0">
              <a:defRPr lang="zh-TW" sz="2000"/>
            </a:lvl8pPr>
            <a:lvl9pPr latinLnBrk="0">
              <a:defRPr lang="zh-TW"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696305" y="3429001"/>
            <a:ext cx="3655908" cy="1828800"/>
          </a:xfrm>
        </p:spPr>
        <p:txBody>
          <a:bodyPr/>
          <a:lstStyle>
            <a:lvl1pPr marL="0" indent="0" latinLnBrk="0">
              <a:spcBef>
                <a:spcPts val="1200"/>
              </a:spcBef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手繪多邊形 13"/>
          <p:cNvSpPr/>
          <p:nvPr/>
        </p:nvSpPr>
        <p:spPr>
          <a:xfrm>
            <a:off x="1524" y="6194218"/>
            <a:ext cx="12188952" cy="663782"/>
          </a:xfrm>
          <a:custGeom>
            <a:avLst/>
            <a:gdLst>
              <a:gd name="connsiteX0" fmla="*/ 2898990 w 12195510"/>
              <a:gd name="connsiteY0" fmla="*/ 1130 h 705247"/>
              <a:gd name="connsiteX1" fmla="*/ 3489295 w 12195510"/>
              <a:gd name="connsiteY1" fmla="*/ 1219 h 705247"/>
              <a:gd name="connsiteX2" fmla="*/ 12036716 w 12195510"/>
              <a:gd name="connsiteY2" fmla="*/ 341913 h 705247"/>
              <a:gd name="connsiteX3" fmla="*/ 12195510 w 12195510"/>
              <a:gd name="connsiteY3" fmla="*/ 328917 h 705247"/>
              <a:gd name="connsiteX4" fmla="*/ 12195510 w 12195510"/>
              <a:gd name="connsiteY4" fmla="*/ 705247 h 705247"/>
              <a:gd name="connsiteX5" fmla="*/ 0 w 12195510"/>
              <a:gd name="connsiteY5" fmla="*/ 705247 h 705247"/>
              <a:gd name="connsiteX6" fmla="*/ 0 w 12195510"/>
              <a:gd name="connsiteY6" fmla="*/ 253521 h 705247"/>
              <a:gd name="connsiteX7" fmla="*/ 297990 w 12195510"/>
              <a:gd name="connsiteY7" fmla="*/ 189201 h 705247"/>
              <a:gd name="connsiteX8" fmla="*/ 2898990 w 12195510"/>
              <a:gd name="connsiteY8" fmla="*/ 1130 h 705247"/>
              <a:gd name="connsiteX0" fmla="*/ 2898990 w 12195510"/>
              <a:gd name="connsiteY0" fmla="*/ 0 h 704117"/>
              <a:gd name="connsiteX1" fmla="*/ 3489295 w 12195510"/>
              <a:gd name="connsiteY1" fmla="*/ 89 h 704117"/>
              <a:gd name="connsiteX2" fmla="*/ 12036716 w 12195510"/>
              <a:gd name="connsiteY2" fmla="*/ 340783 h 704117"/>
              <a:gd name="connsiteX3" fmla="*/ 12195510 w 12195510"/>
              <a:gd name="connsiteY3" fmla="*/ 327787 h 704117"/>
              <a:gd name="connsiteX4" fmla="*/ 12195510 w 12195510"/>
              <a:gd name="connsiteY4" fmla="*/ 704117 h 704117"/>
              <a:gd name="connsiteX5" fmla="*/ 0 w 12195510"/>
              <a:gd name="connsiteY5" fmla="*/ 704117 h 704117"/>
              <a:gd name="connsiteX6" fmla="*/ 0 w 12195510"/>
              <a:gd name="connsiteY6" fmla="*/ 252391 h 704117"/>
              <a:gd name="connsiteX7" fmla="*/ 2898990 w 12195510"/>
              <a:gd name="connsiteY7" fmla="*/ 0 h 704117"/>
              <a:gd name="connsiteX0" fmla="*/ 0 w 12195510"/>
              <a:gd name="connsiteY0" fmla="*/ 252302 h 704028"/>
              <a:gd name="connsiteX1" fmla="*/ 3489295 w 12195510"/>
              <a:gd name="connsiteY1" fmla="*/ 0 h 704028"/>
              <a:gd name="connsiteX2" fmla="*/ 12036716 w 12195510"/>
              <a:gd name="connsiteY2" fmla="*/ 340694 h 704028"/>
              <a:gd name="connsiteX3" fmla="*/ 12195510 w 12195510"/>
              <a:gd name="connsiteY3" fmla="*/ 327698 h 704028"/>
              <a:gd name="connsiteX4" fmla="*/ 12195510 w 12195510"/>
              <a:gd name="connsiteY4" fmla="*/ 704028 h 704028"/>
              <a:gd name="connsiteX5" fmla="*/ 0 w 12195510"/>
              <a:gd name="connsiteY5" fmla="*/ 704028 h 704028"/>
              <a:gd name="connsiteX6" fmla="*/ 0 w 12195510"/>
              <a:gd name="connsiteY6" fmla="*/ 252302 h 704028"/>
              <a:gd name="connsiteX0" fmla="*/ 0 w 12195510"/>
              <a:gd name="connsiteY0" fmla="*/ 264208 h 715934"/>
              <a:gd name="connsiteX1" fmla="*/ 3501201 w 12195510"/>
              <a:gd name="connsiteY1" fmla="*/ 0 h 715934"/>
              <a:gd name="connsiteX2" fmla="*/ 12036716 w 12195510"/>
              <a:gd name="connsiteY2" fmla="*/ 352600 h 715934"/>
              <a:gd name="connsiteX3" fmla="*/ 12195510 w 12195510"/>
              <a:gd name="connsiteY3" fmla="*/ 339604 h 715934"/>
              <a:gd name="connsiteX4" fmla="*/ 12195510 w 12195510"/>
              <a:gd name="connsiteY4" fmla="*/ 715934 h 715934"/>
              <a:gd name="connsiteX5" fmla="*/ 0 w 12195510"/>
              <a:gd name="connsiteY5" fmla="*/ 715934 h 715934"/>
              <a:gd name="connsiteX6" fmla="*/ 0 w 12195510"/>
              <a:gd name="connsiteY6" fmla="*/ 264208 h 715934"/>
              <a:gd name="connsiteX0" fmla="*/ 0 w 12195510"/>
              <a:gd name="connsiteY0" fmla="*/ 265158 h 716884"/>
              <a:gd name="connsiteX1" fmla="*/ 3501201 w 12195510"/>
              <a:gd name="connsiteY1" fmla="*/ 950 h 716884"/>
              <a:gd name="connsiteX2" fmla="*/ 12036716 w 12195510"/>
              <a:gd name="connsiteY2" fmla="*/ 353550 h 716884"/>
              <a:gd name="connsiteX3" fmla="*/ 12195510 w 12195510"/>
              <a:gd name="connsiteY3" fmla="*/ 340554 h 716884"/>
              <a:gd name="connsiteX4" fmla="*/ 12195510 w 12195510"/>
              <a:gd name="connsiteY4" fmla="*/ 716884 h 716884"/>
              <a:gd name="connsiteX5" fmla="*/ 0 w 12195510"/>
              <a:gd name="connsiteY5" fmla="*/ 716884 h 716884"/>
              <a:gd name="connsiteX6" fmla="*/ 0 w 12195510"/>
              <a:gd name="connsiteY6" fmla="*/ 265158 h 716884"/>
              <a:gd name="connsiteX0" fmla="*/ 0 w 12195510"/>
              <a:gd name="connsiteY0" fmla="*/ 332184 h 783910"/>
              <a:gd name="connsiteX1" fmla="*/ 3501201 w 12195510"/>
              <a:gd name="connsiteY1" fmla="*/ 67976 h 783910"/>
              <a:gd name="connsiteX2" fmla="*/ 12036716 w 12195510"/>
              <a:gd name="connsiteY2" fmla="*/ 420576 h 783910"/>
              <a:gd name="connsiteX3" fmla="*/ 12195510 w 12195510"/>
              <a:gd name="connsiteY3" fmla="*/ 407580 h 783910"/>
              <a:gd name="connsiteX4" fmla="*/ 12195510 w 12195510"/>
              <a:gd name="connsiteY4" fmla="*/ 783910 h 783910"/>
              <a:gd name="connsiteX5" fmla="*/ 0 w 12195510"/>
              <a:gd name="connsiteY5" fmla="*/ 783910 h 783910"/>
              <a:gd name="connsiteX6" fmla="*/ 0 w 12195510"/>
              <a:gd name="connsiteY6" fmla="*/ 332184 h 783910"/>
              <a:gd name="connsiteX0" fmla="*/ 0 w 12195510"/>
              <a:gd name="connsiteY0" fmla="*/ 264916 h 716642"/>
              <a:gd name="connsiteX1" fmla="*/ 3501201 w 12195510"/>
              <a:gd name="connsiteY1" fmla="*/ 708 h 716642"/>
              <a:gd name="connsiteX2" fmla="*/ 12195510 w 12195510"/>
              <a:gd name="connsiteY2" fmla="*/ 340312 h 716642"/>
              <a:gd name="connsiteX3" fmla="*/ 12195510 w 12195510"/>
              <a:gd name="connsiteY3" fmla="*/ 716642 h 716642"/>
              <a:gd name="connsiteX4" fmla="*/ 0 w 12195510"/>
              <a:gd name="connsiteY4" fmla="*/ 716642 h 716642"/>
              <a:gd name="connsiteX5" fmla="*/ 0 w 12195510"/>
              <a:gd name="connsiteY5" fmla="*/ 264916 h 716642"/>
              <a:gd name="connsiteX0" fmla="*/ 0 w 12195510"/>
              <a:gd name="connsiteY0" fmla="*/ 405924 h 857650"/>
              <a:gd name="connsiteX1" fmla="*/ 3501201 w 12195510"/>
              <a:gd name="connsiteY1" fmla="*/ 141716 h 857650"/>
              <a:gd name="connsiteX2" fmla="*/ 12195510 w 12195510"/>
              <a:gd name="connsiteY2" fmla="*/ 481320 h 857650"/>
              <a:gd name="connsiteX3" fmla="*/ 12195510 w 12195510"/>
              <a:gd name="connsiteY3" fmla="*/ 857650 h 857650"/>
              <a:gd name="connsiteX4" fmla="*/ 0 w 12195510"/>
              <a:gd name="connsiteY4" fmla="*/ 857650 h 857650"/>
              <a:gd name="connsiteX5" fmla="*/ 0 w 12195510"/>
              <a:gd name="connsiteY5" fmla="*/ 405924 h 857650"/>
              <a:gd name="connsiteX0" fmla="*/ 0 w 12195510"/>
              <a:gd name="connsiteY0" fmla="*/ 25653 h 477379"/>
              <a:gd name="connsiteX1" fmla="*/ 12195510 w 12195510"/>
              <a:gd name="connsiteY1" fmla="*/ 101049 h 477379"/>
              <a:gd name="connsiteX2" fmla="*/ 12195510 w 12195510"/>
              <a:gd name="connsiteY2" fmla="*/ 477379 h 477379"/>
              <a:gd name="connsiteX3" fmla="*/ 0 w 12195510"/>
              <a:gd name="connsiteY3" fmla="*/ 477379 h 477379"/>
              <a:gd name="connsiteX4" fmla="*/ 0 w 12195510"/>
              <a:gd name="connsiteY4" fmla="*/ 25653 h 477379"/>
              <a:gd name="connsiteX0" fmla="*/ 0 w 12195510"/>
              <a:gd name="connsiteY0" fmla="*/ 332044 h 783770"/>
              <a:gd name="connsiteX1" fmla="*/ 12195510 w 12195510"/>
              <a:gd name="connsiteY1" fmla="*/ 407440 h 783770"/>
              <a:gd name="connsiteX2" fmla="*/ 12195510 w 12195510"/>
              <a:gd name="connsiteY2" fmla="*/ 783770 h 783770"/>
              <a:gd name="connsiteX3" fmla="*/ 0 w 12195510"/>
              <a:gd name="connsiteY3" fmla="*/ 783770 h 783770"/>
              <a:gd name="connsiteX4" fmla="*/ 0 w 12195510"/>
              <a:gd name="connsiteY4" fmla="*/ 332044 h 783770"/>
              <a:gd name="connsiteX0" fmla="*/ 0 w 12195510"/>
              <a:gd name="connsiteY0" fmla="*/ 205084 h 656810"/>
              <a:gd name="connsiteX1" fmla="*/ 12195510 w 12195510"/>
              <a:gd name="connsiteY1" fmla="*/ 280480 h 656810"/>
              <a:gd name="connsiteX2" fmla="*/ 12195510 w 12195510"/>
              <a:gd name="connsiteY2" fmla="*/ 656810 h 656810"/>
              <a:gd name="connsiteX3" fmla="*/ 0 w 12195510"/>
              <a:gd name="connsiteY3" fmla="*/ 656810 h 656810"/>
              <a:gd name="connsiteX4" fmla="*/ 0 w 12195510"/>
              <a:gd name="connsiteY4" fmla="*/ 205084 h 656810"/>
              <a:gd name="connsiteX0" fmla="*/ 0 w 12195510"/>
              <a:gd name="connsiteY0" fmla="*/ 175714 h 627440"/>
              <a:gd name="connsiteX1" fmla="*/ 12195510 w 12195510"/>
              <a:gd name="connsiteY1" fmla="*/ 251110 h 627440"/>
              <a:gd name="connsiteX2" fmla="*/ 12195510 w 12195510"/>
              <a:gd name="connsiteY2" fmla="*/ 627440 h 627440"/>
              <a:gd name="connsiteX3" fmla="*/ 0 w 12195510"/>
              <a:gd name="connsiteY3" fmla="*/ 627440 h 627440"/>
              <a:gd name="connsiteX4" fmla="*/ 0 w 12195510"/>
              <a:gd name="connsiteY4" fmla="*/ 175714 h 627440"/>
              <a:gd name="connsiteX0" fmla="*/ 0 w 12195510"/>
              <a:gd name="connsiteY0" fmla="*/ 212056 h 663782"/>
              <a:gd name="connsiteX1" fmla="*/ 12195510 w 12195510"/>
              <a:gd name="connsiteY1" fmla="*/ 287452 h 663782"/>
              <a:gd name="connsiteX2" fmla="*/ 12195510 w 12195510"/>
              <a:gd name="connsiteY2" fmla="*/ 663782 h 663782"/>
              <a:gd name="connsiteX3" fmla="*/ 0 w 12195510"/>
              <a:gd name="connsiteY3" fmla="*/ 663782 h 663782"/>
              <a:gd name="connsiteX4" fmla="*/ 0 w 12195510"/>
              <a:gd name="connsiteY4" fmla="*/ 212056 h 6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510" h="663782">
                <a:moveTo>
                  <a:pt x="0" y="212056"/>
                </a:moveTo>
                <a:cubicBezTo>
                  <a:pt x="2234990" y="-338823"/>
                  <a:pt x="8293643" y="366945"/>
                  <a:pt x="12195510" y="287452"/>
                </a:cubicBezTo>
                <a:lnTo>
                  <a:pt x="12195510" y="663782"/>
                </a:lnTo>
                <a:lnTo>
                  <a:pt x="0" y="663782"/>
                </a:lnTo>
                <a:lnTo>
                  <a:pt x="0" y="212056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285445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垂直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垂直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455860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9372600" y="381000"/>
            <a:ext cx="1600200" cy="5562600"/>
          </a:xfrm>
        </p:spPr>
        <p:txBody>
          <a:bodyPr vert="eaVert"/>
          <a:lstStyle>
            <a:lvl1pPr latinLnBrk="0">
              <a:defRPr lang="zh-TW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垂直文字版面配置區 2"/>
          <p:cNvSpPr>
            <a:spLocks noGrp="1"/>
          </p:cNvSpPr>
          <p:nvPr>
            <p:ph type="body" orient="vert" idx="1"/>
          </p:nvPr>
        </p:nvSpPr>
        <p:spPr>
          <a:xfrm>
            <a:off x="1219200" y="381000"/>
            <a:ext cx="7848600" cy="556260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41254618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圖片的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手繪多邊形 31"/>
          <p:cNvSpPr/>
          <p:nvPr/>
        </p:nvSpPr>
        <p:spPr bwMode="white">
          <a:xfrm rot="20947308">
            <a:off x="-277876" y="2077541"/>
            <a:ext cx="3091083" cy="3180739"/>
          </a:xfrm>
          <a:custGeom>
            <a:avLst/>
            <a:gdLst>
              <a:gd name="connsiteX0" fmla="*/ 1807706 w 3091083"/>
              <a:gd name="connsiteY0" fmla="*/ 118472 h 3180739"/>
              <a:gd name="connsiteX1" fmla="*/ 2493364 w 3091083"/>
              <a:gd name="connsiteY1" fmla="*/ 1023759 h 3180739"/>
              <a:gd name="connsiteX2" fmla="*/ 1966119 w 3091083"/>
              <a:gd name="connsiteY2" fmla="*/ 2796210 h 3180739"/>
              <a:gd name="connsiteX3" fmla="*/ 595284 w 3091083"/>
              <a:gd name="connsiteY3" fmla="*/ 2668081 h 3180739"/>
              <a:gd name="connsiteX4" fmla="*/ 68155 w 3091083"/>
              <a:gd name="connsiteY4" fmla="*/ 2915518 h 3180739"/>
              <a:gd name="connsiteX5" fmla="*/ 0 w 3091083"/>
              <a:gd name="connsiteY5" fmla="*/ 2915621 h 3180739"/>
              <a:gd name="connsiteX6" fmla="*/ 560309 w 3091083"/>
              <a:gd name="connsiteY6" fmla="*/ 0 h 3180739"/>
              <a:gd name="connsiteX7" fmla="*/ 568686 w 3091083"/>
              <a:gd name="connsiteY7" fmla="*/ 2132 h 3180739"/>
              <a:gd name="connsiteX8" fmla="*/ 929205 w 3091083"/>
              <a:gd name="connsiteY8" fmla="*/ 383114 h 3180739"/>
              <a:gd name="connsiteX9" fmla="*/ 1807706 w 3091083"/>
              <a:gd name="connsiteY9" fmla="*/ 118472 h 3180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91083" h="3180739">
                <a:moveTo>
                  <a:pt x="1807706" y="118472"/>
                </a:moveTo>
                <a:cubicBezTo>
                  <a:pt x="2240497" y="197093"/>
                  <a:pt x="2539132" y="594438"/>
                  <a:pt x="2493364" y="1023759"/>
                </a:cubicBezTo>
                <a:cubicBezTo>
                  <a:pt x="3509774" y="1084264"/>
                  <a:pt x="3161207" y="3376350"/>
                  <a:pt x="1966119" y="2796210"/>
                </a:cubicBezTo>
                <a:cubicBezTo>
                  <a:pt x="1720072" y="3244662"/>
                  <a:pt x="876481" y="3415500"/>
                  <a:pt x="595284" y="2668081"/>
                </a:cubicBezTo>
                <a:cubicBezTo>
                  <a:pt x="419535" y="2829577"/>
                  <a:pt x="238844" y="2904736"/>
                  <a:pt x="68155" y="2915518"/>
                </a:cubicBezTo>
                <a:lnTo>
                  <a:pt x="0" y="2915621"/>
                </a:lnTo>
                <a:lnTo>
                  <a:pt x="560309" y="0"/>
                </a:lnTo>
                <a:lnTo>
                  <a:pt x="568686" y="2132"/>
                </a:lnTo>
                <a:cubicBezTo>
                  <a:pt x="725127" y="52614"/>
                  <a:pt x="857441" y="172902"/>
                  <a:pt x="929205" y="383114"/>
                </a:cubicBezTo>
                <a:cubicBezTo>
                  <a:pt x="1240060" y="138868"/>
                  <a:pt x="1548031" y="71300"/>
                  <a:pt x="1807706" y="1184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40" name="手繪多邊形 22"/>
          <p:cNvSpPr>
            <a:spLocks/>
          </p:cNvSpPr>
          <p:nvPr/>
        </p:nvSpPr>
        <p:spPr bwMode="auto">
          <a:xfrm rot="20944497">
            <a:off x="490120" y="5011411"/>
            <a:ext cx="204249" cy="965176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9" name="手繪多邊形 58"/>
          <p:cNvSpPr/>
          <p:nvPr/>
        </p:nvSpPr>
        <p:spPr bwMode="ltGray">
          <a:xfrm>
            <a:off x="937303" y="4783980"/>
            <a:ext cx="120289" cy="1063707"/>
          </a:xfrm>
          <a:custGeom>
            <a:avLst/>
            <a:gdLst>
              <a:gd name="connsiteX0" fmla="*/ 217945 w 217945"/>
              <a:gd name="connsiteY0" fmla="*/ 0 h 2712204"/>
              <a:gd name="connsiteX1" fmla="*/ 0 w 217945"/>
              <a:gd name="connsiteY1" fmla="*/ 2712204 h 2712204"/>
              <a:gd name="connsiteX0" fmla="*/ 24216 w 24216"/>
              <a:gd name="connsiteY0" fmla="*/ 0 h 2873644"/>
              <a:gd name="connsiteX1" fmla="*/ 0 w 24216"/>
              <a:gd name="connsiteY1" fmla="*/ 2873644 h 2873644"/>
              <a:gd name="connsiteX0" fmla="*/ 102493 w 102493"/>
              <a:gd name="connsiteY0" fmla="*/ 0 h 2873644"/>
              <a:gd name="connsiteX1" fmla="*/ 78277 w 102493"/>
              <a:gd name="connsiteY1" fmla="*/ 2873644 h 2873644"/>
              <a:gd name="connsiteX0" fmla="*/ 160570 w 160570"/>
              <a:gd name="connsiteY0" fmla="*/ 0 h 2873644"/>
              <a:gd name="connsiteX1" fmla="*/ 136354 w 160570"/>
              <a:gd name="connsiteY1" fmla="*/ 2873644 h 2873644"/>
              <a:gd name="connsiteX0" fmla="*/ 119427 w 119427"/>
              <a:gd name="connsiteY0" fmla="*/ 0 h 2873644"/>
              <a:gd name="connsiteX1" fmla="*/ 95211 w 119427"/>
              <a:gd name="connsiteY1" fmla="*/ 2873644 h 2873644"/>
              <a:gd name="connsiteX0" fmla="*/ 124984 w 124984"/>
              <a:gd name="connsiteY0" fmla="*/ 0 h 2889789"/>
              <a:gd name="connsiteX1" fmla="*/ 92696 w 124984"/>
              <a:gd name="connsiteY1" fmla="*/ 2889789 h 2889789"/>
              <a:gd name="connsiteX0" fmla="*/ 82529 w 82529"/>
              <a:gd name="connsiteY0" fmla="*/ 0 h 2889789"/>
              <a:gd name="connsiteX1" fmla="*/ 50241 w 82529"/>
              <a:gd name="connsiteY1" fmla="*/ 2889789 h 2889789"/>
              <a:gd name="connsiteX0" fmla="*/ 19317 w 220167"/>
              <a:gd name="connsiteY0" fmla="*/ 0 h 2317810"/>
              <a:gd name="connsiteX1" fmla="*/ 220167 w 220167"/>
              <a:gd name="connsiteY1" fmla="*/ 2317810 h 2317810"/>
              <a:gd name="connsiteX0" fmla="*/ 21546 w 222396"/>
              <a:gd name="connsiteY0" fmla="*/ 0 h 2317810"/>
              <a:gd name="connsiteX1" fmla="*/ 222396 w 222396"/>
              <a:gd name="connsiteY1" fmla="*/ 2317810 h 2317810"/>
              <a:gd name="connsiteX0" fmla="*/ 21548 w 222398"/>
              <a:gd name="connsiteY0" fmla="*/ 0 h 2216871"/>
              <a:gd name="connsiteX1" fmla="*/ 222398 w 222398"/>
              <a:gd name="connsiteY1" fmla="*/ 2216871 h 2216871"/>
              <a:gd name="connsiteX0" fmla="*/ 16288 w 217138"/>
              <a:gd name="connsiteY0" fmla="*/ 0 h 2216871"/>
              <a:gd name="connsiteX1" fmla="*/ 217138 w 217138"/>
              <a:gd name="connsiteY1" fmla="*/ 2216871 h 221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7138" h="2216871">
                <a:moveTo>
                  <a:pt x="16288" y="0"/>
                </a:moveTo>
                <a:cubicBezTo>
                  <a:pt x="-49861" y="386125"/>
                  <a:pt x="99201" y="1898335"/>
                  <a:pt x="217138" y="2216871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2" name="手繪多邊形 5"/>
          <p:cNvSpPr>
            <a:spLocks noEditPoints="1"/>
          </p:cNvSpPr>
          <p:nvPr/>
        </p:nvSpPr>
        <p:spPr bwMode="auto">
          <a:xfrm>
            <a:off x="415937" y="3909619"/>
            <a:ext cx="1157410" cy="94718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63" name="手繪多邊形 5"/>
          <p:cNvSpPr>
            <a:spLocks noEditPoints="1"/>
          </p:cNvSpPr>
          <p:nvPr/>
        </p:nvSpPr>
        <p:spPr bwMode="auto">
          <a:xfrm>
            <a:off x="415937" y="3909619"/>
            <a:ext cx="1157410" cy="94718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34" name="手繪多邊形 33"/>
          <p:cNvSpPr/>
          <p:nvPr/>
        </p:nvSpPr>
        <p:spPr bwMode="white">
          <a:xfrm>
            <a:off x="4480530" y="4750197"/>
            <a:ext cx="2316539" cy="1570344"/>
          </a:xfrm>
          <a:custGeom>
            <a:avLst/>
            <a:gdLst>
              <a:gd name="connsiteX0" fmla="*/ 72390 w 853440"/>
              <a:gd name="connsiteY0" fmla="*/ 190500 h 472440"/>
              <a:gd name="connsiteX1" fmla="*/ 354330 w 853440"/>
              <a:gd name="connsiteY1" fmla="*/ 41910 h 472440"/>
              <a:gd name="connsiteX2" fmla="*/ 586740 w 853440"/>
              <a:gd name="connsiteY2" fmla="*/ 0 h 472440"/>
              <a:gd name="connsiteX3" fmla="*/ 693420 w 853440"/>
              <a:gd name="connsiteY3" fmla="*/ 156210 h 472440"/>
              <a:gd name="connsiteX4" fmla="*/ 853440 w 853440"/>
              <a:gd name="connsiteY4" fmla="*/ 342900 h 472440"/>
              <a:gd name="connsiteX5" fmla="*/ 579120 w 853440"/>
              <a:gd name="connsiteY5" fmla="*/ 472440 h 472440"/>
              <a:gd name="connsiteX6" fmla="*/ 281940 w 853440"/>
              <a:gd name="connsiteY6" fmla="*/ 449580 h 472440"/>
              <a:gd name="connsiteX7" fmla="*/ 0 w 853440"/>
              <a:gd name="connsiteY7" fmla="*/ 403860 h 472440"/>
              <a:gd name="connsiteX8" fmla="*/ 72390 w 853440"/>
              <a:gd name="connsiteY8" fmla="*/ 190500 h 472440"/>
              <a:gd name="connsiteX0" fmla="*/ 0 w 781050"/>
              <a:gd name="connsiteY0" fmla="*/ 190500 h 472440"/>
              <a:gd name="connsiteX1" fmla="*/ 281940 w 781050"/>
              <a:gd name="connsiteY1" fmla="*/ 41910 h 472440"/>
              <a:gd name="connsiteX2" fmla="*/ 514350 w 781050"/>
              <a:gd name="connsiteY2" fmla="*/ 0 h 472440"/>
              <a:gd name="connsiteX3" fmla="*/ 621030 w 781050"/>
              <a:gd name="connsiteY3" fmla="*/ 156210 h 472440"/>
              <a:gd name="connsiteX4" fmla="*/ 781050 w 781050"/>
              <a:gd name="connsiteY4" fmla="*/ 342900 h 472440"/>
              <a:gd name="connsiteX5" fmla="*/ 506730 w 781050"/>
              <a:gd name="connsiteY5" fmla="*/ 472440 h 472440"/>
              <a:gd name="connsiteX6" fmla="*/ 209550 w 781050"/>
              <a:gd name="connsiteY6" fmla="*/ 449580 h 472440"/>
              <a:gd name="connsiteX7" fmla="*/ 0 w 781050"/>
              <a:gd name="connsiteY7" fmla="*/ 190500 h 472440"/>
              <a:gd name="connsiteX0" fmla="*/ 51872 w 832922"/>
              <a:gd name="connsiteY0" fmla="*/ 190500 h 472440"/>
              <a:gd name="connsiteX1" fmla="*/ 333812 w 832922"/>
              <a:gd name="connsiteY1" fmla="*/ 41910 h 472440"/>
              <a:gd name="connsiteX2" fmla="*/ 566222 w 832922"/>
              <a:gd name="connsiteY2" fmla="*/ 0 h 472440"/>
              <a:gd name="connsiteX3" fmla="*/ 672902 w 832922"/>
              <a:gd name="connsiteY3" fmla="*/ 156210 h 472440"/>
              <a:gd name="connsiteX4" fmla="*/ 832922 w 832922"/>
              <a:gd name="connsiteY4" fmla="*/ 342900 h 472440"/>
              <a:gd name="connsiteX5" fmla="*/ 558602 w 832922"/>
              <a:gd name="connsiteY5" fmla="*/ 472440 h 472440"/>
              <a:gd name="connsiteX6" fmla="*/ 261422 w 832922"/>
              <a:gd name="connsiteY6" fmla="*/ 449580 h 472440"/>
              <a:gd name="connsiteX7" fmla="*/ 51872 w 832922"/>
              <a:gd name="connsiteY7" fmla="*/ 190500 h 472440"/>
              <a:gd name="connsiteX0" fmla="*/ 68801 w 849851"/>
              <a:gd name="connsiteY0" fmla="*/ 190500 h 476402"/>
              <a:gd name="connsiteX1" fmla="*/ 350741 w 849851"/>
              <a:gd name="connsiteY1" fmla="*/ 41910 h 476402"/>
              <a:gd name="connsiteX2" fmla="*/ 583151 w 849851"/>
              <a:gd name="connsiteY2" fmla="*/ 0 h 476402"/>
              <a:gd name="connsiteX3" fmla="*/ 689831 w 849851"/>
              <a:gd name="connsiteY3" fmla="*/ 156210 h 476402"/>
              <a:gd name="connsiteX4" fmla="*/ 849851 w 849851"/>
              <a:gd name="connsiteY4" fmla="*/ 342900 h 476402"/>
              <a:gd name="connsiteX5" fmla="*/ 575531 w 849851"/>
              <a:gd name="connsiteY5" fmla="*/ 472440 h 476402"/>
              <a:gd name="connsiteX6" fmla="*/ 278351 w 849851"/>
              <a:gd name="connsiteY6" fmla="*/ 449580 h 476402"/>
              <a:gd name="connsiteX7" fmla="*/ 68801 w 849851"/>
              <a:gd name="connsiteY7" fmla="*/ 190500 h 476402"/>
              <a:gd name="connsiteX0" fmla="*/ 68801 w 849851"/>
              <a:gd name="connsiteY0" fmla="*/ 190500 h 500010"/>
              <a:gd name="connsiteX1" fmla="*/ 350741 w 849851"/>
              <a:gd name="connsiteY1" fmla="*/ 41910 h 500010"/>
              <a:gd name="connsiteX2" fmla="*/ 583151 w 849851"/>
              <a:gd name="connsiteY2" fmla="*/ 0 h 500010"/>
              <a:gd name="connsiteX3" fmla="*/ 689831 w 849851"/>
              <a:gd name="connsiteY3" fmla="*/ 156210 h 500010"/>
              <a:gd name="connsiteX4" fmla="*/ 849851 w 849851"/>
              <a:gd name="connsiteY4" fmla="*/ 342900 h 500010"/>
              <a:gd name="connsiteX5" fmla="*/ 575531 w 849851"/>
              <a:gd name="connsiteY5" fmla="*/ 472440 h 500010"/>
              <a:gd name="connsiteX6" fmla="*/ 278351 w 849851"/>
              <a:gd name="connsiteY6" fmla="*/ 449580 h 500010"/>
              <a:gd name="connsiteX7" fmla="*/ 68801 w 849851"/>
              <a:gd name="connsiteY7" fmla="*/ 190500 h 500010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50624"/>
              <a:gd name="connsiteY0" fmla="*/ 190500 h 521017"/>
              <a:gd name="connsiteX1" fmla="*/ 350741 w 850624"/>
              <a:gd name="connsiteY1" fmla="*/ 41910 h 521017"/>
              <a:gd name="connsiteX2" fmla="*/ 583151 w 850624"/>
              <a:gd name="connsiteY2" fmla="*/ 0 h 521017"/>
              <a:gd name="connsiteX3" fmla="*/ 689831 w 850624"/>
              <a:gd name="connsiteY3" fmla="*/ 156210 h 521017"/>
              <a:gd name="connsiteX4" fmla="*/ 849851 w 850624"/>
              <a:gd name="connsiteY4" fmla="*/ 342900 h 521017"/>
              <a:gd name="connsiteX5" fmla="*/ 575531 w 850624"/>
              <a:gd name="connsiteY5" fmla="*/ 472440 h 521017"/>
              <a:gd name="connsiteX6" fmla="*/ 278351 w 850624"/>
              <a:gd name="connsiteY6" fmla="*/ 449580 h 521017"/>
              <a:gd name="connsiteX7" fmla="*/ 68801 w 850624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699143"/>
              <a:gd name="connsiteY0" fmla="*/ 194456 h 524973"/>
              <a:gd name="connsiteX1" fmla="*/ 350741 w 699143"/>
              <a:gd name="connsiteY1" fmla="*/ 45866 h 524973"/>
              <a:gd name="connsiteX2" fmla="*/ 689831 w 699143"/>
              <a:gd name="connsiteY2" fmla="*/ 160166 h 524973"/>
              <a:gd name="connsiteX3" fmla="*/ 575531 w 699143"/>
              <a:gd name="connsiteY3" fmla="*/ 476396 h 524973"/>
              <a:gd name="connsiteX4" fmla="*/ 278351 w 699143"/>
              <a:gd name="connsiteY4" fmla="*/ 453536 h 524973"/>
              <a:gd name="connsiteX5" fmla="*/ 68801 w 699143"/>
              <a:gd name="connsiteY5" fmla="*/ 194456 h 524973"/>
              <a:gd name="connsiteX0" fmla="*/ 68801 w 765578"/>
              <a:gd name="connsiteY0" fmla="*/ 194456 h 524973"/>
              <a:gd name="connsiteX1" fmla="*/ 350741 w 765578"/>
              <a:gd name="connsiteY1" fmla="*/ 45866 h 524973"/>
              <a:gd name="connsiteX2" fmla="*/ 689831 w 765578"/>
              <a:gd name="connsiteY2" fmla="*/ 160166 h 524973"/>
              <a:gd name="connsiteX3" fmla="*/ 575531 w 765578"/>
              <a:gd name="connsiteY3" fmla="*/ 476396 h 524973"/>
              <a:gd name="connsiteX4" fmla="*/ 278351 w 765578"/>
              <a:gd name="connsiteY4" fmla="*/ 453536 h 524973"/>
              <a:gd name="connsiteX5" fmla="*/ 68801 w 765578"/>
              <a:gd name="connsiteY5" fmla="*/ 194456 h 524973"/>
              <a:gd name="connsiteX0" fmla="*/ 68801 w 809586"/>
              <a:gd name="connsiteY0" fmla="*/ 194456 h 524973"/>
              <a:gd name="connsiteX1" fmla="*/ 350741 w 809586"/>
              <a:gd name="connsiteY1" fmla="*/ 45866 h 524973"/>
              <a:gd name="connsiteX2" fmla="*/ 689831 w 809586"/>
              <a:gd name="connsiteY2" fmla="*/ 160166 h 524973"/>
              <a:gd name="connsiteX3" fmla="*/ 575531 w 809586"/>
              <a:gd name="connsiteY3" fmla="*/ 476396 h 524973"/>
              <a:gd name="connsiteX4" fmla="*/ 278351 w 809586"/>
              <a:gd name="connsiteY4" fmla="*/ 453536 h 524973"/>
              <a:gd name="connsiteX5" fmla="*/ 68801 w 809586"/>
              <a:gd name="connsiteY5" fmla="*/ 194456 h 524973"/>
              <a:gd name="connsiteX0" fmla="*/ 68801 w 819409"/>
              <a:gd name="connsiteY0" fmla="*/ 194456 h 524973"/>
              <a:gd name="connsiteX1" fmla="*/ 350741 w 819409"/>
              <a:gd name="connsiteY1" fmla="*/ 45866 h 524973"/>
              <a:gd name="connsiteX2" fmla="*/ 689831 w 819409"/>
              <a:gd name="connsiteY2" fmla="*/ 160166 h 524973"/>
              <a:gd name="connsiteX3" fmla="*/ 575531 w 819409"/>
              <a:gd name="connsiteY3" fmla="*/ 476396 h 524973"/>
              <a:gd name="connsiteX4" fmla="*/ 278351 w 819409"/>
              <a:gd name="connsiteY4" fmla="*/ 453536 h 524973"/>
              <a:gd name="connsiteX5" fmla="*/ 68801 w 819409"/>
              <a:gd name="connsiteY5" fmla="*/ 194456 h 524973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221631 h 552148"/>
              <a:gd name="connsiteX1" fmla="*/ 350741 w 819409"/>
              <a:gd name="connsiteY1" fmla="*/ 73041 h 552148"/>
              <a:gd name="connsiteX2" fmla="*/ 689831 w 819409"/>
              <a:gd name="connsiteY2" fmla="*/ 187341 h 552148"/>
              <a:gd name="connsiteX3" fmla="*/ 575531 w 819409"/>
              <a:gd name="connsiteY3" fmla="*/ 503571 h 552148"/>
              <a:gd name="connsiteX4" fmla="*/ 278351 w 819409"/>
              <a:gd name="connsiteY4" fmla="*/ 480711 h 552148"/>
              <a:gd name="connsiteX5" fmla="*/ 68801 w 819409"/>
              <a:gd name="connsiteY5" fmla="*/ 221631 h 552148"/>
              <a:gd name="connsiteX0" fmla="*/ 92089 w 842697"/>
              <a:gd name="connsiteY0" fmla="*/ 221631 h 552148"/>
              <a:gd name="connsiteX1" fmla="*/ 374029 w 842697"/>
              <a:gd name="connsiteY1" fmla="*/ 73041 h 552148"/>
              <a:gd name="connsiteX2" fmla="*/ 713119 w 842697"/>
              <a:gd name="connsiteY2" fmla="*/ 187341 h 552148"/>
              <a:gd name="connsiteX3" fmla="*/ 598819 w 842697"/>
              <a:gd name="connsiteY3" fmla="*/ 503571 h 552148"/>
              <a:gd name="connsiteX4" fmla="*/ 301639 w 842697"/>
              <a:gd name="connsiteY4" fmla="*/ 480711 h 552148"/>
              <a:gd name="connsiteX5" fmla="*/ 92089 w 842697"/>
              <a:gd name="connsiteY5" fmla="*/ 221631 h 552148"/>
              <a:gd name="connsiteX0" fmla="*/ 93455 w 844063"/>
              <a:gd name="connsiteY0" fmla="*/ 221631 h 552148"/>
              <a:gd name="connsiteX1" fmla="*/ 375395 w 844063"/>
              <a:gd name="connsiteY1" fmla="*/ 73041 h 552148"/>
              <a:gd name="connsiteX2" fmla="*/ 714485 w 844063"/>
              <a:gd name="connsiteY2" fmla="*/ 187341 h 552148"/>
              <a:gd name="connsiteX3" fmla="*/ 600185 w 844063"/>
              <a:gd name="connsiteY3" fmla="*/ 503571 h 552148"/>
              <a:gd name="connsiteX4" fmla="*/ 303005 w 844063"/>
              <a:gd name="connsiteY4" fmla="*/ 480711 h 552148"/>
              <a:gd name="connsiteX5" fmla="*/ 93455 w 844063"/>
              <a:gd name="connsiteY5" fmla="*/ 221631 h 552148"/>
              <a:gd name="connsiteX0" fmla="*/ 93455 w 844063"/>
              <a:gd name="connsiteY0" fmla="*/ 221631 h 564024"/>
              <a:gd name="connsiteX1" fmla="*/ 375395 w 844063"/>
              <a:gd name="connsiteY1" fmla="*/ 73041 h 564024"/>
              <a:gd name="connsiteX2" fmla="*/ 714485 w 844063"/>
              <a:gd name="connsiteY2" fmla="*/ 187341 h 564024"/>
              <a:gd name="connsiteX3" fmla="*/ 600185 w 844063"/>
              <a:gd name="connsiteY3" fmla="*/ 503571 h 564024"/>
              <a:gd name="connsiteX4" fmla="*/ 303005 w 844063"/>
              <a:gd name="connsiteY4" fmla="*/ 480711 h 564024"/>
              <a:gd name="connsiteX5" fmla="*/ 93455 w 844063"/>
              <a:gd name="connsiteY5" fmla="*/ 221631 h 564024"/>
              <a:gd name="connsiteX0" fmla="*/ 93455 w 844063"/>
              <a:gd name="connsiteY0" fmla="*/ 221631 h 572176"/>
              <a:gd name="connsiteX1" fmla="*/ 375395 w 844063"/>
              <a:gd name="connsiteY1" fmla="*/ 73041 h 572176"/>
              <a:gd name="connsiteX2" fmla="*/ 714485 w 844063"/>
              <a:gd name="connsiteY2" fmla="*/ 187341 h 572176"/>
              <a:gd name="connsiteX3" fmla="*/ 600185 w 844063"/>
              <a:gd name="connsiteY3" fmla="*/ 503571 h 572176"/>
              <a:gd name="connsiteX4" fmla="*/ 303005 w 844063"/>
              <a:gd name="connsiteY4" fmla="*/ 480711 h 572176"/>
              <a:gd name="connsiteX5" fmla="*/ 93455 w 844063"/>
              <a:gd name="connsiteY5" fmla="*/ 221631 h 5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063" h="572176">
                <a:moveTo>
                  <a:pt x="93455" y="221631"/>
                </a:moveTo>
                <a:cubicBezTo>
                  <a:pt x="-41165" y="65421"/>
                  <a:pt x="304275" y="-98409"/>
                  <a:pt x="375395" y="73041"/>
                </a:cubicBezTo>
                <a:cubicBezTo>
                  <a:pt x="555100" y="-43164"/>
                  <a:pt x="730360" y="64786"/>
                  <a:pt x="714485" y="187341"/>
                </a:cubicBezTo>
                <a:cubicBezTo>
                  <a:pt x="934830" y="198136"/>
                  <a:pt x="859265" y="607076"/>
                  <a:pt x="600185" y="503571"/>
                </a:cubicBezTo>
                <a:cubicBezTo>
                  <a:pt x="546845" y="583581"/>
                  <a:pt x="363965" y="614061"/>
                  <a:pt x="303005" y="480711"/>
                </a:cubicBezTo>
                <a:cubicBezTo>
                  <a:pt x="99805" y="634381"/>
                  <a:pt x="-133875" y="349901"/>
                  <a:pt x="93455" y="2216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46" name="手繪多邊形 45"/>
          <p:cNvSpPr/>
          <p:nvPr/>
        </p:nvSpPr>
        <p:spPr>
          <a:xfrm>
            <a:off x="10918694" y="5521380"/>
            <a:ext cx="145259" cy="642936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23805 w 321161"/>
              <a:gd name="connsiteY1" fmla="*/ 1177000 h 2425402"/>
              <a:gd name="connsiteX2" fmla="*/ 147246 w 321161"/>
              <a:gd name="connsiteY2" fmla="*/ 1639869 h 2425402"/>
              <a:gd name="connsiteX3" fmla="*/ 0 w 321161"/>
              <a:gd name="connsiteY3" fmla="*/ 1600873 h 2425402"/>
              <a:gd name="connsiteX4" fmla="*/ 138057 w 321161"/>
              <a:gd name="connsiteY4" fmla="*/ 1699933 h 2425402"/>
              <a:gd name="connsiteX5" fmla="*/ 192293 w 321161"/>
              <a:gd name="connsiteY5" fmla="*/ 2425402 h 2425402"/>
              <a:gd name="connsiteX6" fmla="*/ 225463 w 321161"/>
              <a:gd name="connsiteY6" fmla="*/ 2421816 h 2425402"/>
              <a:gd name="connsiteX7" fmla="*/ 184897 w 321161"/>
              <a:gd name="connsiteY7" fmla="*/ 1711811 h 2425402"/>
              <a:gd name="connsiteX8" fmla="*/ 321161 w 321161"/>
              <a:gd name="connsiteY8" fmla="*/ 1615216 h 2425402"/>
              <a:gd name="connsiteX9" fmla="*/ 183104 w 321161"/>
              <a:gd name="connsiteY9" fmla="*/ 1667212 h 2425402"/>
              <a:gd name="connsiteX10" fmla="*/ 159572 w 321161"/>
              <a:gd name="connsiteY10" fmla="*/ 4931 h 2425402"/>
              <a:gd name="connsiteX11" fmla="*/ 127075 w 321161"/>
              <a:gd name="connsiteY11" fmla="*/ 0 h 2425402"/>
              <a:gd name="connsiteX0" fmla="*/ 127075 w 321161"/>
              <a:gd name="connsiteY0" fmla="*/ 0 h 2425402"/>
              <a:gd name="connsiteX1" fmla="*/ 123805 w 321161"/>
              <a:gd name="connsiteY1" fmla="*/ 1177000 h 2425402"/>
              <a:gd name="connsiteX2" fmla="*/ 147246 w 321161"/>
              <a:gd name="connsiteY2" fmla="*/ 1639869 h 2425402"/>
              <a:gd name="connsiteX3" fmla="*/ 0 w 321161"/>
              <a:gd name="connsiteY3" fmla="*/ 1600873 h 2425402"/>
              <a:gd name="connsiteX4" fmla="*/ 138057 w 321161"/>
              <a:gd name="connsiteY4" fmla="*/ 1699933 h 2425402"/>
              <a:gd name="connsiteX5" fmla="*/ 192293 w 321161"/>
              <a:gd name="connsiteY5" fmla="*/ 2425402 h 2425402"/>
              <a:gd name="connsiteX6" fmla="*/ 225463 w 321161"/>
              <a:gd name="connsiteY6" fmla="*/ 2421816 h 2425402"/>
              <a:gd name="connsiteX7" fmla="*/ 184897 w 321161"/>
              <a:gd name="connsiteY7" fmla="*/ 1711811 h 2425402"/>
              <a:gd name="connsiteX8" fmla="*/ 321161 w 321161"/>
              <a:gd name="connsiteY8" fmla="*/ 1615216 h 2425402"/>
              <a:gd name="connsiteX9" fmla="*/ 183104 w 321161"/>
              <a:gd name="connsiteY9" fmla="*/ 1667212 h 2425402"/>
              <a:gd name="connsiteX10" fmla="*/ 165469 w 321161"/>
              <a:gd name="connsiteY10" fmla="*/ 1177000 h 2425402"/>
              <a:gd name="connsiteX11" fmla="*/ 159572 w 321161"/>
              <a:gd name="connsiteY11" fmla="*/ 4931 h 2425402"/>
              <a:gd name="connsiteX12" fmla="*/ 127075 w 321161"/>
              <a:gd name="connsiteY12" fmla="*/ 0 h 2425402"/>
              <a:gd name="connsiteX0" fmla="*/ 159572 w 321161"/>
              <a:gd name="connsiteY0" fmla="*/ 0 h 2420471"/>
              <a:gd name="connsiteX1" fmla="*/ 123805 w 321161"/>
              <a:gd name="connsiteY1" fmla="*/ 1172069 h 2420471"/>
              <a:gd name="connsiteX2" fmla="*/ 147246 w 321161"/>
              <a:gd name="connsiteY2" fmla="*/ 1634938 h 2420471"/>
              <a:gd name="connsiteX3" fmla="*/ 0 w 321161"/>
              <a:gd name="connsiteY3" fmla="*/ 1595942 h 2420471"/>
              <a:gd name="connsiteX4" fmla="*/ 138057 w 321161"/>
              <a:gd name="connsiteY4" fmla="*/ 1695002 h 2420471"/>
              <a:gd name="connsiteX5" fmla="*/ 192293 w 321161"/>
              <a:gd name="connsiteY5" fmla="*/ 2420471 h 2420471"/>
              <a:gd name="connsiteX6" fmla="*/ 225463 w 321161"/>
              <a:gd name="connsiteY6" fmla="*/ 2416885 h 2420471"/>
              <a:gd name="connsiteX7" fmla="*/ 184897 w 321161"/>
              <a:gd name="connsiteY7" fmla="*/ 1706880 h 2420471"/>
              <a:gd name="connsiteX8" fmla="*/ 321161 w 321161"/>
              <a:gd name="connsiteY8" fmla="*/ 1610285 h 2420471"/>
              <a:gd name="connsiteX9" fmla="*/ 183104 w 321161"/>
              <a:gd name="connsiteY9" fmla="*/ 1662281 h 2420471"/>
              <a:gd name="connsiteX10" fmla="*/ 165469 w 321161"/>
              <a:gd name="connsiteY10" fmla="*/ 1172069 h 2420471"/>
              <a:gd name="connsiteX11" fmla="*/ 159572 w 321161"/>
              <a:gd name="connsiteY11" fmla="*/ 0 h 2420471"/>
              <a:gd name="connsiteX0" fmla="*/ 165469 w 321161"/>
              <a:gd name="connsiteY0" fmla="*/ 59580 h 1307982"/>
              <a:gd name="connsiteX1" fmla="*/ 123805 w 321161"/>
              <a:gd name="connsiteY1" fmla="*/ 59580 h 1307982"/>
              <a:gd name="connsiteX2" fmla="*/ 147246 w 321161"/>
              <a:gd name="connsiteY2" fmla="*/ 522449 h 1307982"/>
              <a:gd name="connsiteX3" fmla="*/ 0 w 321161"/>
              <a:gd name="connsiteY3" fmla="*/ 483453 h 1307982"/>
              <a:gd name="connsiteX4" fmla="*/ 138057 w 321161"/>
              <a:gd name="connsiteY4" fmla="*/ 582513 h 1307982"/>
              <a:gd name="connsiteX5" fmla="*/ 192293 w 321161"/>
              <a:gd name="connsiteY5" fmla="*/ 1307982 h 1307982"/>
              <a:gd name="connsiteX6" fmla="*/ 225463 w 321161"/>
              <a:gd name="connsiteY6" fmla="*/ 1304396 h 1307982"/>
              <a:gd name="connsiteX7" fmla="*/ 184897 w 321161"/>
              <a:gd name="connsiteY7" fmla="*/ 594391 h 1307982"/>
              <a:gd name="connsiteX8" fmla="*/ 321161 w 321161"/>
              <a:gd name="connsiteY8" fmla="*/ 497796 h 1307982"/>
              <a:gd name="connsiteX9" fmla="*/ 183104 w 321161"/>
              <a:gd name="connsiteY9" fmla="*/ 549792 h 1307982"/>
              <a:gd name="connsiteX10" fmla="*/ 165469 w 321161"/>
              <a:gd name="connsiteY10" fmla="*/ 59580 h 1307982"/>
              <a:gd name="connsiteX0" fmla="*/ 165469 w 321161"/>
              <a:gd name="connsiteY0" fmla="*/ 59580 h 1307982"/>
              <a:gd name="connsiteX1" fmla="*/ 123805 w 321161"/>
              <a:gd name="connsiteY1" fmla="*/ 59580 h 1307982"/>
              <a:gd name="connsiteX2" fmla="*/ 147246 w 321161"/>
              <a:gd name="connsiteY2" fmla="*/ 522449 h 1307982"/>
              <a:gd name="connsiteX3" fmla="*/ 0 w 321161"/>
              <a:gd name="connsiteY3" fmla="*/ 483453 h 1307982"/>
              <a:gd name="connsiteX4" fmla="*/ 138057 w 321161"/>
              <a:gd name="connsiteY4" fmla="*/ 582513 h 1307982"/>
              <a:gd name="connsiteX5" fmla="*/ 192293 w 321161"/>
              <a:gd name="connsiteY5" fmla="*/ 1307982 h 1307982"/>
              <a:gd name="connsiteX6" fmla="*/ 225463 w 321161"/>
              <a:gd name="connsiteY6" fmla="*/ 1304396 h 1307982"/>
              <a:gd name="connsiteX7" fmla="*/ 184897 w 321161"/>
              <a:gd name="connsiteY7" fmla="*/ 594391 h 1307982"/>
              <a:gd name="connsiteX8" fmla="*/ 321161 w 321161"/>
              <a:gd name="connsiteY8" fmla="*/ 497796 h 1307982"/>
              <a:gd name="connsiteX9" fmla="*/ 183104 w 321161"/>
              <a:gd name="connsiteY9" fmla="*/ 549792 h 1307982"/>
              <a:gd name="connsiteX10" fmla="*/ 165469 w 321161"/>
              <a:gd name="connsiteY10" fmla="*/ 59580 h 130798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62869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92293 w 321161"/>
              <a:gd name="connsiteY5" fmla="*/ 1248402 h 1248402"/>
              <a:gd name="connsiteX6" fmla="*/ 225463 w 321161"/>
              <a:gd name="connsiteY6" fmla="*/ 1244816 h 1248402"/>
              <a:gd name="connsiteX7" fmla="*/ 184897 w 321161"/>
              <a:gd name="connsiteY7" fmla="*/ 534811 h 1248402"/>
              <a:gd name="connsiteX8" fmla="*/ 321161 w 321161"/>
              <a:gd name="connsiteY8" fmla="*/ 438216 h 1248402"/>
              <a:gd name="connsiteX9" fmla="*/ 183104 w 321161"/>
              <a:gd name="connsiteY9" fmla="*/ 490212 h 1248402"/>
              <a:gd name="connsiteX10" fmla="*/ 165469 w 321161"/>
              <a:gd name="connsiteY10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92293 w 321161"/>
              <a:gd name="connsiteY5" fmla="*/ 1248402 h 1248402"/>
              <a:gd name="connsiteX6" fmla="*/ 225463 w 321161"/>
              <a:gd name="connsiteY6" fmla="*/ 1244816 h 1248402"/>
              <a:gd name="connsiteX7" fmla="*/ 184897 w 321161"/>
              <a:gd name="connsiteY7" fmla="*/ 534811 h 1248402"/>
              <a:gd name="connsiteX8" fmla="*/ 321161 w 321161"/>
              <a:gd name="connsiteY8" fmla="*/ 438216 h 1248402"/>
              <a:gd name="connsiteX9" fmla="*/ 183104 w 321161"/>
              <a:gd name="connsiteY9" fmla="*/ 490212 h 1248402"/>
              <a:gd name="connsiteX10" fmla="*/ 165469 w 321161"/>
              <a:gd name="connsiteY10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225463 w 321161"/>
              <a:gd name="connsiteY7" fmla="*/ 1244816 h 1248402"/>
              <a:gd name="connsiteX8" fmla="*/ 184897 w 321161"/>
              <a:gd name="connsiteY8" fmla="*/ 534811 h 1248402"/>
              <a:gd name="connsiteX9" fmla="*/ 321161 w 321161"/>
              <a:gd name="connsiteY9" fmla="*/ 438216 h 1248402"/>
              <a:gd name="connsiteX10" fmla="*/ 183104 w 321161"/>
              <a:gd name="connsiteY10" fmla="*/ 490212 h 1248402"/>
              <a:gd name="connsiteX11" fmla="*/ 165469 w 321161"/>
              <a:gd name="connsiteY11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225463 w 321161"/>
              <a:gd name="connsiteY7" fmla="*/ 1244816 h 1248402"/>
              <a:gd name="connsiteX8" fmla="*/ 196716 w 321161"/>
              <a:gd name="connsiteY8" fmla="*/ 734323 h 1248402"/>
              <a:gd name="connsiteX9" fmla="*/ 184897 w 321161"/>
              <a:gd name="connsiteY9" fmla="*/ 534811 h 1248402"/>
              <a:gd name="connsiteX10" fmla="*/ 321161 w 321161"/>
              <a:gd name="connsiteY10" fmla="*/ 438216 h 1248402"/>
              <a:gd name="connsiteX11" fmla="*/ 183104 w 321161"/>
              <a:gd name="connsiteY11" fmla="*/ 490212 h 1248402"/>
              <a:gd name="connsiteX12" fmla="*/ 165469 w 321161"/>
              <a:gd name="connsiteY12" fmla="*/ 0 h 1248402"/>
              <a:gd name="connsiteX0" fmla="*/ 165469 w 321161"/>
              <a:gd name="connsiteY0" fmla="*/ 0 h 1248402"/>
              <a:gd name="connsiteX1" fmla="*/ 123805 w 321161"/>
              <a:gd name="connsiteY1" fmla="*/ 0 h 1248402"/>
              <a:gd name="connsiteX2" fmla="*/ 147246 w 321161"/>
              <a:gd name="connsiteY2" fmla="*/ 478492 h 1248402"/>
              <a:gd name="connsiteX3" fmla="*/ 0 w 321161"/>
              <a:gd name="connsiteY3" fmla="*/ 423873 h 1248402"/>
              <a:gd name="connsiteX4" fmla="*/ 138057 w 321161"/>
              <a:gd name="connsiteY4" fmla="*/ 522933 h 1248402"/>
              <a:gd name="connsiteX5" fmla="*/ 155053 w 321161"/>
              <a:gd name="connsiteY5" fmla="*/ 734323 h 1248402"/>
              <a:gd name="connsiteX6" fmla="*/ 192293 w 321161"/>
              <a:gd name="connsiteY6" fmla="*/ 1248402 h 1248402"/>
              <a:gd name="connsiteX7" fmla="*/ 196716 w 321161"/>
              <a:gd name="connsiteY7" fmla="*/ 734323 h 1248402"/>
              <a:gd name="connsiteX8" fmla="*/ 184897 w 321161"/>
              <a:gd name="connsiteY8" fmla="*/ 534811 h 1248402"/>
              <a:gd name="connsiteX9" fmla="*/ 321161 w 321161"/>
              <a:gd name="connsiteY9" fmla="*/ 438216 h 1248402"/>
              <a:gd name="connsiteX10" fmla="*/ 183104 w 321161"/>
              <a:gd name="connsiteY10" fmla="*/ 490212 h 1248402"/>
              <a:gd name="connsiteX11" fmla="*/ 165469 w 321161"/>
              <a:gd name="connsiteY11" fmla="*/ 0 h 1248402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38057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38057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321161"/>
              <a:gd name="connsiteY0" fmla="*/ 0 h 734323"/>
              <a:gd name="connsiteX1" fmla="*/ 123805 w 321161"/>
              <a:gd name="connsiteY1" fmla="*/ 0 h 734323"/>
              <a:gd name="connsiteX2" fmla="*/ 147246 w 321161"/>
              <a:gd name="connsiteY2" fmla="*/ 478492 h 734323"/>
              <a:gd name="connsiteX3" fmla="*/ 0 w 321161"/>
              <a:gd name="connsiteY3" fmla="*/ 423873 h 734323"/>
              <a:gd name="connsiteX4" fmla="*/ 145869 w 321161"/>
              <a:gd name="connsiteY4" fmla="*/ 522933 h 734323"/>
              <a:gd name="connsiteX5" fmla="*/ 155053 w 321161"/>
              <a:gd name="connsiteY5" fmla="*/ 734323 h 734323"/>
              <a:gd name="connsiteX6" fmla="*/ 196716 w 321161"/>
              <a:gd name="connsiteY6" fmla="*/ 734323 h 734323"/>
              <a:gd name="connsiteX7" fmla="*/ 184897 w 321161"/>
              <a:gd name="connsiteY7" fmla="*/ 534811 h 734323"/>
              <a:gd name="connsiteX8" fmla="*/ 321161 w 321161"/>
              <a:gd name="connsiteY8" fmla="*/ 438216 h 734323"/>
              <a:gd name="connsiteX9" fmla="*/ 183104 w 321161"/>
              <a:gd name="connsiteY9" fmla="*/ 490212 h 734323"/>
              <a:gd name="connsiteX10" fmla="*/ 165469 w 321161"/>
              <a:gd name="connsiteY10" fmla="*/ 0 h 734323"/>
              <a:gd name="connsiteX0" fmla="*/ 165469 w 196716"/>
              <a:gd name="connsiteY0" fmla="*/ 0 h 734323"/>
              <a:gd name="connsiteX1" fmla="*/ 123805 w 196716"/>
              <a:gd name="connsiteY1" fmla="*/ 0 h 734323"/>
              <a:gd name="connsiteX2" fmla="*/ 147246 w 196716"/>
              <a:gd name="connsiteY2" fmla="*/ 478492 h 734323"/>
              <a:gd name="connsiteX3" fmla="*/ 0 w 196716"/>
              <a:gd name="connsiteY3" fmla="*/ 423873 h 734323"/>
              <a:gd name="connsiteX4" fmla="*/ 145869 w 196716"/>
              <a:gd name="connsiteY4" fmla="*/ 522933 h 734323"/>
              <a:gd name="connsiteX5" fmla="*/ 155053 w 196716"/>
              <a:gd name="connsiteY5" fmla="*/ 734323 h 734323"/>
              <a:gd name="connsiteX6" fmla="*/ 196716 w 196716"/>
              <a:gd name="connsiteY6" fmla="*/ 734323 h 734323"/>
              <a:gd name="connsiteX7" fmla="*/ 184897 w 196716"/>
              <a:gd name="connsiteY7" fmla="*/ 534811 h 734323"/>
              <a:gd name="connsiteX8" fmla="*/ 183104 w 196716"/>
              <a:gd name="connsiteY8" fmla="*/ 490212 h 734323"/>
              <a:gd name="connsiteX9" fmla="*/ 165469 w 196716"/>
              <a:gd name="connsiteY9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23441 w 72911"/>
              <a:gd name="connsiteY2" fmla="*/ 478492 h 734323"/>
              <a:gd name="connsiteX3" fmla="*/ 22064 w 72911"/>
              <a:gd name="connsiteY3" fmla="*/ 522933 h 734323"/>
              <a:gd name="connsiteX4" fmla="*/ 31248 w 72911"/>
              <a:gd name="connsiteY4" fmla="*/ 734323 h 734323"/>
              <a:gd name="connsiteX5" fmla="*/ 72911 w 72911"/>
              <a:gd name="connsiteY5" fmla="*/ 734323 h 734323"/>
              <a:gd name="connsiteX6" fmla="*/ 61092 w 72911"/>
              <a:gd name="connsiteY6" fmla="*/ 534811 h 734323"/>
              <a:gd name="connsiteX7" fmla="*/ 59299 w 72911"/>
              <a:gd name="connsiteY7" fmla="*/ 490212 h 734323"/>
              <a:gd name="connsiteX8" fmla="*/ 41664 w 72911"/>
              <a:gd name="connsiteY8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23441 w 72911"/>
              <a:gd name="connsiteY2" fmla="*/ 478492 h 734323"/>
              <a:gd name="connsiteX3" fmla="*/ 31248 w 72911"/>
              <a:gd name="connsiteY3" fmla="*/ 734323 h 734323"/>
              <a:gd name="connsiteX4" fmla="*/ 72911 w 72911"/>
              <a:gd name="connsiteY4" fmla="*/ 734323 h 734323"/>
              <a:gd name="connsiteX5" fmla="*/ 61092 w 72911"/>
              <a:gd name="connsiteY5" fmla="*/ 534811 h 734323"/>
              <a:gd name="connsiteX6" fmla="*/ 59299 w 72911"/>
              <a:gd name="connsiteY6" fmla="*/ 490212 h 734323"/>
              <a:gd name="connsiteX7" fmla="*/ 41664 w 72911"/>
              <a:gd name="connsiteY7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61092 w 72911"/>
              <a:gd name="connsiteY4" fmla="*/ 534811 h 734323"/>
              <a:gd name="connsiteX5" fmla="*/ 59299 w 72911"/>
              <a:gd name="connsiteY5" fmla="*/ 490212 h 734323"/>
              <a:gd name="connsiteX6" fmla="*/ 41664 w 72911"/>
              <a:gd name="connsiteY6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59299 w 72911"/>
              <a:gd name="connsiteY4" fmla="*/ 490212 h 734323"/>
              <a:gd name="connsiteX5" fmla="*/ 41664 w 72911"/>
              <a:gd name="connsiteY5" fmla="*/ 0 h 734323"/>
              <a:gd name="connsiteX0" fmla="*/ 41664 w 72911"/>
              <a:gd name="connsiteY0" fmla="*/ 0 h 734323"/>
              <a:gd name="connsiteX1" fmla="*/ 0 w 72911"/>
              <a:gd name="connsiteY1" fmla="*/ 0 h 734323"/>
              <a:gd name="connsiteX2" fmla="*/ 31248 w 72911"/>
              <a:gd name="connsiteY2" fmla="*/ 734323 h 734323"/>
              <a:gd name="connsiteX3" fmla="*/ 72911 w 72911"/>
              <a:gd name="connsiteY3" fmla="*/ 734323 h 734323"/>
              <a:gd name="connsiteX4" fmla="*/ 41664 w 72911"/>
              <a:gd name="connsiteY4" fmla="*/ 0 h 734323"/>
              <a:gd name="connsiteX0" fmla="*/ 158843 w 190090"/>
              <a:gd name="connsiteY0" fmla="*/ 0 h 734323"/>
              <a:gd name="connsiteX1" fmla="*/ 117179 w 190090"/>
              <a:gd name="connsiteY1" fmla="*/ 0 h 734323"/>
              <a:gd name="connsiteX2" fmla="*/ 0 w 190090"/>
              <a:gd name="connsiteY2" fmla="*/ 708283 h 734323"/>
              <a:gd name="connsiteX3" fmla="*/ 190090 w 190090"/>
              <a:gd name="connsiteY3" fmla="*/ 734323 h 734323"/>
              <a:gd name="connsiteX4" fmla="*/ 158843 w 190090"/>
              <a:gd name="connsiteY4" fmla="*/ 0 h 734323"/>
              <a:gd name="connsiteX0" fmla="*/ 158843 w 158842"/>
              <a:gd name="connsiteY0" fmla="*/ 0 h 713491"/>
              <a:gd name="connsiteX1" fmla="*/ 117179 w 158842"/>
              <a:gd name="connsiteY1" fmla="*/ 0 h 713491"/>
              <a:gd name="connsiteX2" fmla="*/ 0 w 158842"/>
              <a:gd name="connsiteY2" fmla="*/ 708283 h 713491"/>
              <a:gd name="connsiteX3" fmla="*/ 26041 w 158842"/>
              <a:gd name="connsiteY3" fmla="*/ 713491 h 713491"/>
              <a:gd name="connsiteX4" fmla="*/ 158843 w 158842"/>
              <a:gd name="connsiteY4" fmla="*/ 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13020 h 713491"/>
              <a:gd name="connsiteX1" fmla="*/ 117179 w 143220"/>
              <a:gd name="connsiteY1" fmla="*/ 0 h 713491"/>
              <a:gd name="connsiteX2" fmla="*/ 0 w 143220"/>
              <a:gd name="connsiteY2" fmla="*/ 708283 h 713491"/>
              <a:gd name="connsiteX3" fmla="*/ 26041 w 143220"/>
              <a:gd name="connsiteY3" fmla="*/ 713491 h 713491"/>
              <a:gd name="connsiteX4" fmla="*/ 143220 w 143220"/>
              <a:gd name="connsiteY4" fmla="*/ 13020 h 713491"/>
              <a:gd name="connsiteX0" fmla="*/ 143220 w 143220"/>
              <a:gd name="connsiteY0" fmla="*/ 0 h 700471"/>
              <a:gd name="connsiteX1" fmla="*/ 101555 w 143220"/>
              <a:gd name="connsiteY1" fmla="*/ 7812 h 700471"/>
              <a:gd name="connsiteX2" fmla="*/ 0 w 143220"/>
              <a:gd name="connsiteY2" fmla="*/ 695263 h 700471"/>
              <a:gd name="connsiteX3" fmla="*/ 26041 w 143220"/>
              <a:gd name="connsiteY3" fmla="*/ 700471 h 700471"/>
              <a:gd name="connsiteX4" fmla="*/ 143220 w 143220"/>
              <a:gd name="connsiteY4" fmla="*/ 0 h 700471"/>
              <a:gd name="connsiteX0" fmla="*/ 143220 w 143220"/>
              <a:gd name="connsiteY0" fmla="*/ 0 h 700471"/>
              <a:gd name="connsiteX1" fmla="*/ 104158 w 143220"/>
              <a:gd name="connsiteY1" fmla="*/ 7812 h 700471"/>
              <a:gd name="connsiteX2" fmla="*/ 0 w 143220"/>
              <a:gd name="connsiteY2" fmla="*/ 695263 h 700471"/>
              <a:gd name="connsiteX3" fmla="*/ 26041 w 143220"/>
              <a:gd name="connsiteY3" fmla="*/ 700471 h 700471"/>
              <a:gd name="connsiteX4" fmla="*/ 143220 w 143220"/>
              <a:gd name="connsiteY4" fmla="*/ 0 h 700471"/>
              <a:gd name="connsiteX0" fmla="*/ 158844 w 158844"/>
              <a:gd name="connsiteY0" fmla="*/ 0 h 703074"/>
              <a:gd name="connsiteX1" fmla="*/ 119782 w 158844"/>
              <a:gd name="connsiteY1" fmla="*/ 7812 h 703074"/>
              <a:gd name="connsiteX2" fmla="*/ 0 w 158844"/>
              <a:gd name="connsiteY2" fmla="*/ 703074 h 703074"/>
              <a:gd name="connsiteX3" fmla="*/ 41665 w 158844"/>
              <a:gd name="connsiteY3" fmla="*/ 700471 h 703074"/>
              <a:gd name="connsiteX4" fmla="*/ 158844 w 158844"/>
              <a:gd name="connsiteY4" fmla="*/ 0 h 703074"/>
              <a:gd name="connsiteX0" fmla="*/ 158844 w 158844"/>
              <a:gd name="connsiteY0" fmla="*/ 0 h 703074"/>
              <a:gd name="connsiteX1" fmla="*/ 119782 w 158844"/>
              <a:gd name="connsiteY1" fmla="*/ 7812 h 703074"/>
              <a:gd name="connsiteX2" fmla="*/ 0 w 158844"/>
              <a:gd name="connsiteY2" fmla="*/ 703074 h 703074"/>
              <a:gd name="connsiteX3" fmla="*/ 41665 w 158844"/>
              <a:gd name="connsiteY3" fmla="*/ 700471 h 703074"/>
              <a:gd name="connsiteX4" fmla="*/ 158844 w 158844"/>
              <a:gd name="connsiteY4" fmla="*/ 0 h 70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844" h="703074">
                <a:moveTo>
                  <a:pt x="158844" y="0"/>
                </a:moveTo>
                <a:lnTo>
                  <a:pt x="119782" y="7812"/>
                </a:lnTo>
                <a:cubicBezTo>
                  <a:pt x="79855" y="239566"/>
                  <a:pt x="52946" y="471320"/>
                  <a:pt x="0" y="703074"/>
                </a:cubicBezTo>
                <a:lnTo>
                  <a:pt x="41665" y="700471"/>
                </a:lnTo>
                <a:cubicBezTo>
                  <a:pt x="101556" y="446149"/>
                  <a:pt x="140616" y="134540"/>
                  <a:pt x="158844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47" name="手繪多邊形 5"/>
          <p:cNvSpPr>
            <a:spLocks noEditPoints="1"/>
          </p:cNvSpPr>
          <p:nvPr/>
        </p:nvSpPr>
        <p:spPr bwMode="auto">
          <a:xfrm rot="631506">
            <a:off x="10702759" y="4844340"/>
            <a:ext cx="865413" cy="70822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2" name="手繪多邊形 5"/>
          <p:cNvSpPr>
            <a:spLocks noEditPoints="1"/>
          </p:cNvSpPr>
          <p:nvPr/>
        </p:nvSpPr>
        <p:spPr bwMode="auto">
          <a:xfrm rot="631506">
            <a:off x="10702759" y="4844340"/>
            <a:ext cx="865413" cy="708227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3" name="手繪多邊形 22"/>
          <p:cNvSpPr>
            <a:spLocks/>
          </p:cNvSpPr>
          <p:nvPr/>
        </p:nvSpPr>
        <p:spPr bwMode="auto">
          <a:xfrm rot="315225" flipH="1">
            <a:off x="10183548" y="5182883"/>
            <a:ext cx="192143" cy="1137832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4" name="手繪多邊形 53"/>
          <p:cNvSpPr/>
          <p:nvPr/>
        </p:nvSpPr>
        <p:spPr>
          <a:xfrm>
            <a:off x="1332626" y="5783174"/>
            <a:ext cx="6174786" cy="1059486"/>
          </a:xfrm>
          <a:custGeom>
            <a:avLst/>
            <a:gdLst>
              <a:gd name="connsiteX0" fmla="*/ 19050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5" fmla="*/ 19050 w 9124950"/>
              <a:gd name="connsiteY5" fmla="*/ 180975 h 238125"/>
              <a:gd name="connsiteX0" fmla="*/ 85725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0" fmla="*/ 0 w 9124950"/>
              <a:gd name="connsiteY0" fmla="*/ 133350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0" fmla="*/ 36407 w 9161357"/>
              <a:gd name="connsiteY0" fmla="*/ 133350 h 449173"/>
              <a:gd name="connsiteX1" fmla="*/ 9161357 w 9161357"/>
              <a:gd name="connsiteY1" fmla="*/ 238125 h 449173"/>
              <a:gd name="connsiteX2" fmla="*/ 4475057 w 9161357"/>
              <a:gd name="connsiteY2" fmla="*/ 0 h 449173"/>
              <a:gd name="connsiteX3" fmla="*/ 36407 w 9161357"/>
              <a:gd name="connsiteY3" fmla="*/ 133350 h 449173"/>
              <a:gd name="connsiteX0" fmla="*/ 25473 w 9150645"/>
              <a:gd name="connsiteY0" fmla="*/ 627976 h 1050014"/>
              <a:gd name="connsiteX1" fmla="*/ 9150423 w 9150645"/>
              <a:gd name="connsiteY1" fmla="*/ 732751 h 1050014"/>
              <a:gd name="connsiteX2" fmla="*/ 4464123 w 9150645"/>
              <a:gd name="connsiteY2" fmla="*/ 494626 h 1050014"/>
              <a:gd name="connsiteX3" fmla="*/ 25473 w 9150645"/>
              <a:gd name="connsiteY3" fmla="*/ 627976 h 1050014"/>
              <a:gd name="connsiteX0" fmla="*/ 25525 w 9150557"/>
              <a:gd name="connsiteY0" fmla="*/ 133350 h 556394"/>
              <a:gd name="connsiteX1" fmla="*/ 9150475 w 9150557"/>
              <a:gd name="connsiteY1" fmla="*/ 238125 h 556394"/>
              <a:gd name="connsiteX2" fmla="*/ 4464175 w 9150557"/>
              <a:gd name="connsiteY2" fmla="*/ 0 h 556394"/>
              <a:gd name="connsiteX3" fmla="*/ 25525 w 9150557"/>
              <a:gd name="connsiteY3" fmla="*/ 133350 h 556394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0 w 9115425"/>
              <a:gd name="connsiteY0" fmla="*/ 247650 h 247650"/>
              <a:gd name="connsiteX1" fmla="*/ 9115425 w 9115425"/>
              <a:gd name="connsiteY1" fmla="*/ 238125 h 247650"/>
              <a:gd name="connsiteX2" fmla="*/ 4429125 w 9115425"/>
              <a:gd name="connsiteY2" fmla="*/ 0 h 247650"/>
              <a:gd name="connsiteX3" fmla="*/ 0 w 9115425"/>
              <a:gd name="connsiteY3" fmla="*/ 247650 h 247650"/>
              <a:gd name="connsiteX0" fmla="*/ 0 w 9115425"/>
              <a:gd name="connsiteY0" fmla="*/ 9525 h 9525"/>
              <a:gd name="connsiteX1" fmla="*/ 9115425 w 9115425"/>
              <a:gd name="connsiteY1" fmla="*/ 0 h 9525"/>
              <a:gd name="connsiteX2" fmla="*/ 0 w 9115425"/>
              <a:gd name="connsiteY2" fmla="*/ 9525 h 9525"/>
              <a:gd name="connsiteX0" fmla="*/ 0 w 10000"/>
              <a:gd name="connsiteY0" fmla="*/ 292235 h 292235"/>
              <a:gd name="connsiteX1" fmla="*/ 10000 w 10000"/>
              <a:gd name="connsiteY1" fmla="*/ 282235 h 292235"/>
              <a:gd name="connsiteX2" fmla="*/ 0 w 10000"/>
              <a:gd name="connsiteY2" fmla="*/ 292235 h 292235"/>
              <a:gd name="connsiteX0" fmla="*/ 0 w 10001"/>
              <a:gd name="connsiteY0" fmla="*/ 294051 h 327478"/>
              <a:gd name="connsiteX1" fmla="*/ 10000 w 10001"/>
              <a:gd name="connsiteY1" fmla="*/ 284051 h 327478"/>
              <a:gd name="connsiteX2" fmla="*/ 0 w 10001"/>
              <a:gd name="connsiteY2" fmla="*/ 294051 h 327478"/>
              <a:gd name="connsiteX0" fmla="*/ 0 w 10006"/>
              <a:gd name="connsiteY0" fmla="*/ 423180 h 456620"/>
              <a:gd name="connsiteX1" fmla="*/ 10000 w 10006"/>
              <a:gd name="connsiteY1" fmla="*/ 413180 h 456620"/>
              <a:gd name="connsiteX2" fmla="*/ 0 w 10006"/>
              <a:gd name="connsiteY2" fmla="*/ 423180 h 456620"/>
              <a:gd name="connsiteX0" fmla="*/ 0 w 10000"/>
              <a:gd name="connsiteY0" fmla="*/ 423180 h 423180"/>
              <a:gd name="connsiteX1" fmla="*/ 10000 w 10000"/>
              <a:gd name="connsiteY1" fmla="*/ 413180 h 423180"/>
              <a:gd name="connsiteX2" fmla="*/ 0 w 10000"/>
              <a:gd name="connsiteY2" fmla="*/ 423180 h 423180"/>
              <a:gd name="connsiteX0" fmla="*/ 0 w 10073"/>
              <a:gd name="connsiteY0" fmla="*/ 389913 h 459913"/>
              <a:gd name="connsiteX1" fmla="*/ 10073 w 10073"/>
              <a:gd name="connsiteY1" fmla="*/ 459913 h 459913"/>
              <a:gd name="connsiteX2" fmla="*/ 0 w 10073"/>
              <a:gd name="connsiteY2" fmla="*/ 389913 h 459913"/>
              <a:gd name="connsiteX0" fmla="*/ 0 w 10104"/>
              <a:gd name="connsiteY0" fmla="*/ 423180 h 423180"/>
              <a:gd name="connsiteX1" fmla="*/ 10104 w 10104"/>
              <a:gd name="connsiteY1" fmla="*/ 413180 h 423180"/>
              <a:gd name="connsiteX2" fmla="*/ 0 w 10104"/>
              <a:gd name="connsiteY2" fmla="*/ 423180 h 423180"/>
              <a:gd name="connsiteX0" fmla="*/ 1039 w 11143"/>
              <a:gd name="connsiteY0" fmla="*/ 110027 h 110027"/>
              <a:gd name="connsiteX1" fmla="*/ 11143 w 11143"/>
              <a:gd name="connsiteY1" fmla="*/ 100027 h 110027"/>
              <a:gd name="connsiteX2" fmla="*/ 1467 w 11143"/>
              <a:gd name="connsiteY2" fmla="*/ 25 h 110027"/>
              <a:gd name="connsiteX3" fmla="*/ 1039 w 11143"/>
              <a:gd name="connsiteY3" fmla="*/ 110027 h 110027"/>
              <a:gd name="connsiteX0" fmla="*/ 1032 w 11136"/>
              <a:gd name="connsiteY0" fmla="*/ 840002 h 840002"/>
              <a:gd name="connsiteX1" fmla="*/ 11136 w 11136"/>
              <a:gd name="connsiteY1" fmla="*/ 830002 h 840002"/>
              <a:gd name="connsiteX2" fmla="*/ 1481 w 11136"/>
              <a:gd name="connsiteY2" fmla="*/ 2 h 840002"/>
              <a:gd name="connsiteX3" fmla="*/ 1032 w 11136"/>
              <a:gd name="connsiteY3" fmla="*/ 840002 h 840002"/>
              <a:gd name="connsiteX0" fmla="*/ 1032 w 12217"/>
              <a:gd name="connsiteY0" fmla="*/ 840078 h 861516"/>
              <a:gd name="connsiteX1" fmla="*/ 11136 w 12217"/>
              <a:gd name="connsiteY1" fmla="*/ 830078 h 861516"/>
              <a:gd name="connsiteX2" fmla="*/ 10844 w 12217"/>
              <a:gd name="connsiteY2" fmla="*/ 790076 h 861516"/>
              <a:gd name="connsiteX3" fmla="*/ 1481 w 12217"/>
              <a:gd name="connsiteY3" fmla="*/ 78 h 861516"/>
              <a:gd name="connsiteX4" fmla="*/ 1032 w 12217"/>
              <a:gd name="connsiteY4" fmla="*/ 840078 h 861516"/>
              <a:gd name="connsiteX0" fmla="*/ 1032 w 12337"/>
              <a:gd name="connsiteY0" fmla="*/ 840592 h 840592"/>
              <a:gd name="connsiteX1" fmla="*/ 11136 w 12337"/>
              <a:gd name="connsiteY1" fmla="*/ 830592 h 840592"/>
              <a:gd name="connsiteX2" fmla="*/ 11105 w 12337"/>
              <a:gd name="connsiteY2" fmla="*/ 210591 h 840592"/>
              <a:gd name="connsiteX3" fmla="*/ 1481 w 12337"/>
              <a:gd name="connsiteY3" fmla="*/ 592 h 840592"/>
              <a:gd name="connsiteX4" fmla="*/ 1032 w 12337"/>
              <a:gd name="connsiteY4" fmla="*/ 840592 h 840592"/>
              <a:gd name="connsiteX0" fmla="*/ 1032 w 11136"/>
              <a:gd name="connsiteY0" fmla="*/ 840592 h 840592"/>
              <a:gd name="connsiteX1" fmla="*/ 11136 w 11136"/>
              <a:gd name="connsiteY1" fmla="*/ 830592 h 840592"/>
              <a:gd name="connsiteX2" fmla="*/ 11105 w 11136"/>
              <a:gd name="connsiteY2" fmla="*/ 210591 h 840592"/>
              <a:gd name="connsiteX3" fmla="*/ 1481 w 11136"/>
              <a:gd name="connsiteY3" fmla="*/ 592 h 840592"/>
              <a:gd name="connsiteX4" fmla="*/ 1032 w 11136"/>
              <a:gd name="connsiteY4" fmla="*/ 840592 h 840592"/>
              <a:gd name="connsiteX0" fmla="*/ 1032 w 11136"/>
              <a:gd name="connsiteY0" fmla="*/ 840094 h 840094"/>
              <a:gd name="connsiteX1" fmla="*/ 11136 w 11136"/>
              <a:gd name="connsiteY1" fmla="*/ 830094 h 840094"/>
              <a:gd name="connsiteX2" fmla="*/ 11126 w 11136"/>
              <a:gd name="connsiteY2" fmla="*/ 680091 h 840094"/>
              <a:gd name="connsiteX3" fmla="*/ 1481 w 11136"/>
              <a:gd name="connsiteY3" fmla="*/ 94 h 840094"/>
              <a:gd name="connsiteX4" fmla="*/ 1032 w 11136"/>
              <a:gd name="connsiteY4" fmla="*/ 840094 h 840094"/>
              <a:gd name="connsiteX0" fmla="*/ 0 w 10104"/>
              <a:gd name="connsiteY0" fmla="*/ 840094 h 840094"/>
              <a:gd name="connsiteX1" fmla="*/ 10104 w 10104"/>
              <a:gd name="connsiteY1" fmla="*/ 830094 h 840094"/>
              <a:gd name="connsiteX2" fmla="*/ 10094 w 10104"/>
              <a:gd name="connsiteY2" fmla="*/ 680091 h 840094"/>
              <a:gd name="connsiteX3" fmla="*/ 449 w 10104"/>
              <a:gd name="connsiteY3" fmla="*/ 94 h 840094"/>
              <a:gd name="connsiteX4" fmla="*/ 0 w 10104"/>
              <a:gd name="connsiteY4" fmla="*/ 840094 h 840094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303659 h 303659"/>
              <a:gd name="connsiteX1" fmla="*/ 10104 w 10104"/>
              <a:gd name="connsiteY1" fmla="*/ 293659 h 303659"/>
              <a:gd name="connsiteX2" fmla="*/ 10094 w 10104"/>
              <a:gd name="connsiteY2" fmla="*/ 143656 h 303659"/>
              <a:gd name="connsiteX3" fmla="*/ 31 w 10104"/>
              <a:gd name="connsiteY3" fmla="*/ 143657 h 303659"/>
              <a:gd name="connsiteX4" fmla="*/ 0 w 10104"/>
              <a:gd name="connsiteY4" fmla="*/ 303659 h 303659"/>
              <a:gd name="connsiteX0" fmla="*/ 0 w 10104"/>
              <a:gd name="connsiteY0" fmla="*/ 310235 h 310235"/>
              <a:gd name="connsiteX1" fmla="*/ 10104 w 10104"/>
              <a:gd name="connsiteY1" fmla="*/ 300235 h 310235"/>
              <a:gd name="connsiteX2" fmla="*/ 10094 w 10104"/>
              <a:gd name="connsiteY2" fmla="*/ 150232 h 310235"/>
              <a:gd name="connsiteX3" fmla="*/ 31 w 10104"/>
              <a:gd name="connsiteY3" fmla="*/ 150233 h 310235"/>
              <a:gd name="connsiteX4" fmla="*/ 0 w 10104"/>
              <a:gd name="connsiteY4" fmla="*/ 310235 h 310235"/>
              <a:gd name="connsiteX0" fmla="*/ 0 w 10104"/>
              <a:gd name="connsiteY0" fmla="*/ 904925 h 904925"/>
              <a:gd name="connsiteX1" fmla="*/ 10104 w 10104"/>
              <a:gd name="connsiteY1" fmla="*/ 894925 h 904925"/>
              <a:gd name="connsiteX2" fmla="*/ 10094 w 10104"/>
              <a:gd name="connsiteY2" fmla="*/ 744922 h 904925"/>
              <a:gd name="connsiteX3" fmla="*/ 5 w 10104"/>
              <a:gd name="connsiteY3" fmla="*/ 44926 h 904925"/>
              <a:gd name="connsiteX4" fmla="*/ 0 w 10104"/>
              <a:gd name="connsiteY4" fmla="*/ 904925 h 904925"/>
              <a:gd name="connsiteX0" fmla="*/ 0 w 10104"/>
              <a:gd name="connsiteY0" fmla="*/ 922108 h 922108"/>
              <a:gd name="connsiteX1" fmla="*/ 10104 w 10104"/>
              <a:gd name="connsiteY1" fmla="*/ 912108 h 922108"/>
              <a:gd name="connsiteX2" fmla="*/ 4678 w 10104"/>
              <a:gd name="connsiteY2" fmla="*/ 495440 h 922108"/>
              <a:gd name="connsiteX3" fmla="*/ 5 w 10104"/>
              <a:gd name="connsiteY3" fmla="*/ 62109 h 922108"/>
              <a:gd name="connsiteX4" fmla="*/ 0 w 10104"/>
              <a:gd name="connsiteY4" fmla="*/ 922108 h 922108"/>
              <a:gd name="connsiteX0" fmla="*/ 0 w 7117"/>
              <a:gd name="connsiteY0" fmla="*/ 922108 h 945441"/>
              <a:gd name="connsiteX1" fmla="*/ 7117 w 7117"/>
              <a:gd name="connsiteY1" fmla="*/ 945441 h 945441"/>
              <a:gd name="connsiteX2" fmla="*/ 4678 w 7117"/>
              <a:gd name="connsiteY2" fmla="*/ 495440 h 945441"/>
              <a:gd name="connsiteX3" fmla="*/ 5 w 7117"/>
              <a:gd name="connsiteY3" fmla="*/ 62109 h 945441"/>
              <a:gd name="connsiteX4" fmla="*/ 0 w 7117"/>
              <a:gd name="connsiteY4" fmla="*/ 922108 h 945441"/>
              <a:gd name="connsiteX0" fmla="*/ 0 w 10000"/>
              <a:gd name="connsiteY0" fmla="*/ 11344 h 11591"/>
              <a:gd name="connsiteX1" fmla="*/ 10000 w 10000"/>
              <a:gd name="connsiteY1" fmla="*/ 11591 h 11591"/>
              <a:gd name="connsiteX2" fmla="*/ 6757 w 10000"/>
              <a:gd name="connsiteY2" fmla="*/ 1014 h 11591"/>
              <a:gd name="connsiteX3" fmla="*/ 7 w 10000"/>
              <a:gd name="connsiteY3" fmla="*/ 2248 h 11591"/>
              <a:gd name="connsiteX4" fmla="*/ 0 w 10000"/>
              <a:gd name="connsiteY4" fmla="*/ 11344 h 11591"/>
              <a:gd name="connsiteX0" fmla="*/ 0 w 10000"/>
              <a:gd name="connsiteY0" fmla="*/ 9096 h 9343"/>
              <a:gd name="connsiteX1" fmla="*/ 10000 w 10000"/>
              <a:gd name="connsiteY1" fmla="*/ 9343 h 9343"/>
              <a:gd name="connsiteX2" fmla="*/ 7 w 10000"/>
              <a:gd name="connsiteY2" fmla="*/ 0 h 9343"/>
              <a:gd name="connsiteX3" fmla="*/ 0 w 10000"/>
              <a:gd name="connsiteY3" fmla="*/ 9096 h 9343"/>
              <a:gd name="connsiteX0" fmla="*/ 0 w 10489"/>
              <a:gd name="connsiteY0" fmla="*/ 9736 h 9736"/>
              <a:gd name="connsiteX1" fmla="*/ 10489 w 10489"/>
              <a:gd name="connsiteY1" fmla="*/ 9528 h 9736"/>
              <a:gd name="connsiteX2" fmla="*/ 7 w 10489"/>
              <a:gd name="connsiteY2" fmla="*/ 0 h 9736"/>
              <a:gd name="connsiteX3" fmla="*/ 0 w 10489"/>
              <a:gd name="connsiteY3" fmla="*/ 9736 h 9736"/>
              <a:gd name="connsiteX0" fmla="*/ 0 w 10000"/>
              <a:gd name="connsiteY0" fmla="*/ 12587 h 12587"/>
              <a:gd name="connsiteX1" fmla="*/ 10000 w 10000"/>
              <a:gd name="connsiteY1" fmla="*/ 12373 h 12587"/>
              <a:gd name="connsiteX2" fmla="*/ 7 w 10000"/>
              <a:gd name="connsiteY2" fmla="*/ 2587 h 12587"/>
              <a:gd name="connsiteX3" fmla="*/ 0 w 10000"/>
              <a:gd name="connsiteY3" fmla="*/ 12587 h 12587"/>
              <a:gd name="connsiteX0" fmla="*/ 0 w 10000"/>
              <a:gd name="connsiteY0" fmla="*/ 12678 h 12678"/>
              <a:gd name="connsiteX1" fmla="*/ 10000 w 10000"/>
              <a:gd name="connsiteY1" fmla="*/ 12464 h 12678"/>
              <a:gd name="connsiteX2" fmla="*/ 7 w 10000"/>
              <a:gd name="connsiteY2" fmla="*/ 2678 h 12678"/>
              <a:gd name="connsiteX3" fmla="*/ 0 w 10000"/>
              <a:gd name="connsiteY3" fmla="*/ 12678 h 12678"/>
              <a:gd name="connsiteX0" fmla="*/ 0 w 10000"/>
              <a:gd name="connsiteY0" fmla="*/ 12793 h 12793"/>
              <a:gd name="connsiteX1" fmla="*/ 10000 w 10000"/>
              <a:gd name="connsiteY1" fmla="*/ 12579 h 12793"/>
              <a:gd name="connsiteX2" fmla="*/ 7 w 10000"/>
              <a:gd name="connsiteY2" fmla="*/ 2793 h 12793"/>
              <a:gd name="connsiteX3" fmla="*/ 0 w 10000"/>
              <a:gd name="connsiteY3" fmla="*/ 12793 h 12793"/>
              <a:gd name="connsiteX0" fmla="*/ 0 w 10000"/>
              <a:gd name="connsiteY0" fmla="*/ 16006 h 16006"/>
              <a:gd name="connsiteX1" fmla="*/ 10000 w 10000"/>
              <a:gd name="connsiteY1" fmla="*/ 15792 h 16006"/>
              <a:gd name="connsiteX2" fmla="*/ 19 w 10000"/>
              <a:gd name="connsiteY2" fmla="*/ 2421 h 16006"/>
              <a:gd name="connsiteX3" fmla="*/ 0 w 10000"/>
              <a:gd name="connsiteY3" fmla="*/ 16006 h 16006"/>
              <a:gd name="connsiteX0" fmla="*/ 0 w 3596"/>
              <a:gd name="connsiteY0" fmla="*/ 16215 h 16215"/>
              <a:gd name="connsiteX1" fmla="*/ 3596 w 3596"/>
              <a:gd name="connsiteY1" fmla="*/ 13869 h 16215"/>
              <a:gd name="connsiteX2" fmla="*/ 19 w 3596"/>
              <a:gd name="connsiteY2" fmla="*/ 2630 h 16215"/>
              <a:gd name="connsiteX3" fmla="*/ 0 w 3596"/>
              <a:gd name="connsiteY3" fmla="*/ 16215 h 16215"/>
              <a:gd name="connsiteX0" fmla="*/ 0 w 13503"/>
              <a:gd name="connsiteY0" fmla="*/ 9889 h 9889"/>
              <a:gd name="connsiteX1" fmla="*/ 13503 w 13503"/>
              <a:gd name="connsiteY1" fmla="*/ 9577 h 9889"/>
              <a:gd name="connsiteX2" fmla="*/ 53 w 13503"/>
              <a:gd name="connsiteY2" fmla="*/ 1511 h 9889"/>
              <a:gd name="connsiteX3" fmla="*/ 0 w 13503"/>
              <a:gd name="connsiteY3" fmla="*/ 9889 h 9889"/>
              <a:gd name="connsiteX0" fmla="*/ 0 w 10000"/>
              <a:gd name="connsiteY0" fmla="*/ 8472 h 8472"/>
              <a:gd name="connsiteX1" fmla="*/ 10000 w 10000"/>
              <a:gd name="connsiteY1" fmla="*/ 8156 h 8472"/>
              <a:gd name="connsiteX2" fmla="*/ 39 w 10000"/>
              <a:gd name="connsiteY2" fmla="*/ 0 h 8472"/>
              <a:gd name="connsiteX3" fmla="*/ 0 w 10000"/>
              <a:gd name="connsiteY3" fmla="*/ 8472 h 8472"/>
              <a:gd name="connsiteX0" fmla="*/ 0 w 10000"/>
              <a:gd name="connsiteY0" fmla="*/ 10013 h 10013"/>
              <a:gd name="connsiteX1" fmla="*/ 10000 w 10000"/>
              <a:gd name="connsiteY1" fmla="*/ 9640 h 10013"/>
              <a:gd name="connsiteX2" fmla="*/ 39 w 10000"/>
              <a:gd name="connsiteY2" fmla="*/ 13 h 10013"/>
              <a:gd name="connsiteX3" fmla="*/ 0 w 10000"/>
              <a:gd name="connsiteY3" fmla="*/ 10013 h 10013"/>
              <a:gd name="connsiteX0" fmla="*/ 0 w 10697"/>
              <a:gd name="connsiteY0" fmla="*/ 10013 h 10013"/>
              <a:gd name="connsiteX1" fmla="*/ 10697 w 10697"/>
              <a:gd name="connsiteY1" fmla="*/ 9925 h 10013"/>
              <a:gd name="connsiteX2" fmla="*/ 39 w 10697"/>
              <a:gd name="connsiteY2" fmla="*/ 13 h 10013"/>
              <a:gd name="connsiteX3" fmla="*/ 0 w 10697"/>
              <a:gd name="connsiteY3" fmla="*/ 10013 h 10013"/>
              <a:gd name="connsiteX0" fmla="*/ 0 w 10697"/>
              <a:gd name="connsiteY0" fmla="*/ 10016 h 10016"/>
              <a:gd name="connsiteX1" fmla="*/ 10697 w 10697"/>
              <a:gd name="connsiteY1" fmla="*/ 9928 h 10016"/>
              <a:gd name="connsiteX2" fmla="*/ 39 w 10697"/>
              <a:gd name="connsiteY2" fmla="*/ 16 h 10016"/>
              <a:gd name="connsiteX3" fmla="*/ 0 w 10697"/>
              <a:gd name="connsiteY3" fmla="*/ 10016 h 10016"/>
              <a:gd name="connsiteX0" fmla="*/ 1739 w 12436"/>
              <a:gd name="connsiteY0" fmla="*/ 6184 h 6184"/>
              <a:gd name="connsiteX1" fmla="*/ 12436 w 12436"/>
              <a:gd name="connsiteY1" fmla="*/ 6096 h 6184"/>
              <a:gd name="connsiteX2" fmla="*/ 0 w 12436"/>
              <a:gd name="connsiteY2" fmla="*/ 36 h 6184"/>
              <a:gd name="connsiteX3" fmla="*/ 1739 w 12436"/>
              <a:gd name="connsiteY3" fmla="*/ 6184 h 6184"/>
              <a:gd name="connsiteX0" fmla="*/ 1398 w 6233"/>
              <a:gd name="connsiteY0" fmla="*/ 12372 h 12372"/>
              <a:gd name="connsiteX1" fmla="*/ 6233 w 6233"/>
              <a:gd name="connsiteY1" fmla="*/ 2772 h 12372"/>
              <a:gd name="connsiteX2" fmla="*/ 0 w 6233"/>
              <a:gd name="connsiteY2" fmla="*/ 2430 h 12372"/>
              <a:gd name="connsiteX3" fmla="*/ 1398 w 6233"/>
              <a:gd name="connsiteY3" fmla="*/ 12372 h 12372"/>
              <a:gd name="connsiteX0" fmla="*/ 2244 w 10001"/>
              <a:gd name="connsiteY0" fmla="*/ 10284 h 10284"/>
              <a:gd name="connsiteX1" fmla="*/ 10001 w 10001"/>
              <a:gd name="connsiteY1" fmla="*/ 2525 h 10284"/>
              <a:gd name="connsiteX2" fmla="*/ 1 w 10001"/>
              <a:gd name="connsiteY2" fmla="*/ 2248 h 10284"/>
              <a:gd name="connsiteX3" fmla="*/ 2244 w 10001"/>
              <a:gd name="connsiteY3" fmla="*/ 10284 h 10284"/>
              <a:gd name="connsiteX0" fmla="*/ 2244 w 10001"/>
              <a:gd name="connsiteY0" fmla="*/ 8759 h 8759"/>
              <a:gd name="connsiteX1" fmla="*/ 10001 w 10001"/>
              <a:gd name="connsiteY1" fmla="*/ 1000 h 8759"/>
              <a:gd name="connsiteX2" fmla="*/ 1 w 10001"/>
              <a:gd name="connsiteY2" fmla="*/ 723 h 8759"/>
              <a:gd name="connsiteX3" fmla="*/ 2244 w 10001"/>
              <a:gd name="connsiteY3" fmla="*/ 8759 h 8759"/>
              <a:gd name="connsiteX0" fmla="*/ 2244 w 10000"/>
              <a:gd name="connsiteY0" fmla="*/ 10643 h 10643"/>
              <a:gd name="connsiteX1" fmla="*/ 10000 w 10000"/>
              <a:gd name="connsiteY1" fmla="*/ 1785 h 10643"/>
              <a:gd name="connsiteX2" fmla="*/ 1 w 10000"/>
              <a:gd name="connsiteY2" fmla="*/ 1468 h 10643"/>
              <a:gd name="connsiteX3" fmla="*/ 2244 w 10000"/>
              <a:gd name="connsiteY3" fmla="*/ 10643 h 10643"/>
              <a:gd name="connsiteX0" fmla="*/ 2244 w 10000"/>
              <a:gd name="connsiteY0" fmla="*/ 11013 h 11013"/>
              <a:gd name="connsiteX1" fmla="*/ 10000 w 10000"/>
              <a:gd name="connsiteY1" fmla="*/ 2155 h 11013"/>
              <a:gd name="connsiteX2" fmla="*/ 1 w 10000"/>
              <a:gd name="connsiteY2" fmla="*/ 1838 h 11013"/>
              <a:gd name="connsiteX3" fmla="*/ 2244 w 10000"/>
              <a:gd name="connsiteY3" fmla="*/ 11013 h 11013"/>
              <a:gd name="connsiteX0" fmla="*/ 8225 w 10000"/>
              <a:gd name="connsiteY0" fmla="*/ 6117 h 6117"/>
              <a:gd name="connsiteX1" fmla="*/ 10000 w 10000"/>
              <a:gd name="connsiteY1" fmla="*/ 2155 h 6117"/>
              <a:gd name="connsiteX2" fmla="*/ 1 w 10000"/>
              <a:gd name="connsiteY2" fmla="*/ 1838 h 6117"/>
              <a:gd name="connsiteX3" fmla="*/ 8225 w 10000"/>
              <a:gd name="connsiteY3" fmla="*/ 6117 h 6117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2 w 9999"/>
              <a:gd name="connsiteY0" fmla="*/ 11392 h 11392"/>
              <a:gd name="connsiteX1" fmla="*/ 9999 w 9999"/>
              <a:gd name="connsiteY1" fmla="*/ 3523 h 11392"/>
              <a:gd name="connsiteX2" fmla="*/ 0 w 9999"/>
              <a:gd name="connsiteY2" fmla="*/ 3005 h 11392"/>
              <a:gd name="connsiteX3" fmla="*/ 5032 w 9999"/>
              <a:gd name="connsiteY3" fmla="*/ 11392 h 11392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155"/>
              <a:gd name="connsiteY0" fmla="*/ 9869 h 9869"/>
              <a:gd name="connsiteX1" fmla="*/ 10155 w 10155"/>
              <a:gd name="connsiteY1" fmla="*/ 3267 h 9869"/>
              <a:gd name="connsiteX2" fmla="*/ 0 w 10155"/>
              <a:gd name="connsiteY2" fmla="*/ 2507 h 9869"/>
              <a:gd name="connsiteX3" fmla="*/ 5033 w 10155"/>
              <a:gd name="connsiteY3" fmla="*/ 9869 h 9869"/>
              <a:gd name="connsiteX0" fmla="*/ 8921 w 10000"/>
              <a:gd name="connsiteY0" fmla="*/ 11193 h 11193"/>
              <a:gd name="connsiteX1" fmla="*/ 10000 w 10000"/>
              <a:gd name="connsiteY1" fmla="*/ 3310 h 11193"/>
              <a:gd name="connsiteX2" fmla="*/ 0 w 10000"/>
              <a:gd name="connsiteY2" fmla="*/ 2540 h 11193"/>
              <a:gd name="connsiteX3" fmla="*/ 8921 w 10000"/>
              <a:gd name="connsiteY3" fmla="*/ 11193 h 11193"/>
              <a:gd name="connsiteX0" fmla="*/ 8921 w 15948"/>
              <a:gd name="connsiteY0" fmla="*/ 10278 h 10278"/>
              <a:gd name="connsiteX1" fmla="*/ 15948 w 15948"/>
              <a:gd name="connsiteY1" fmla="*/ 5462 h 10278"/>
              <a:gd name="connsiteX2" fmla="*/ 0 w 15948"/>
              <a:gd name="connsiteY2" fmla="*/ 1625 h 10278"/>
              <a:gd name="connsiteX3" fmla="*/ 8921 w 15948"/>
              <a:gd name="connsiteY3" fmla="*/ 10278 h 10278"/>
              <a:gd name="connsiteX0" fmla="*/ 8921 w 15948"/>
              <a:gd name="connsiteY0" fmla="*/ 10278 h 10278"/>
              <a:gd name="connsiteX1" fmla="*/ 15948 w 15948"/>
              <a:gd name="connsiteY1" fmla="*/ 5462 h 10278"/>
              <a:gd name="connsiteX2" fmla="*/ 0 w 15948"/>
              <a:gd name="connsiteY2" fmla="*/ 1625 h 10278"/>
              <a:gd name="connsiteX3" fmla="*/ 8921 w 15948"/>
              <a:gd name="connsiteY3" fmla="*/ 10278 h 10278"/>
              <a:gd name="connsiteX0" fmla="*/ 9022 w 16049"/>
              <a:gd name="connsiteY0" fmla="*/ 10413 h 10413"/>
              <a:gd name="connsiteX1" fmla="*/ 16049 w 16049"/>
              <a:gd name="connsiteY1" fmla="*/ 5597 h 10413"/>
              <a:gd name="connsiteX2" fmla="*/ 0 w 16049"/>
              <a:gd name="connsiteY2" fmla="*/ 1590 h 10413"/>
              <a:gd name="connsiteX3" fmla="*/ 9022 w 16049"/>
              <a:gd name="connsiteY3" fmla="*/ 10413 h 10413"/>
              <a:gd name="connsiteX0" fmla="*/ 9022 w 16049"/>
              <a:gd name="connsiteY0" fmla="*/ 11837 h 11837"/>
              <a:gd name="connsiteX1" fmla="*/ 16049 w 16049"/>
              <a:gd name="connsiteY1" fmla="*/ 7021 h 11837"/>
              <a:gd name="connsiteX2" fmla="*/ 0 w 16049"/>
              <a:gd name="connsiteY2" fmla="*/ 3014 h 11837"/>
              <a:gd name="connsiteX3" fmla="*/ 9022 w 16049"/>
              <a:gd name="connsiteY3" fmla="*/ 11837 h 11837"/>
              <a:gd name="connsiteX0" fmla="*/ 9022 w 16049"/>
              <a:gd name="connsiteY0" fmla="*/ 12080 h 12080"/>
              <a:gd name="connsiteX1" fmla="*/ 16049 w 16049"/>
              <a:gd name="connsiteY1" fmla="*/ 7264 h 12080"/>
              <a:gd name="connsiteX2" fmla="*/ 0 w 16049"/>
              <a:gd name="connsiteY2" fmla="*/ 3257 h 12080"/>
              <a:gd name="connsiteX3" fmla="*/ 9022 w 16049"/>
              <a:gd name="connsiteY3" fmla="*/ 12080 h 12080"/>
              <a:gd name="connsiteX0" fmla="*/ 9022 w 16889"/>
              <a:gd name="connsiteY0" fmla="*/ 11602 h 11602"/>
              <a:gd name="connsiteX1" fmla="*/ 16889 w 16889"/>
              <a:gd name="connsiteY1" fmla="*/ 9001 h 11602"/>
              <a:gd name="connsiteX2" fmla="*/ 0 w 16889"/>
              <a:gd name="connsiteY2" fmla="*/ 2779 h 11602"/>
              <a:gd name="connsiteX3" fmla="*/ 9022 w 16889"/>
              <a:gd name="connsiteY3" fmla="*/ 11602 h 11602"/>
              <a:gd name="connsiteX0" fmla="*/ 9560 w 16889"/>
              <a:gd name="connsiteY0" fmla="*/ 13988 h 13988"/>
              <a:gd name="connsiteX1" fmla="*/ 16889 w 16889"/>
              <a:gd name="connsiteY1" fmla="*/ 9001 h 13988"/>
              <a:gd name="connsiteX2" fmla="*/ 0 w 16889"/>
              <a:gd name="connsiteY2" fmla="*/ 2779 h 13988"/>
              <a:gd name="connsiteX3" fmla="*/ 9560 w 16889"/>
              <a:gd name="connsiteY3" fmla="*/ 13988 h 13988"/>
              <a:gd name="connsiteX0" fmla="*/ 9560 w 17427"/>
              <a:gd name="connsiteY0" fmla="*/ 13988 h 13988"/>
              <a:gd name="connsiteX1" fmla="*/ 17427 w 17427"/>
              <a:gd name="connsiteY1" fmla="*/ 9001 h 13988"/>
              <a:gd name="connsiteX2" fmla="*/ 0 w 17427"/>
              <a:gd name="connsiteY2" fmla="*/ 2779 h 13988"/>
              <a:gd name="connsiteX3" fmla="*/ 9560 w 17427"/>
              <a:gd name="connsiteY3" fmla="*/ 13988 h 13988"/>
              <a:gd name="connsiteX0" fmla="*/ 9560 w 17427"/>
              <a:gd name="connsiteY0" fmla="*/ 14260 h 14260"/>
              <a:gd name="connsiteX1" fmla="*/ 17427 w 17427"/>
              <a:gd name="connsiteY1" fmla="*/ 9273 h 14260"/>
              <a:gd name="connsiteX2" fmla="*/ 0 w 17427"/>
              <a:gd name="connsiteY2" fmla="*/ 3051 h 14260"/>
              <a:gd name="connsiteX3" fmla="*/ 9560 w 17427"/>
              <a:gd name="connsiteY3" fmla="*/ 14260 h 14260"/>
              <a:gd name="connsiteX0" fmla="*/ 9560 w 17427"/>
              <a:gd name="connsiteY0" fmla="*/ 15164 h 15164"/>
              <a:gd name="connsiteX1" fmla="*/ 17427 w 17427"/>
              <a:gd name="connsiteY1" fmla="*/ 10177 h 15164"/>
              <a:gd name="connsiteX2" fmla="*/ 0 w 17427"/>
              <a:gd name="connsiteY2" fmla="*/ 3955 h 15164"/>
              <a:gd name="connsiteX3" fmla="*/ 9560 w 17427"/>
              <a:gd name="connsiteY3" fmla="*/ 15164 h 1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27" h="15164">
                <a:moveTo>
                  <a:pt x="9560" y="15164"/>
                </a:moveTo>
                <a:cubicBezTo>
                  <a:pt x="11979" y="12476"/>
                  <a:pt x="15918" y="11427"/>
                  <a:pt x="17427" y="10177"/>
                </a:cubicBezTo>
                <a:cubicBezTo>
                  <a:pt x="14981" y="3702"/>
                  <a:pt x="4884" y="-5282"/>
                  <a:pt x="0" y="3955"/>
                </a:cubicBezTo>
                <a:cubicBezTo>
                  <a:pt x="2595" y="5197"/>
                  <a:pt x="9407" y="13614"/>
                  <a:pt x="9560" y="1516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77" name="手繪多邊形 76"/>
          <p:cNvSpPr/>
          <p:nvPr/>
        </p:nvSpPr>
        <p:spPr>
          <a:xfrm>
            <a:off x="-10996" y="5804318"/>
            <a:ext cx="4799625" cy="1053682"/>
          </a:xfrm>
          <a:custGeom>
            <a:avLst/>
            <a:gdLst>
              <a:gd name="connsiteX0" fmla="*/ 238164 w 4799625"/>
              <a:gd name="connsiteY0" fmla="*/ 977 h 1053682"/>
              <a:gd name="connsiteX1" fmla="*/ 4799625 w 4799625"/>
              <a:gd name="connsiteY1" fmla="*/ 894321 h 1053682"/>
              <a:gd name="connsiteX2" fmla="*/ 3977586 w 4799625"/>
              <a:gd name="connsiteY2" fmla="*/ 1002807 h 1053682"/>
              <a:gd name="connsiteX3" fmla="*/ 3781936 w 4799625"/>
              <a:gd name="connsiteY3" fmla="*/ 1053682 h 1053682"/>
              <a:gd name="connsiteX4" fmla="*/ 0 w 4799625"/>
              <a:gd name="connsiteY4" fmla="*/ 1053682 h 1053682"/>
              <a:gd name="connsiteX5" fmla="*/ 0 w 4799625"/>
              <a:gd name="connsiteY5" fmla="*/ 10991 h 1053682"/>
              <a:gd name="connsiteX6" fmla="*/ 97462 w 4799625"/>
              <a:gd name="connsiteY6" fmla="*/ 5213 h 1053682"/>
              <a:gd name="connsiteX7" fmla="*/ 238164 w 4799625"/>
              <a:gd name="connsiteY7" fmla="*/ 977 h 105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99625" h="1053682">
                <a:moveTo>
                  <a:pt x="238164" y="977"/>
                </a:moveTo>
                <a:cubicBezTo>
                  <a:pt x="1600844" y="-22805"/>
                  <a:pt x="4306110" y="390350"/>
                  <a:pt x="4799625" y="894321"/>
                </a:cubicBezTo>
                <a:cubicBezTo>
                  <a:pt x="4714340" y="858229"/>
                  <a:pt x="4386704" y="904421"/>
                  <a:pt x="3977586" y="1002807"/>
                </a:cubicBezTo>
                <a:lnTo>
                  <a:pt x="3781936" y="1053682"/>
                </a:lnTo>
                <a:lnTo>
                  <a:pt x="0" y="1053682"/>
                </a:lnTo>
                <a:lnTo>
                  <a:pt x="0" y="10991"/>
                </a:lnTo>
                <a:lnTo>
                  <a:pt x="97462" y="5213"/>
                </a:lnTo>
                <a:cubicBezTo>
                  <a:pt x="142543" y="3233"/>
                  <a:pt x="189497" y="1827"/>
                  <a:pt x="238164" y="977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78" name="手繪多邊形 77"/>
          <p:cNvSpPr/>
          <p:nvPr/>
        </p:nvSpPr>
        <p:spPr>
          <a:xfrm>
            <a:off x="212333" y="6487570"/>
            <a:ext cx="4996595" cy="370431"/>
          </a:xfrm>
          <a:custGeom>
            <a:avLst/>
            <a:gdLst>
              <a:gd name="connsiteX0" fmla="*/ 3565772 w 4996595"/>
              <a:gd name="connsiteY0" fmla="*/ 158 h 370431"/>
              <a:gd name="connsiteX1" fmla="*/ 4996595 w 4996595"/>
              <a:gd name="connsiteY1" fmla="*/ 86096 h 370431"/>
              <a:gd name="connsiteX2" fmla="*/ 3711460 w 4996595"/>
              <a:gd name="connsiteY2" fmla="*/ 322948 h 370431"/>
              <a:gd name="connsiteX3" fmla="*/ 3527732 w 4996595"/>
              <a:gd name="connsiteY3" fmla="*/ 370431 h 370431"/>
              <a:gd name="connsiteX4" fmla="*/ 0 w 4996595"/>
              <a:gd name="connsiteY4" fmla="*/ 370431 h 370431"/>
              <a:gd name="connsiteX5" fmla="*/ 226641 w 4996595"/>
              <a:gd name="connsiteY5" fmla="*/ 323416 h 370431"/>
              <a:gd name="connsiteX6" fmla="*/ 3565772 w 4996595"/>
              <a:gd name="connsiteY6" fmla="*/ 158 h 37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6595" h="370431">
                <a:moveTo>
                  <a:pt x="3565772" y="158"/>
                </a:moveTo>
                <a:cubicBezTo>
                  <a:pt x="4078159" y="-2262"/>
                  <a:pt x="4569522" y="22837"/>
                  <a:pt x="4996595" y="86096"/>
                </a:cubicBezTo>
                <a:cubicBezTo>
                  <a:pt x="4607171" y="123813"/>
                  <a:pt x="4155180" y="214374"/>
                  <a:pt x="3711460" y="322948"/>
                </a:cubicBezTo>
                <a:lnTo>
                  <a:pt x="3527732" y="370431"/>
                </a:lnTo>
                <a:lnTo>
                  <a:pt x="0" y="370431"/>
                </a:lnTo>
                <a:lnTo>
                  <a:pt x="226641" y="323416"/>
                </a:lnTo>
                <a:cubicBezTo>
                  <a:pt x="1101079" y="156450"/>
                  <a:pt x="2388882" y="5715"/>
                  <a:pt x="3565772" y="15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57" name="手繪多邊形 56"/>
          <p:cNvSpPr/>
          <p:nvPr/>
        </p:nvSpPr>
        <p:spPr>
          <a:xfrm>
            <a:off x="8797690" y="6132441"/>
            <a:ext cx="3121584" cy="689492"/>
          </a:xfrm>
          <a:custGeom>
            <a:avLst/>
            <a:gdLst>
              <a:gd name="connsiteX0" fmla="*/ 19050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5" fmla="*/ 19050 w 9124950"/>
              <a:gd name="connsiteY5" fmla="*/ 180975 h 238125"/>
              <a:gd name="connsiteX0" fmla="*/ 85725 w 9124950"/>
              <a:gd name="connsiteY0" fmla="*/ 180975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4" fmla="*/ 85725 w 9124950"/>
              <a:gd name="connsiteY4" fmla="*/ 180975 h 238125"/>
              <a:gd name="connsiteX0" fmla="*/ 0 w 9124950"/>
              <a:gd name="connsiteY0" fmla="*/ 133350 h 238125"/>
              <a:gd name="connsiteX1" fmla="*/ 9124950 w 9124950"/>
              <a:gd name="connsiteY1" fmla="*/ 238125 h 238125"/>
              <a:gd name="connsiteX2" fmla="*/ 4438650 w 9124950"/>
              <a:gd name="connsiteY2" fmla="*/ 0 h 238125"/>
              <a:gd name="connsiteX3" fmla="*/ 0 w 9124950"/>
              <a:gd name="connsiteY3" fmla="*/ 133350 h 238125"/>
              <a:gd name="connsiteX0" fmla="*/ 36407 w 9161357"/>
              <a:gd name="connsiteY0" fmla="*/ 133350 h 449173"/>
              <a:gd name="connsiteX1" fmla="*/ 9161357 w 9161357"/>
              <a:gd name="connsiteY1" fmla="*/ 238125 h 449173"/>
              <a:gd name="connsiteX2" fmla="*/ 4475057 w 9161357"/>
              <a:gd name="connsiteY2" fmla="*/ 0 h 449173"/>
              <a:gd name="connsiteX3" fmla="*/ 36407 w 9161357"/>
              <a:gd name="connsiteY3" fmla="*/ 133350 h 449173"/>
              <a:gd name="connsiteX0" fmla="*/ 25473 w 9150645"/>
              <a:gd name="connsiteY0" fmla="*/ 627976 h 1050014"/>
              <a:gd name="connsiteX1" fmla="*/ 9150423 w 9150645"/>
              <a:gd name="connsiteY1" fmla="*/ 732751 h 1050014"/>
              <a:gd name="connsiteX2" fmla="*/ 4464123 w 9150645"/>
              <a:gd name="connsiteY2" fmla="*/ 494626 h 1050014"/>
              <a:gd name="connsiteX3" fmla="*/ 25473 w 9150645"/>
              <a:gd name="connsiteY3" fmla="*/ 627976 h 1050014"/>
              <a:gd name="connsiteX0" fmla="*/ 25525 w 9150557"/>
              <a:gd name="connsiteY0" fmla="*/ 133350 h 556394"/>
              <a:gd name="connsiteX1" fmla="*/ 9150475 w 9150557"/>
              <a:gd name="connsiteY1" fmla="*/ 238125 h 556394"/>
              <a:gd name="connsiteX2" fmla="*/ 4464175 w 9150557"/>
              <a:gd name="connsiteY2" fmla="*/ 0 h 556394"/>
              <a:gd name="connsiteX3" fmla="*/ 25525 w 9150557"/>
              <a:gd name="connsiteY3" fmla="*/ 133350 h 556394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27630 w 9143055"/>
              <a:gd name="connsiteY0" fmla="*/ 247650 h 549377"/>
              <a:gd name="connsiteX1" fmla="*/ 9143055 w 9143055"/>
              <a:gd name="connsiteY1" fmla="*/ 238125 h 549377"/>
              <a:gd name="connsiteX2" fmla="*/ 4456755 w 9143055"/>
              <a:gd name="connsiteY2" fmla="*/ 0 h 549377"/>
              <a:gd name="connsiteX3" fmla="*/ 27630 w 9143055"/>
              <a:gd name="connsiteY3" fmla="*/ 247650 h 549377"/>
              <a:gd name="connsiteX0" fmla="*/ 0 w 9115425"/>
              <a:gd name="connsiteY0" fmla="*/ 247650 h 247650"/>
              <a:gd name="connsiteX1" fmla="*/ 9115425 w 9115425"/>
              <a:gd name="connsiteY1" fmla="*/ 238125 h 247650"/>
              <a:gd name="connsiteX2" fmla="*/ 4429125 w 9115425"/>
              <a:gd name="connsiteY2" fmla="*/ 0 h 247650"/>
              <a:gd name="connsiteX3" fmla="*/ 0 w 9115425"/>
              <a:gd name="connsiteY3" fmla="*/ 247650 h 247650"/>
              <a:gd name="connsiteX0" fmla="*/ 0 w 9115425"/>
              <a:gd name="connsiteY0" fmla="*/ 9525 h 9525"/>
              <a:gd name="connsiteX1" fmla="*/ 9115425 w 9115425"/>
              <a:gd name="connsiteY1" fmla="*/ 0 h 9525"/>
              <a:gd name="connsiteX2" fmla="*/ 0 w 9115425"/>
              <a:gd name="connsiteY2" fmla="*/ 9525 h 9525"/>
              <a:gd name="connsiteX0" fmla="*/ 0 w 10000"/>
              <a:gd name="connsiteY0" fmla="*/ 292235 h 292235"/>
              <a:gd name="connsiteX1" fmla="*/ 10000 w 10000"/>
              <a:gd name="connsiteY1" fmla="*/ 282235 h 292235"/>
              <a:gd name="connsiteX2" fmla="*/ 0 w 10000"/>
              <a:gd name="connsiteY2" fmla="*/ 292235 h 292235"/>
              <a:gd name="connsiteX0" fmla="*/ 0 w 10001"/>
              <a:gd name="connsiteY0" fmla="*/ 294051 h 327478"/>
              <a:gd name="connsiteX1" fmla="*/ 10000 w 10001"/>
              <a:gd name="connsiteY1" fmla="*/ 284051 h 327478"/>
              <a:gd name="connsiteX2" fmla="*/ 0 w 10001"/>
              <a:gd name="connsiteY2" fmla="*/ 294051 h 327478"/>
              <a:gd name="connsiteX0" fmla="*/ 0 w 10006"/>
              <a:gd name="connsiteY0" fmla="*/ 423180 h 456620"/>
              <a:gd name="connsiteX1" fmla="*/ 10000 w 10006"/>
              <a:gd name="connsiteY1" fmla="*/ 413180 h 456620"/>
              <a:gd name="connsiteX2" fmla="*/ 0 w 10006"/>
              <a:gd name="connsiteY2" fmla="*/ 423180 h 456620"/>
              <a:gd name="connsiteX0" fmla="*/ 0 w 10000"/>
              <a:gd name="connsiteY0" fmla="*/ 423180 h 423180"/>
              <a:gd name="connsiteX1" fmla="*/ 10000 w 10000"/>
              <a:gd name="connsiteY1" fmla="*/ 413180 h 423180"/>
              <a:gd name="connsiteX2" fmla="*/ 0 w 10000"/>
              <a:gd name="connsiteY2" fmla="*/ 423180 h 423180"/>
              <a:gd name="connsiteX0" fmla="*/ 0 w 10073"/>
              <a:gd name="connsiteY0" fmla="*/ 389913 h 459913"/>
              <a:gd name="connsiteX1" fmla="*/ 10073 w 10073"/>
              <a:gd name="connsiteY1" fmla="*/ 459913 h 459913"/>
              <a:gd name="connsiteX2" fmla="*/ 0 w 10073"/>
              <a:gd name="connsiteY2" fmla="*/ 389913 h 459913"/>
              <a:gd name="connsiteX0" fmla="*/ 0 w 10104"/>
              <a:gd name="connsiteY0" fmla="*/ 423180 h 423180"/>
              <a:gd name="connsiteX1" fmla="*/ 10104 w 10104"/>
              <a:gd name="connsiteY1" fmla="*/ 413180 h 423180"/>
              <a:gd name="connsiteX2" fmla="*/ 0 w 10104"/>
              <a:gd name="connsiteY2" fmla="*/ 423180 h 423180"/>
              <a:gd name="connsiteX0" fmla="*/ 1039 w 11143"/>
              <a:gd name="connsiteY0" fmla="*/ 110027 h 110027"/>
              <a:gd name="connsiteX1" fmla="*/ 11143 w 11143"/>
              <a:gd name="connsiteY1" fmla="*/ 100027 h 110027"/>
              <a:gd name="connsiteX2" fmla="*/ 1467 w 11143"/>
              <a:gd name="connsiteY2" fmla="*/ 25 h 110027"/>
              <a:gd name="connsiteX3" fmla="*/ 1039 w 11143"/>
              <a:gd name="connsiteY3" fmla="*/ 110027 h 110027"/>
              <a:gd name="connsiteX0" fmla="*/ 1032 w 11136"/>
              <a:gd name="connsiteY0" fmla="*/ 840002 h 840002"/>
              <a:gd name="connsiteX1" fmla="*/ 11136 w 11136"/>
              <a:gd name="connsiteY1" fmla="*/ 830002 h 840002"/>
              <a:gd name="connsiteX2" fmla="*/ 1481 w 11136"/>
              <a:gd name="connsiteY2" fmla="*/ 2 h 840002"/>
              <a:gd name="connsiteX3" fmla="*/ 1032 w 11136"/>
              <a:gd name="connsiteY3" fmla="*/ 840002 h 840002"/>
              <a:gd name="connsiteX0" fmla="*/ 1032 w 12217"/>
              <a:gd name="connsiteY0" fmla="*/ 840078 h 861516"/>
              <a:gd name="connsiteX1" fmla="*/ 11136 w 12217"/>
              <a:gd name="connsiteY1" fmla="*/ 830078 h 861516"/>
              <a:gd name="connsiteX2" fmla="*/ 10844 w 12217"/>
              <a:gd name="connsiteY2" fmla="*/ 790076 h 861516"/>
              <a:gd name="connsiteX3" fmla="*/ 1481 w 12217"/>
              <a:gd name="connsiteY3" fmla="*/ 78 h 861516"/>
              <a:gd name="connsiteX4" fmla="*/ 1032 w 12217"/>
              <a:gd name="connsiteY4" fmla="*/ 840078 h 861516"/>
              <a:gd name="connsiteX0" fmla="*/ 1032 w 12337"/>
              <a:gd name="connsiteY0" fmla="*/ 840592 h 840592"/>
              <a:gd name="connsiteX1" fmla="*/ 11136 w 12337"/>
              <a:gd name="connsiteY1" fmla="*/ 830592 h 840592"/>
              <a:gd name="connsiteX2" fmla="*/ 11105 w 12337"/>
              <a:gd name="connsiteY2" fmla="*/ 210591 h 840592"/>
              <a:gd name="connsiteX3" fmla="*/ 1481 w 12337"/>
              <a:gd name="connsiteY3" fmla="*/ 592 h 840592"/>
              <a:gd name="connsiteX4" fmla="*/ 1032 w 12337"/>
              <a:gd name="connsiteY4" fmla="*/ 840592 h 840592"/>
              <a:gd name="connsiteX0" fmla="*/ 1032 w 11136"/>
              <a:gd name="connsiteY0" fmla="*/ 840592 h 840592"/>
              <a:gd name="connsiteX1" fmla="*/ 11136 w 11136"/>
              <a:gd name="connsiteY1" fmla="*/ 830592 h 840592"/>
              <a:gd name="connsiteX2" fmla="*/ 11105 w 11136"/>
              <a:gd name="connsiteY2" fmla="*/ 210591 h 840592"/>
              <a:gd name="connsiteX3" fmla="*/ 1481 w 11136"/>
              <a:gd name="connsiteY3" fmla="*/ 592 h 840592"/>
              <a:gd name="connsiteX4" fmla="*/ 1032 w 11136"/>
              <a:gd name="connsiteY4" fmla="*/ 840592 h 840592"/>
              <a:gd name="connsiteX0" fmla="*/ 1032 w 11136"/>
              <a:gd name="connsiteY0" fmla="*/ 840094 h 840094"/>
              <a:gd name="connsiteX1" fmla="*/ 11136 w 11136"/>
              <a:gd name="connsiteY1" fmla="*/ 830094 h 840094"/>
              <a:gd name="connsiteX2" fmla="*/ 11126 w 11136"/>
              <a:gd name="connsiteY2" fmla="*/ 680091 h 840094"/>
              <a:gd name="connsiteX3" fmla="*/ 1481 w 11136"/>
              <a:gd name="connsiteY3" fmla="*/ 94 h 840094"/>
              <a:gd name="connsiteX4" fmla="*/ 1032 w 11136"/>
              <a:gd name="connsiteY4" fmla="*/ 840094 h 840094"/>
              <a:gd name="connsiteX0" fmla="*/ 0 w 10104"/>
              <a:gd name="connsiteY0" fmla="*/ 840094 h 840094"/>
              <a:gd name="connsiteX1" fmla="*/ 10104 w 10104"/>
              <a:gd name="connsiteY1" fmla="*/ 830094 h 840094"/>
              <a:gd name="connsiteX2" fmla="*/ 10094 w 10104"/>
              <a:gd name="connsiteY2" fmla="*/ 680091 h 840094"/>
              <a:gd name="connsiteX3" fmla="*/ 449 w 10104"/>
              <a:gd name="connsiteY3" fmla="*/ 94 h 840094"/>
              <a:gd name="connsiteX4" fmla="*/ 0 w 10104"/>
              <a:gd name="connsiteY4" fmla="*/ 840094 h 840094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61762 h 261762"/>
              <a:gd name="connsiteX1" fmla="*/ 10104 w 10104"/>
              <a:gd name="connsiteY1" fmla="*/ 251762 h 261762"/>
              <a:gd name="connsiteX2" fmla="*/ 10094 w 10104"/>
              <a:gd name="connsiteY2" fmla="*/ 101759 h 261762"/>
              <a:gd name="connsiteX3" fmla="*/ 52 w 10104"/>
              <a:gd name="connsiteY3" fmla="*/ 11761 h 261762"/>
              <a:gd name="connsiteX4" fmla="*/ 0 w 10104"/>
              <a:gd name="connsiteY4" fmla="*/ 261762 h 261762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223379 h 223379"/>
              <a:gd name="connsiteX1" fmla="*/ 10104 w 10104"/>
              <a:gd name="connsiteY1" fmla="*/ 213379 h 223379"/>
              <a:gd name="connsiteX2" fmla="*/ 10094 w 10104"/>
              <a:gd name="connsiteY2" fmla="*/ 63376 h 223379"/>
              <a:gd name="connsiteX3" fmla="*/ 31 w 10104"/>
              <a:gd name="connsiteY3" fmla="*/ 63377 h 223379"/>
              <a:gd name="connsiteX4" fmla="*/ 0 w 10104"/>
              <a:gd name="connsiteY4" fmla="*/ 223379 h 223379"/>
              <a:gd name="connsiteX0" fmla="*/ 0 w 10104"/>
              <a:gd name="connsiteY0" fmla="*/ 303659 h 303659"/>
              <a:gd name="connsiteX1" fmla="*/ 10104 w 10104"/>
              <a:gd name="connsiteY1" fmla="*/ 293659 h 303659"/>
              <a:gd name="connsiteX2" fmla="*/ 10094 w 10104"/>
              <a:gd name="connsiteY2" fmla="*/ 143656 h 303659"/>
              <a:gd name="connsiteX3" fmla="*/ 31 w 10104"/>
              <a:gd name="connsiteY3" fmla="*/ 143657 h 303659"/>
              <a:gd name="connsiteX4" fmla="*/ 0 w 10104"/>
              <a:gd name="connsiteY4" fmla="*/ 303659 h 303659"/>
              <a:gd name="connsiteX0" fmla="*/ 0 w 10104"/>
              <a:gd name="connsiteY0" fmla="*/ 310235 h 310235"/>
              <a:gd name="connsiteX1" fmla="*/ 10104 w 10104"/>
              <a:gd name="connsiteY1" fmla="*/ 300235 h 310235"/>
              <a:gd name="connsiteX2" fmla="*/ 10094 w 10104"/>
              <a:gd name="connsiteY2" fmla="*/ 150232 h 310235"/>
              <a:gd name="connsiteX3" fmla="*/ 31 w 10104"/>
              <a:gd name="connsiteY3" fmla="*/ 150233 h 310235"/>
              <a:gd name="connsiteX4" fmla="*/ 0 w 10104"/>
              <a:gd name="connsiteY4" fmla="*/ 310235 h 310235"/>
              <a:gd name="connsiteX0" fmla="*/ 0 w 10104"/>
              <a:gd name="connsiteY0" fmla="*/ 904925 h 904925"/>
              <a:gd name="connsiteX1" fmla="*/ 10104 w 10104"/>
              <a:gd name="connsiteY1" fmla="*/ 894925 h 904925"/>
              <a:gd name="connsiteX2" fmla="*/ 10094 w 10104"/>
              <a:gd name="connsiteY2" fmla="*/ 744922 h 904925"/>
              <a:gd name="connsiteX3" fmla="*/ 5 w 10104"/>
              <a:gd name="connsiteY3" fmla="*/ 44926 h 904925"/>
              <a:gd name="connsiteX4" fmla="*/ 0 w 10104"/>
              <a:gd name="connsiteY4" fmla="*/ 904925 h 904925"/>
              <a:gd name="connsiteX0" fmla="*/ 0 w 10104"/>
              <a:gd name="connsiteY0" fmla="*/ 922108 h 922108"/>
              <a:gd name="connsiteX1" fmla="*/ 10104 w 10104"/>
              <a:gd name="connsiteY1" fmla="*/ 912108 h 922108"/>
              <a:gd name="connsiteX2" fmla="*/ 4678 w 10104"/>
              <a:gd name="connsiteY2" fmla="*/ 495440 h 922108"/>
              <a:gd name="connsiteX3" fmla="*/ 5 w 10104"/>
              <a:gd name="connsiteY3" fmla="*/ 62109 h 922108"/>
              <a:gd name="connsiteX4" fmla="*/ 0 w 10104"/>
              <a:gd name="connsiteY4" fmla="*/ 922108 h 922108"/>
              <a:gd name="connsiteX0" fmla="*/ 0 w 7117"/>
              <a:gd name="connsiteY0" fmla="*/ 922108 h 945441"/>
              <a:gd name="connsiteX1" fmla="*/ 7117 w 7117"/>
              <a:gd name="connsiteY1" fmla="*/ 945441 h 945441"/>
              <a:gd name="connsiteX2" fmla="*/ 4678 w 7117"/>
              <a:gd name="connsiteY2" fmla="*/ 495440 h 945441"/>
              <a:gd name="connsiteX3" fmla="*/ 5 w 7117"/>
              <a:gd name="connsiteY3" fmla="*/ 62109 h 945441"/>
              <a:gd name="connsiteX4" fmla="*/ 0 w 7117"/>
              <a:gd name="connsiteY4" fmla="*/ 922108 h 945441"/>
              <a:gd name="connsiteX0" fmla="*/ 0 w 10000"/>
              <a:gd name="connsiteY0" fmla="*/ 11344 h 11591"/>
              <a:gd name="connsiteX1" fmla="*/ 10000 w 10000"/>
              <a:gd name="connsiteY1" fmla="*/ 11591 h 11591"/>
              <a:gd name="connsiteX2" fmla="*/ 6757 w 10000"/>
              <a:gd name="connsiteY2" fmla="*/ 1014 h 11591"/>
              <a:gd name="connsiteX3" fmla="*/ 7 w 10000"/>
              <a:gd name="connsiteY3" fmla="*/ 2248 h 11591"/>
              <a:gd name="connsiteX4" fmla="*/ 0 w 10000"/>
              <a:gd name="connsiteY4" fmla="*/ 11344 h 11591"/>
              <a:gd name="connsiteX0" fmla="*/ 0 w 10000"/>
              <a:gd name="connsiteY0" fmla="*/ 9096 h 9343"/>
              <a:gd name="connsiteX1" fmla="*/ 10000 w 10000"/>
              <a:gd name="connsiteY1" fmla="*/ 9343 h 9343"/>
              <a:gd name="connsiteX2" fmla="*/ 7 w 10000"/>
              <a:gd name="connsiteY2" fmla="*/ 0 h 9343"/>
              <a:gd name="connsiteX3" fmla="*/ 0 w 10000"/>
              <a:gd name="connsiteY3" fmla="*/ 9096 h 9343"/>
              <a:gd name="connsiteX0" fmla="*/ 0 w 10489"/>
              <a:gd name="connsiteY0" fmla="*/ 9736 h 9736"/>
              <a:gd name="connsiteX1" fmla="*/ 10489 w 10489"/>
              <a:gd name="connsiteY1" fmla="*/ 9528 h 9736"/>
              <a:gd name="connsiteX2" fmla="*/ 7 w 10489"/>
              <a:gd name="connsiteY2" fmla="*/ 0 h 9736"/>
              <a:gd name="connsiteX3" fmla="*/ 0 w 10489"/>
              <a:gd name="connsiteY3" fmla="*/ 9736 h 9736"/>
              <a:gd name="connsiteX0" fmla="*/ 0 w 10000"/>
              <a:gd name="connsiteY0" fmla="*/ 12587 h 12587"/>
              <a:gd name="connsiteX1" fmla="*/ 10000 w 10000"/>
              <a:gd name="connsiteY1" fmla="*/ 12373 h 12587"/>
              <a:gd name="connsiteX2" fmla="*/ 7 w 10000"/>
              <a:gd name="connsiteY2" fmla="*/ 2587 h 12587"/>
              <a:gd name="connsiteX3" fmla="*/ 0 w 10000"/>
              <a:gd name="connsiteY3" fmla="*/ 12587 h 12587"/>
              <a:gd name="connsiteX0" fmla="*/ 0 w 10000"/>
              <a:gd name="connsiteY0" fmla="*/ 12678 h 12678"/>
              <a:gd name="connsiteX1" fmla="*/ 10000 w 10000"/>
              <a:gd name="connsiteY1" fmla="*/ 12464 h 12678"/>
              <a:gd name="connsiteX2" fmla="*/ 7 w 10000"/>
              <a:gd name="connsiteY2" fmla="*/ 2678 h 12678"/>
              <a:gd name="connsiteX3" fmla="*/ 0 w 10000"/>
              <a:gd name="connsiteY3" fmla="*/ 12678 h 12678"/>
              <a:gd name="connsiteX0" fmla="*/ 0 w 10000"/>
              <a:gd name="connsiteY0" fmla="*/ 12793 h 12793"/>
              <a:gd name="connsiteX1" fmla="*/ 10000 w 10000"/>
              <a:gd name="connsiteY1" fmla="*/ 12579 h 12793"/>
              <a:gd name="connsiteX2" fmla="*/ 7 w 10000"/>
              <a:gd name="connsiteY2" fmla="*/ 2793 h 12793"/>
              <a:gd name="connsiteX3" fmla="*/ 0 w 10000"/>
              <a:gd name="connsiteY3" fmla="*/ 12793 h 12793"/>
              <a:gd name="connsiteX0" fmla="*/ 0 w 10000"/>
              <a:gd name="connsiteY0" fmla="*/ 16006 h 16006"/>
              <a:gd name="connsiteX1" fmla="*/ 10000 w 10000"/>
              <a:gd name="connsiteY1" fmla="*/ 15792 h 16006"/>
              <a:gd name="connsiteX2" fmla="*/ 19 w 10000"/>
              <a:gd name="connsiteY2" fmla="*/ 2421 h 16006"/>
              <a:gd name="connsiteX3" fmla="*/ 0 w 10000"/>
              <a:gd name="connsiteY3" fmla="*/ 16006 h 16006"/>
              <a:gd name="connsiteX0" fmla="*/ 0 w 3596"/>
              <a:gd name="connsiteY0" fmla="*/ 16215 h 16215"/>
              <a:gd name="connsiteX1" fmla="*/ 3596 w 3596"/>
              <a:gd name="connsiteY1" fmla="*/ 13869 h 16215"/>
              <a:gd name="connsiteX2" fmla="*/ 19 w 3596"/>
              <a:gd name="connsiteY2" fmla="*/ 2630 h 16215"/>
              <a:gd name="connsiteX3" fmla="*/ 0 w 3596"/>
              <a:gd name="connsiteY3" fmla="*/ 16215 h 16215"/>
              <a:gd name="connsiteX0" fmla="*/ 0 w 13503"/>
              <a:gd name="connsiteY0" fmla="*/ 9889 h 9889"/>
              <a:gd name="connsiteX1" fmla="*/ 13503 w 13503"/>
              <a:gd name="connsiteY1" fmla="*/ 9577 h 9889"/>
              <a:gd name="connsiteX2" fmla="*/ 53 w 13503"/>
              <a:gd name="connsiteY2" fmla="*/ 1511 h 9889"/>
              <a:gd name="connsiteX3" fmla="*/ 0 w 13503"/>
              <a:gd name="connsiteY3" fmla="*/ 9889 h 9889"/>
              <a:gd name="connsiteX0" fmla="*/ 0 w 10000"/>
              <a:gd name="connsiteY0" fmla="*/ 8472 h 8472"/>
              <a:gd name="connsiteX1" fmla="*/ 10000 w 10000"/>
              <a:gd name="connsiteY1" fmla="*/ 8156 h 8472"/>
              <a:gd name="connsiteX2" fmla="*/ 39 w 10000"/>
              <a:gd name="connsiteY2" fmla="*/ 0 h 8472"/>
              <a:gd name="connsiteX3" fmla="*/ 0 w 10000"/>
              <a:gd name="connsiteY3" fmla="*/ 8472 h 8472"/>
              <a:gd name="connsiteX0" fmla="*/ 0 w 10000"/>
              <a:gd name="connsiteY0" fmla="*/ 10013 h 10013"/>
              <a:gd name="connsiteX1" fmla="*/ 10000 w 10000"/>
              <a:gd name="connsiteY1" fmla="*/ 9640 h 10013"/>
              <a:gd name="connsiteX2" fmla="*/ 39 w 10000"/>
              <a:gd name="connsiteY2" fmla="*/ 13 h 10013"/>
              <a:gd name="connsiteX3" fmla="*/ 0 w 10000"/>
              <a:gd name="connsiteY3" fmla="*/ 10013 h 10013"/>
              <a:gd name="connsiteX0" fmla="*/ 0 w 10697"/>
              <a:gd name="connsiteY0" fmla="*/ 10013 h 10013"/>
              <a:gd name="connsiteX1" fmla="*/ 10697 w 10697"/>
              <a:gd name="connsiteY1" fmla="*/ 9925 h 10013"/>
              <a:gd name="connsiteX2" fmla="*/ 39 w 10697"/>
              <a:gd name="connsiteY2" fmla="*/ 13 h 10013"/>
              <a:gd name="connsiteX3" fmla="*/ 0 w 10697"/>
              <a:gd name="connsiteY3" fmla="*/ 10013 h 10013"/>
              <a:gd name="connsiteX0" fmla="*/ 0 w 10697"/>
              <a:gd name="connsiteY0" fmla="*/ 10016 h 10016"/>
              <a:gd name="connsiteX1" fmla="*/ 10697 w 10697"/>
              <a:gd name="connsiteY1" fmla="*/ 9928 h 10016"/>
              <a:gd name="connsiteX2" fmla="*/ 39 w 10697"/>
              <a:gd name="connsiteY2" fmla="*/ 16 h 10016"/>
              <a:gd name="connsiteX3" fmla="*/ 0 w 10697"/>
              <a:gd name="connsiteY3" fmla="*/ 10016 h 10016"/>
              <a:gd name="connsiteX0" fmla="*/ 1739 w 12436"/>
              <a:gd name="connsiteY0" fmla="*/ 6184 h 6184"/>
              <a:gd name="connsiteX1" fmla="*/ 12436 w 12436"/>
              <a:gd name="connsiteY1" fmla="*/ 6096 h 6184"/>
              <a:gd name="connsiteX2" fmla="*/ 0 w 12436"/>
              <a:gd name="connsiteY2" fmla="*/ 36 h 6184"/>
              <a:gd name="connsiteX3" fmla="*/ 1739 w 12436"/>
              <a:gd name="connsiteY3" fmla="*/ 6184 h 6184"/>
              <a:gd name="connsiteX0" fmla="*/ 1398 w 6233"/>
              <a:gd name="connsiteY0" fmla="*/ 12372 h 12372"/>
              <a:gd name="connsiteX1" fmla="*/ 6233 w 6233"/>
              <a:gd name="connsiteY1" fmla="*/ 2772 h 12372"/>
              <a:gd name="connsiteX2" fmla="*/ 0 w 6233"/>
              <a:gd name="connsiteY2" fmla="*/ 2430 h 12372"/>
              <a:gd name="connsiteX3" fmla="*/ 1398 w 6233"/>
              <a:gd name="connsiteY3" fmla="*/ 12372 h 12372"/>
              <a:gd name="connsiteX0" fmla="*/ 2244 w 10001"/>
              <a:gd name="connsiteY0" fmla="*/ 10284 h 10284"/>
              <a:gd name="connsiteX1" fmla="*/ 10001 w 10001"/>
              <a:gd name="connsiteY1" fmla="*/ 2525 h 10284"/>
              <a:gd name="connsiteX2" fmla="*/ 1 w 10001"/>
              <a:gd name="connsiteY2" fmla="*/ 2248 h 10284"/>
              <a:gd name="connsiteX3" fmla="*/ 2244 w 10001"/>
              <a:gd name="connsiteY3" fmla="*/ 10284 h 10284"/>
              <a:gd name="connsiteX0" fmla="*/ 2244 w 10001"/>
              <a:gd name="connsiteY0" fmla="*/ 8759 h 8759"/>
              <a:gd name="connsiteX1" fmla="*/ 10001 w 10001"/>
              <a:gd name="connsiteY1" fmla="*/ 1000 h 8759"/>
              <a:gd name="connsiteX2" fmla="*/ 1 w 10001"/>
              <a:gd name="connsiteY2" fmla="*/ 723 h 8759"/>
              <a:gd name="connsiteX3" fmla="*/ 2244 w 10001"/>
              <a:gd name="connsiteY3" fmla="*/ 8759 h 8759"/>
              <a:gd name="connsiteX0" fmla="*/ 2244 w 10000"/>
              <a:gd name="connsiteY0" fmla="*/ 10643 h 10643"/>
              <a:gd name="connsiteX1" fmla="*/ 10000 w 10000"/>
              <a:gd name="connsiteY1" fmla="*/ 1785 h 10643"/>
              <a:gd name="connsiteX2" fmla="*/ 1 w 10000"/>
              <a:gd name="connsiteY2" fmla="*/ 1468 h 10643"/>
              <a:gd name="connsiteX3" fmla="*/ 2244 w 10000"/>
              <a:gd name="connsiteY3" fmla="*/ 10643 h 10643"/>
              <a:gd name="connsiteX0" fmla="*/ 2244 w 10000"/>
              <a:gd name="connsiteY0" fmla="*/ 11013 h 11013"/>
              <a:gd name="connsiteX1" fmla="*/ 10000 w 10000"/>
              <a:gd name="connsiteY1" fmla="*/ 2155 h 11013"/>
              <a:gd name="connsiteX2" fmla="*/ 1 w 10000"/>
              <a:gd name="connsiteY2" fmla="*/ 1838 h 11013"/>
              <a:gd name="connsiteX3" fmla="*/ 2244 w 10000"/>
              <a:gd name="connsiteY3" fmla="*/ 11013 h 11013"/>
              <a:gd name="connsiteX0" fmla="*/ 8225 w 10000"/>
              <a:gd name="connsiteY0" fmla="*/ 6117 h 6117"/>
              <a:gd name="connsiteX1" fmla="*/ 10000 w 10000"/>
              <a:gd name="connsiteY1" fmla="*/ 2155 h 6117"/>
              <a:gd name="connsiteX2" fmla="*/ 1 w 10000"/>
              <a:gd name="connsiteY2" fmla="*/ 1838 h 6117"/>
              <a:gd name="connsiteX3" fmla="*/ 8225 w 10000"/>
              <a:gd name="connsiteY3" fmla="*/ 6117 h 6117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3 w 10000"/>
              <a:gd name="connsiteY0" fmla="*/ 11392 h 11392"/>
              <a:gd name="connsiteX1" fmla="*/ 10000 w 10000"/>
              <a:gd name="connsiteY1" fmla="*/ 3523 h 11392"/>
              <a:gd name="connsiteX2" fmla="*/ 1 w 10000"/>
              <a:gd name="connsiteY2" fmla="*/ 3005 h 11392"/>
              <a:gd name="connsiteX3" fmla="*/ 5033 w 10000"/>
              <a:gd name="connsiteY3" fmla="*/ 11392 h 11392"/>
              <a:gd name="connsiteX0" fmla="*/ 5032 w 9999"/>
              <a:gd name="connsiteY0" fmla="*/ 11392 h 11392"/>
              <a:gd name="connsiteX1" fmla="*/ 9999 w 9999"/>
              <a:gd name="connsiteY1" fmla="*/ 3523 h 11392"/>
              <a:gd name="connsiteX2" fmla="*/ 0 w 9999"/>
              <a:gd name="connsiteY2" fmla="*/ 3005 h 11392"/>
              <a:gd name="connsiteX3" fmla="*/ 5032 w 9999"/>
              <a:gd name="connsiteY3" fmla="*/ 11392 h 11392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000"/>
              <a:gd name="connsiteY0" fmla="*/ 10000 h 10000"/>
              <a:gd name="connsiteX1" fmla="*/ 10000 w 10000"/>
              <a:gd name="connsiteY1" fmla="*/ 3093 h 10000"/>
              <a:gd name="connsiteX2" fmla="*/ 0 w 10000"/>
              <a:gd name="connsiteY2" fmla="*/ 2638 h 10000"/>
              <a:gd name="connsiteX3" fmla="*/ 5033 w 10000"/>
              <a:gd name="connsiteY3" fmla="*/ 10000 h 10000"/>
              <a:gd name="connsiteX0" fmla="*/ 5033 w 10155"/>
              <a:gd name="connsiteY0" fmla="*/ 9869 h 9869"/>
              <a:gd name="connsiteX1" fmla="*/ 10155 w 10155"/>
              <a:gd name="connsiteY1" fmla="*/ 3267 h 9869"/>
              <a:gd name="connsiteX2" fmla="*/ 0 w 10155"/>
              <a:gd name="connsiteY2" fmla="*/ 2507 h 9869"/>
              <a:gd name="connsiteX3" fmla="*/ 5033 w 10155"/>
              <a:gd name="connsiteY3" fmla="*/ 9869 h 9869"/>
              <a:gd name="connsiteX0" fmla="*/ 4956 w 8810"/>
              <a:gd name="connsiteY0" fmla="*/ 10672 h 10672"/>
              <a:gd name="connsiteX1" fmla="*/ 8810 w 8810"/>
              <a:gd name="connsiteY1" fmla="*/ 2589 h 10672"/>
              <a:gd name="connsiteX2" fmla="*/ 0 w 8810"/>
              <a:gd name="connsiteY2" fmla="*/ 3212 h 10672"/>
              <a:gd name="connsiteX3" fmla="*/ 4956 w 8810"/>
              <a:gd name="connsiteY3" fmla="*/ 10672 h 10672"/>
              <a:gd name="connsiteX0" fmla="*/ 5625 w 10000"/>
              <a:gd name="connsiteY0" fmla="*/ 10000 h 10000"/>
              <a:gd name="connsiteX1" fmla="*/ 10000 w 10000"/>
              <a:gd name="connsiteY1" fmla="*/ 2426 h 10000"/>
              <a:gd name="connsiteX2" fmla="*/ 0 w 10000"/>
              <a:gd name="connsiteY2" fmla="*/ 3010 h 10000"/>
              <a:gd name="connsiteX3" fmla="*/ 5625 w 10000"/>
              <a:gd name="connsiteY3" fmla="*/ 10000 h 10000"/>
              <a:gd name="connsiteX0" fmla="*/ 5625 w 10000"/>
              <a:gd name="connsiteY0" fmla="*/ 9247 h 9247"/>
              <a:gd name="connsiteX1" fmla="*/ 10000 w 10000"/>
              <a:gd name="connsiteY1" fmla="*/ 1673 h 9247"/>
              <a:gd name="connsiteX2" fmla="*/ 0 w 10000"/>
              <a:gd name="connsiteY2" fmla="*/ 2257 h 9247"/>
              <a:gd name="connsiteX3" fmla="*/ 5625 w 10000"/>
              <a:gd name="connsiteY3" fmla="*/ 9247 h 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9247">
                <a:moveTo>
                  <a:pt x="5625" y="9247"/>
                </a:moveTo>
                <a:cubicBezTo>
                  <a:pt x="7303" y="5610"/>
                  <a:pt x="7975" y="4149"/>
                  <a:pt x="10000" y="1673"/>
                </a:cubicBezTo>
                <a:cubicBezTo>
                  <a:pt x="9205" y="191"/>
                  <a:pt x="3713" y="-1448"/>
                  <a:pt x="0" y="2257"/>
                </a:cubicBezTo>
                <a:cubicBezTo>
                  <a:pt x="2946" y="3421"/>
                  <a:pt x="5452" y="7795"/>
                  <a:pt x="5625" y="9247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79" name="手繪多邊形 78"/>
          <p:cNvSpPr/>
          <p:nvPr/>
        </p:nvSpPr>
        <p:spPr>
          <a:xfrm>
            <a:off x="3322365" y="6143355"/>
            <a:ext cx="8866461" cy="714645"/>
          </a:xfrm>
          <a:custGeom>
            <a:avLst/>
            <a:gdLst>
              <a:gd name="connsiteX0" fmla="*/ 8866461 w 8866461"/>
              <a:gd name="connsiteY0" fmla="*/ 0 h 714645"/>
              <a:gd name="connsiteX1" fmla="*/ 8865148 w 8866461"/>
              <a:gd name="connsiteY1" fmla="*/ 547723 h 714645"/>
              <a:gd name="connsiteX2" fmla="*/ 8864673 w 8866461"/>
              <a:gd name="connsiteY2" fmla="*/ 714645 h 714645"/>
              <a:gd name="connsiteX3" fmla="*/ 0 w 8866461"/>
              <a:gd name="connsiteY3" fmla="*/ 714645 h 714645"/>
              <a:gd name="connsiteX4" fmla="*/ 179298 w 8866461"/>
              <a:gd name="connsiteY4" fmla="*/ 658612 h 714645"/>
              <a:gd name="connsiteX5" fmla="*/ 7426894 w 8866461"/>
              <a:gd name="connsiteY5" fmla="*/ 385979 h 714645"/>
              <a:gd name="connsiteX6" fmla="*/ 8866461 w 8866461"/>
              <a:gd name="connsiteY6" fmla="*/ 0 h 71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6461" h="714645">
                <a:moveTo>
                  <a:pt x="8866461" y="0"/>
                </a:moveTo>
                <a:cubicBezTo>
                  <a:pt x="8866082" y="211625"/>
                  <a:pt x="8865620" y="382237"/>
                  <a:pt x="8865148" y="547723"/>
                </a:cubicBezTo>
                <a:lnTo>
                  <a:pt x="8864673" y="714645"/>
                </a:lnTo>
                <a:lnTo>
                  <a:pt x="0" y="714645"/>
                </a:lnTo>
                <a:lnTo>
                  <a:pt x="179298" y="658612"/>
                </a:lnTo>
                <a:cubicBezTo>
                  <a:pt x="3142183" y="-221920"/>
                  <a:pt x="6379595" y="60658"/>
                  <a:pt x="7426894" y="385979"/>
                </a:cubicBezTo>
                <a:cubicBezTo>
                  <a:pt x="8089277" y="-40497"/>
                  <a:pt x="8608266" y="8628"/>
                  <a:pt x="8866461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x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60" name="手繪多邊形 59"/>
          <p:cNvSpPr/>
          <p:nvPr/>
        </p:nvSpPr>
        <p:spPr bwMode="ltGray">
          <a:xfrm rot="349720" flipH="1">
            <a:off x="9792048" y="5982653"/>
            <a:ext cx="12304" cy="207512"/>
          </a:xfrm>
          <a:custGeom>
            <a:avLst/>
            <a:gdLst>
              <a:gd name="connsiteX0" fmla="*/ 217945 w 217945"/>
              <a:gd name="connsiteY0" fmla="*/ 0 h 2712204"/>
              <a:gd name="connsiteX1" fmla="*/ 0 w 217945"/>
              <a:gd name="connsiteY1" fmla="*/ 2712204 h 2712204"/>
              <a:gd name="connsiteX0" fmla="*/ 24216 w 24216"/>
              <a:gd name="connsiteY0" fmla="*/ 0 h 2873644"/>
              <a:gd name="connsiteX1" fmla="*/ 0 w 24216"/>
              <a:gd name="connsiteY1" fmla="*/ 2873644 h 2873644"/>
              <a:gd name="connsiteX0" fmla="*/ 102493 w 102493"/>
              <a:gd name="connsiteY0" fmla="*/ 0 h 2873644"/>
              <a:gd name="connsiteX1" fmla="*/ 78277 w 102493"/>
              <a:gd name="connsiteY1" fmla="*/ 2873644 h 2873644"/>
              <a:gd name="connsiteX0" fmla="*/ 160570 w 160570"/>
              <a:gd name="connsiteY0" fmla="*/ 0 h 2873644"/>
              <a:gd name="connsiteX1" fmla="*/ 136354 w 160570"/>
              <a:gd name="connsiteY1" fmla="*/ 2873644 h 2873644"/>
              <a:gd name="connsiteX0" fmla="*/ 119427 w 119427"/>
              <a:gd name="connsiteY0" fmla="*/ 0 h 2873644"/>
              <a:gd name="connsiteX1" fmla="*/ 95211 w 119427"/>
              <a:gd name="connsiteY1" fmla="*/ 2873644 h 2873644"/>
              <a:gd name="connsiteX0" fmla="*/ 124984 w 124984"/>
              <a:gd name="connsiteY0" fmla="*/ 0 h 2889789"/>
              <a:gd name="connsiteX1" fmla="*/ 92696 w 124984"/>
              <a:gd name="connsiteY1" fmla="*/ 2889789 h 2889789"/>
              <a:gd name="connsiteX0" fmla="*/ 82529 w 82529"/>
              <a:gd name="connsiteY0" fmla="*/ 0 h 2889789"/>
              <a:gd name="connsiteX1" fmla="*/ 50241 w 82529"/>
              <a:gd name="connsiteY1" fmla="*/ 2889789 h 2889789"/>
              <a:gd name="connsiteX0" fmla="*/ 59892 w 67291"/>
              <a:gd name="connsiteY0" fmla="*/ 0 h 2314320"/>
              <a:gd name="connsiteX1" fmla="*/ 67291 w 67291"/>
              <a:gd name="connsiteY1" fmla="*/ 2314320 h 2314320"/>
              <a:gd name="connsiteX0" fmla="*/ 52534 w 59933"/>
              <a:gd name="connsiteY0" fmla="*/ 0 h 2314320"/>
              <a:gd name="connsiteX1" fmla="*/ 59933 w 59933"/>
              <a:gd name="connsiteY1" fmla="*/ 2314320 h 2314320"/>
              <a:gd name="connsiteX0" fmla="*/ 64026 w 64026"/>
              <a:gd name="connsiteY0" fmla="*/ 0 h 2354008"/>
              <a:gd name="connsiteX1" fmla="*/ 51581 w 64026"/>
              <a:gd name="connsiteY1" fmla="*/ 2354008 h 2354008"/>
              <a:gd name="connsiteX0" fmla="*/ 64026 w 64026"/>
              <a:gd name="connsiteY0" fmla="*/ 0 h 2354008"/>
              <a:gd name="connsiteX1" fmla="*/ 51581 w 64026"/>
              <a:gd name="connsiteY1" fmla="*/ 2354008 h 2354008"/>
              <a:gd name="connsiteX0" fmla="*/ 55680 w 55680"/>
              <a:gd name="connsiteY0" fmla="*/ 0 h 2354008"/>
              <a:gd name="connsiteX1" fmla="*/ 43235 w 55680"/>
              <a:gd name="connsiteY1" fmla="*/ 2354008 h 2354008"/>
              <a:gd name="connsiteX0" fmla="*/ 61815 w 61815"/>
              <a:gd name="connsiteY0" fmla="*/ 0 h 2125805"/>
              <a:gd name="connsiteX1" fmla="*/ 39448 w 61815"/>
              <a:gd name="connsiteY1" fmla="*/ 2125805 h 2125805"/>
              <a:gd name="connsiteX0" fmla="*/ 43895 w 53661"/>
              <a:gd name="connsiteY0" fmla="*/ -1 h 575753"/>
              <a:gd name="connsiteX1" fmla="*/ 53660 w 53661"/>
              <a:gd name="connsiteY1" fmla="*/ 575753 h 575753"/>
              <a:gd name="connsiteX0" fmla="*/ 25832 w 35598"/>
              <a:gd name="connsiteY0" fmla="*/ -1 h 575753"/>
              <a:gd name="connsiteX1" fmla="*/ 35597 w 35598"/>
              <a:gd name="connsiteY1" fmla="*/ 575753 h 575753"/>
              <a:gd name="connsiteX0" fmla="*/ 2255 w 12021"/>
              <a:gd name="connsiteY0" fmla="*/ -1 h 575753"/>
              <a:gd name="connsiteX1" fmla="*/ 12020 w 12021"/>
              <a:gd name="connsiteY1" fmla="*/ 575753 h 575753"/>
              <a:gd name="connsiteX0" fmla="*/ 1397 w 24940"/>
              <a:gd name="connsiteY0" fmla="*/ 1 h 496915"/>
              <a:gd name="connsiteX1" fmla="*/ 24939 w 24940"/>
              <a:gd name="connsiteY1" fmla="*/ 496915 h 496915"/>
              <a:gd name="connsiteX0" fmla="*/ 5920 w 29463"/>
              <a:gd name="connsiteY0" fmla="*/ 1 h 496915"/>
              <a:gd name="connsiteX1" fmla="*/ 29462 w 29463"/>
              <a:gd name="connsiteY1" fmla="*/ 496915 h 496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63" h="496915">
                <a:moveTo>
                  <a:pt x="5920" y="1"/>
                </a:moveTo>
                <a:cubicBezTo>
                  <a:pt x="-2282" y="199540"/>
                  <a:pt x="-7541" y="253947"/>
                  <a:pt x="29462" y="496915"/>
                </a:cubicBezTo>
              </a:path>
            </a:pathLst>
          </a:cu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1" name="心形 31"/>
          <p:cNvSpPr/>
          <p:nvPr/>
        </p:nvSpPr>
        <p:spPr>
          <a:xfrm rot="558292" flipH="1">
            <a:off x="9583657" y="5743358"/>
            <a:ext cx="477919" cy="268028"/>
          </a:xfrm>
          <a:custGeom>
            <a:avLst/>
            <a:gdLst>
              <a:gd name="connsiteX0" fmla="*/ 381000 w 761999"/>
              <a:gd name="connsiteY0" fmla="*/ 91953 h 367813"/>
              <a:gd name="connsiteX1" fmla="*/ 381000 w 761999"/>
              <a:gd name="connsiteY1" fmla="*/ 367813 h 367813"/>
              <a:gd name="connsiteX2" fmla="*/ 381000 w 761999"/>
              <a:gd name="connsiteY2" fmla="*/ 91953 h 367813"/>
              <a:gd name="connsiteX0" fmla="*/ 381425 w 767559"/>
              <a:gd name="connsiteY0" fmla="*/ 112199 h 286006"/>
              <a:gd name="connsiteX1" fmla="*/ 384827 w 767559"/>
              <a:gd name="connsiteY1" fmla="*/ 286006 h 286006"/>
              <a:gd name="connsiteX2" fmla="*/ 381425 w 767559"/>
              <a:gd name="connsiteY2" fmla="*/ 112199 h 286006"/>
              <a:gd name="connsiteX0" fmla="*/ 381425 w 637670"/>
              <a:gd name="connsiteY0" fmla="*/ 112199 h 286006"/>
              <a:gd name="connsiteX1" fmla="*/ 384827 w 637670"/>
              <a:gd name="connsiteY1" fmla="*/ 286006 h 286006"/>
              <a:gd name="connsiteX2" fmla="*/ 381425 w 637670"/>
              <a:gd name="connsiteY2" fmla="*/ 112199 h 286006"/>
              <a:gd name="connsiteX0" fmla="*/ 241430 w 497675"/>
              <a:gd name="connsiteY0" fmla="*/ 96655 h 270462"/>
              <a:gd name="connsiteX1" fmla="*/ 244832 w 497675"/>
              <a:gd name="connsiteY1" fmla="*/ 270462 h 270462"/>
              <a:gd name="connsiteX2" fmla="*/ 241430 w 497675"/>
              <a:gd name="connsiteY2" fmla="*/ 96655 h 270462"/>
              <a:gd name="connsiteX0" fmla="*/ 252651 w 497741"/>
              <a:gd name="connsiteY0" fmla="*/ 96655 h 270462"/>
              <a:gd name="connsiteX1" fmla="*/ 239044 w 497741"/>
              <a:gd name="connsiteY1" fmla="*/ 270462 h 270462"/>
              <a:gd name="connsiteX2" fmla="*/ 252651 w 497741"/>
              <a:gd name="connsiteY2" fmla="*/ 96655 h 270462"/>
              <a:gd name="connsiteX0" fmla="*/ 252651 w 499212"/>
              <a:gd name="connsiteY0" fmla="*/ 96655 h 270462"/>
              <a:gd name="connsiteX1" fmla="*/ 239044 w 499212"/>
              <a:gd name="connsiteY1" fmla="*/ 270462 h 270462"/>
              <a:gd name="connsiteX2" fmla="*/ 252651 w 499212"/>
              <a:gd name="connsiteY2" fmla="*/ 96655 h 270462"/>
              <a:gd name="connsiteX0" fmla="*/ 246719 w 493280"/>
              <a:gd name="connsiteY0" fmla="*/ 98082 h 271889"/>
              <a:gd name="connsiteX1" fmla="*/ 233112 w 493280"/>
              <a:gd name="connsiteY1" fmla="*/ 271889 h 271889"/>
              <a:gd name="connsiteX2" fmla="*/ 246719 w 493280"/>
              <a:gd name="connsiteY2" fmla="*/ 98082 h 271889"/>
              <a:gd name="connsiteX0" fmla="*/ 246719 w 496228"/>
              <a:gd name="connsiteY0" fmla="*/ 98082 h 271889"/>
              <a:gd name="connsiteX1" fmla="*/ 233112 w 496228"/>
              <a:gd name="connsiteY1" fmla="*/ 271889 h 271889"/>
              <a:gd name="connsiteX2" fmla="*/ 246719 w 496228"/>
              <a:gd name="connsiteY2" fmla="*/ 98082 h 271889"/>
              <a:gd name="connsiteX0" fmla="*/ 245779 w 495288"/>
              <a:gd name="connsiteY0" fmla="*/ 105636 h 279443"/>
              <a:gd name="connsiteX1" fmla="*/ 232172 w 495288"/>
              <a:gd name="connsiteY1" fmla="*/ 279443 h 279443"/>
              <a:gd name="connsiteX2" fmla="*/ 245779 w 495288"/>
              <a:gd name="connsiteY2" fmla="*/ 105636 h 279443"/>
              <a:gd name="connsiteX0" fmla="*/ 245779 w 498274"/>
              <a:gd name="connsiteY0" fmla="*/ 105636 h 279443"/>
              <a:gd name="connsiteX1" fmla="*/ 232172 w 498274"/>
              <a:gd name="connsiteY1" fmla="*/ 279443 h 279443"/>
              <a:gd name="connsiteX2" fmla="*/ 245779 w 498274"/>
              <a:gd name="connsiteY2" fmla="*/ 105636 h 279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8274" h="279443">
                <a:moveTo>
                  <a:pt x="245779" y="105636"/>
                </a:moveTo>
                <a:cubicBezTo>
                  <a:pt x="424939" y="-98716"/>
                  <a:pt x="717491" y="112440"/>
                  <a:pt x="232172" y="279443"/>
                </a:cubicBezTo>
                <a:cubicBezTo>
                  <a:pt x="-212328" y="64814"/>
                  <a:pt x="90431" y="-125930"/>
                  <a:pt x="245779" y="1056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4" name="心形 4"/>
          <p:cNvSpPr/>
          <p:nvPr/>
        </p:nvSpPr>
        <p:spPr>
          <a:xfrm rot="15055303">
            <a:off x="11059072" y="5844143"/>
            <a:ext cx="126605" cy="203373"/>
          </a:xfrm>
          <a:custGeom>
            <a:avLst/>
            <a:gdLst>
              <a:gd name="connsiteX0" fmla="*/ 364474 w 728947"/>
              <a:gd name="connsiteY0" fmla="*/ 179598 h 718390"/>
              <a:gd name="connsiteX1" fmla="*/ 364474 w 728947"/>
              <a:gd name="connsiteY1" fmla="*/ 718390 h 718390"/>
              <a:gd name="connsiteX2" fmla="*/ 364474 w 728947"/>
              <a:gd name="connsiteY2" fmla="*/ 179598 h 718390"/>
              <a:gd name="connsiteX0" fmla="*/ 361463 w 734293"/>
              <a:gd name="connsiteY0" fmla="*/ 139527 h 867177"/>
              <a:gd name="connsiteX1" fmla="*/ 369674 w 734293"/>
              <a:gd name="connsiteY1" fmla="*/ 867177 h 867177"/>
              <a:gd name="connsiteX2" fmla="*/ 361463 w 734293"/>
              <a:gd name="connsiteY2" fmla="*/ 139527 h 867177"/>
              <a:gd name="connsiteX0" fmla="*/ 358764 w 734330"/>
              <a:gd name="connsiteY0" fmla="*/ 126880 h 954872"/>
              <a:gd name="connsiteX1" fmla="*/ 370902 w 734330"/>
              <a:gd name="connsiteY1" fmla="*/ 954872 h 954872"/>
              <a:gd name="connsiteX2" fmla="*/ 358764 w 734330"/>
              <a:gd name="connsiteY2" fmla="*/ 126880 h 954872"/>
              <a:gd name="connsiteX0" fmla="*/ 370778 w 746346"/>
              <a:gd name="connsiteY0" fmla="*/ 126880 h 954872"/>
              <a:gd name="connsiteX1" fmla="*/ 382916 w 746346"/>
              <a:gd name="connsiteY1" fmla="*/ 954872 h 954872"/>
              <a:gd name="connsiteX2" fmla="*/ 370778 w 746346"/>
              <a:gd name="connsiteY2" fmla="*/ 126880 h 954872"/>
              <a:gd name="connsiteX0" fmla="*/ 370780 w 760917"/>
              <a:gd name="connsiteY0" fmla="*/ 54449 h 882441"/>
              <a:gd name="connsiteX1" fmla="*/ 382918 w 760917"/>
              <a:gd name="connsiteY1" fmla="*/ 882441 h 882441"/>
              <a:gd name="connsiteX2" fmla="*/ 370780 w 760917"/>
              <a:gd name="connsiteY2" fmla="*/ 54449 h 882441"/>
              <a:gd name="connsiteX0" fmla="*/ 363681 w 761060"/>
              <a:gd name="connsiteY0" fmla="*/ 66431 h 758355"/>
              <a:gd name="connsiteX1" fmla="*/ 386446 w 761060"/>
              <a:gd name="connsiteY1" fmla="*/ 758355 h 758355"/>
              <a:gd name="connsiteX2" fmla="*/ 363681 w 761060"/>
              <a:gd name="connsiteY2" fmla="*/ 66431 h 758355"/>
              <a:gd name="connsiteX0" fmla="*/ 363681 w 759155"/>
              <a:gd name="connsiteY0" fmla="*/ 120565 h 812489"/>
              <a:gd name="connsiteX1" fmla="*/ 386446 w 759155"/>
              <a:gd name="connsiteY1" fmla="*/ 812489 h 812489"/>
              <a:gd name="connsiteX2" fmla="*/ 363681 w 759155"/>
              <a:gd name="connsiteY2" fmla="*/ 120565 h 812489"/>
              <a:gd name="connsiteX0" fmla="*/ 359155 w 754629"/>
              <a:gd name="connsiteY0" fmla="*/ 120565 h 812489"/>
              <a:gd name="connsiteX1" fmla="*/ 381920 w 754629"/>
              <a:gd name="connsiteY1" fmla="*/ 812489 h 812489"/>
              <a:gd name="connsiteX2" fmla="*/ 359155 w 754629"/>
              <a:gd name="connsiteY2" fmla="*/ 120565 h 812489"/>
              <a:gd name="connsiteX0" fmla="*/ 351339 w 754876"/>
              <a:gd name="connsiteY0" fmla="*/ 110133 h 884706"/>
              <a:gd name="connsiteX1" fmla="*/ 385803 w 754876"/>
              <a:gd name="connsiteY1" fmla="*/ 884704 h 884706"/>
              <a:gd name="connsiteX2" fmla="*/ 351339 w 754876"/>
              <a:gd name="connsiteY2" fmla="*/ 110133 h 884706"/>
              <a:gd name="connsiteX0" fmla="*/ 351339 w 690209"/>
              <a:gd name="connsiteY0" fmla="*/ 121660 h 896233"/>
              <a:gd name="connsiteX1" fmla="*/ 385803 w 690209"/>
              <a:gd name="connsiteY1" fmla="*/ 896231 h 896233"/>
              <a:gd name="connsiteX2" fmla="*/ 351339 w 690209"/>
              <a:gd name="connsiteY2" fmla="*/ 121660 h 896233"/>
              <a:gd name="connsiteX0" fmla="*/ 329925 w 691289"/>
              <a:gd name="connsiteY0" fmla="*/ 108889 h 985974"/>
              <a:gd name="connsiteX1" fmla="*/ 397021 w 691289"/>
              <a:gd name="connsiteY1" fmla="*/ 985972 h 985974"/>
              <a:gd name="connsiteX2" fmla="*/ 329925 w 691289"/>
              <a:gd name="connsiteY2" fmla="*/ 108889 h 985974"/>
              <a:gd name="connsiteX0" fmla="*/ 329925 w 703699"/>
              <a:gd name="connsiteY0" fmla="*/ 95415 h 972500"/>
              <a:gd name="connsiteX1" fmla="*/ 397021 w 703699"/>
              <a:gd name="connsiteY1" fmla="*/ 972498 h 972500"/>
              <a:gd name="connsiteX2" fmla="*/ 329925 w 703699"/>
              <a:gd name="connsiteY2" fmla="*/ 95415 h 972500"/>
              <a:gd name="connsiteX0" fmla="*/ 356118 w 729892"/>
              <a:gd name="connsiteY0" fmla="*/ 19806 h 896891"/>
              <a:gd name="connsiteX1" fmla="*/ 423214 w 729892"/>
              <a:gd name="connsiteY1" fmla="*/ 896889 h 896891"/>
              <a:gd name="connsiteX2" fmla="*/ 356118 w 729892"/>
              <a:gd name="connsiteY2" fmla="*/ 19806 h 896891"/>
              <a:gd name="connsiteX0" fmla="*/ 344253 w 731388"/>
              <a:gd name="connsiteY0" fmla="*/ 15349 h 1030179"/>
              <a:gd name="connsiteX1" fmla="*/ 430847 w 731388"/>
              <a:gd name="connsiteY1" fmla="*/ 1030178 h 1030179"/>
              <a:gd name="connsiteX2" fmla="*/ 344253 w 731388"/>
              <a:gd name="connsiteY2" fmla="*/ 15349 h 1030179"/>
              <a:gd name="connsiteX0" fmla="*/ 344253 w 627938"/>
              <a:gd name="connsiteY0" fmla="*/ 17854 h 1032684"/>
              <a:gd name="connsiteX1" fmla="*/ 430847 w 627938"/>
              <a:gd name="connsiteY1" fmla="*/ 1032683 h 1032684"/>
              <a:gd name="connsiteX2" fmla="*/ 344253 w 627938"/>
              <a:gd name="connsiteY2" fmla="*/ 17854 h 1032684"/>
              <a:gd name="connsiteX0" fmla="*/ 344253 w 701197"/>
              <a:gd name="connsiteY0" fmla="*/ 14639 h 1029469"/>
              <a:gd name="connsiteX1" fmla="*/ 430847 w 701197"/>
              <a:gd name="connsiteY1" fmla="*/ 1029468 h 1029469"/>
              <a:gd name="connsiteX2" fmla="*/ 344253 w 701197"/>
              <a:gd name="connsiteY2" fmla="*/ 14639 h 1029469"/>
              <a:gd name="connsiteX0" fmla="*/ 352223 w 702327"/>
              <a:gd name="connsiteY0" fmla="*/ 13937 h 1064004"/>
              <a:gd name="connsiteX1" fmla="*/ 425685 w 702327"/>
              <a:gd name="connsiteY1" fmla="*/ 1064003 h 1064004"/>
              <a:gd name="connsiteX2" fmla="*/ 352223 w 702327"/>
              <a:gd name="connsiteY2" fmla="*/ 13937 h 1064004"/>
              <a:gd name="connsiteX0" fmla="*/ 352223 w 704458"/>
              <a:gd name="connsiteY0" fmla="*/ 13937 h 1064004"/>
              <a:gd name="connsiteX1" fmla="*/ 425685 w 704458"/>
              <a:gd name="connsiteY1" fmla="*/ 1064003 h 1064004"/>
              <a:gd name="connsiteX2" fmla="*/ 352223 w 704458"/>
              <a:gd name="connsiteY2" fmla="*/ 13937 h 1064004"/>
              <a:gd name="connsiteX0" fmla="*/ 392536 w 744771"/>
              <a:gd name="connsiteY0" fmla="*/ 3135 h 1053202"/>
              <a:gd name="connsiteX1" fmla="*/ 465998 w 744771"/>
              <a:gd name="connsiteY1" fmla="*/ 1053201 h 1053202"/>
              <a:gd name="connsiteX2" fmla="*/ 392536 w 744771"/>
              <a:gd name="connsiteY2" fmla="*/ 3135 h 1053202"/>
              <a:gd name="connsiteX0" fmla="*/ 378416 w 743916"/>
              <a:gd name="connsiteY0" fmla="*/ 3093 h 1061280"/>
              <a:gd name="connsiteX1" fmla="*/ 477199 w 743916"/>
              <a:gd name="connsiteY1" fmla="*/ 1061280 h 1061280"/>
              <a:gd name="connsiteX2" fmla="*/ 378416 w 743916"/>
              <a:gd name="connsiteY2" fmla="*/ 3093 h 1061280"/>
              <a:gd name="connsiteX0" fmla="*/ 378416 w 666878"/>
              <a:gd name="connsiteY0" fmla="*/ 3093 h 1061280"/>
              <a:gd name="connsiteX1" fmla="*/ 477199 w 666878"/>
              <a:gd name="connsiteY1" fmla="*/ 1061280 h 1061280"/>
              <a:gd name="connsiteX2" fmla="*/ 378416 w 666878"/>
              <a:gd name="connsiteY2" fmla="*/ 3093 h 1061280"/>
              <a:gd name="connsiteX0" fmla="*/ 378416 w 711925"/>
              <a:gd name="connsiteY0" fmla="*/ 3093 h 1061280"/>
              <a:gd name="connsiteX1" fmla="*/ 477199 w 711925"/>
              <a:gd name="connsiteY1" fmla="*/ 1061280 h 1061280"/>
              <a:gd name="connsiteX2" fmla="*/ 378416 w 711925"/>
              <a:gd name="connsiteY2" fmla="*/ 3093 h 106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25" h="1061280">
                <a:moveTo>
                  <a:pt x="378416" y="3093"/>
                </a:moveTo>
                <a:cubicBezTo>
                  <a:pt x="967030" y="121659"/>
                  <a:pt x="628090" y="555599"/>
                  <a:pt x="477199" y="1061280"/>
                </a:cubicBezTo>
                <a:cubicBezTo>
                  <a:pt x="-266935" y="522488"/>
                  <a:pt x="-13065" y="-47086"/>
                  <a:pt x="378416" y="30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5" name="心形 4"/>
          <p:cNvSpPr/>
          <p:nvPr/>
        </p:nvSpPr>
        <p:spPr>
          <a:xfrm rot="7354892" flipH="1">
            <a:off x="10783528" y="5853926"/>
            <a:ext cx="126605" cy="203373"/>
          </a:xfrm>
          <a:custGeom>
            <a:avLst/>
            <a:gdLst>
              <a:gd name="connsiteX0" fmla="*/ 364474 w 728947"/>
              <a:gd name="connsiteY0" fmla="*/ 179598 h 718390"/>
              <a:gd name="connsiteX1" fmla="*/ 364474 w 728947"/>
              <a:gd name="connsiteY1" fmla="*/ 718390 h 718390"/>
              <a:gd name="connsiteX2" fmla="*/ 364474 w 728947"/>
              <a:gd name="connsiteY2" fmla="*/ 179598 h 718390"/>
              <a:gd name="connsiteX0" fmla="*/ 361463 w 734293"/>
              <a:gd name="connsiteY0" fmla="*/ 139527 h 867177"/>
              <a:gd name="connsiteX1" fmla="*/ 369674 w 734293"/>
              <a:gd name="connsiteY1" fmla="*/ 867177 h 867177"/>
              <a:gd name="connsiteX2" fmla="*/ 361463 w 734293"/>
              <a:gd name="connsiteY2" fmla="*/ 139527 h 867177"/>
              <a:gd name="connsiteX0" fmla="*/ 358764 w 734330"/>
              <a:gd name="connsiteY0" fmla="*/ 126880 h 954872"/>
              <a:gd name="connsiteX1" fmla="*/ 370902 w 734330"/>
              <a:gd name="connsiteY1" fmla="*/ 954872 h 954872"/>
              <a:gd name="connsiteX2" fmla="*/ 358764 w 734330"/>
              <a:gd name="connsiteY2" fmla="*/ 126880 h 954872"/>
              <a:gd name="connsiteX0" fmla="*/ 370778 w 746346"/>
              <a:gd name="connsiteY0" fmla="*/ 126880 h 954872"/>
              <a:gd name="connsiteX1" fmla="*/ 382916 w 746346"/>
              <a:gd name="connsiteY1" fmla="*/ 954872 h 954872"/>
              <a:gd name="connsiteX2" fmla="*/ 370778 w 746346"/>
              <a:gd name="connsiteY2" fmla="*/ 126880 h 954872"/>
              <a:gd name="connsiteX0" fmla="*/ 370780 w 760917"/>
              <a:gd name="connsiteY0" fmla="*/ 54449 h 882441"/>
              <a:gd name="connsiteX1" fmla="*/ 382918 w 760917"/>
              <a:gd name="connsiteY1" fmla="*/ 882441 h 882441"/>
              <a:gd name="connsiteX2" fmla="*/ 370780 w 760917"/>
              <a:gd name="connsiteY2" fmla="*/ 54449 h 882441"/>
              <a:gd name="connsiteX0" fmla="*/ 363681 w 761060"/>
              <a:gd name="connsiteY0" fmla="*/ 66431 h 758355"/>
              <a:gd name="connsiteX1" fmla="*/ 386446 w 761060"/>
              <a:gd name="connsiteY1" fmla="*/ 758355 h 758355"/>
              <a:gd name="connsiteX2" fmla="*/ 363681 w 761060"/>
              <a:gd name="connsiteY2" fmla="*/ 66431 h 758355"/>
              <a:gd name="connsiteX0" fmla="*/ 363681 w 759155"/>
              <a:gd name="connsiteY0" fmla="*/ 120565 h 812489"/>
              <a:gd name="connsiteX1" fmla="*/ 386446 w 759155"/>
              <a:gd name="connsiteY1" fmla="*/ 812489 h 812489"/>
              <a:gd name="connsiteX2" fmla="*/ 363681 w 759155"/>
              <a:gd name="connsiteY2" fmla="*/ 120565 h 812489"/>
              <a:gd name="connsiteX0" fmla="*/ 359155 w 754629"/>
              <a:gd name="connsiteY0" fmla="*/ 120565 h 812489"/>
              <a:gd name="connsiteX1" fmla="*/ 381920 w 754629"/>
              <a:gd name="connsiteY1" fmla="*/ 812489 h 812489"/>
              <a:gd name="connsiteX2" fmla="*/ 359155 w 754629"/>
              <a:gd name="connsiteY2" fmla="*/ 120565 h 812489"/>
              <a:gd name="connsiteX0" fmla="*/ 351339 w 754876"/>
              <a:gd name="connsiteY0" fmla="*/ 110133 h 884706"/>
              <a:gd name="connsiteX1" fmla="*/ 385803 w 754876"/>
              <a:gd name="connsiteY1" fmla="*/ 884704 h 884706"/>
              <a:gd name="connsiteX2" fmla="*/ 351339 w 754876"/>
              <a:gd name="connsiteY2" fmla="*/ 110133 h 884706"/>
              <a:gd name="connsiteX0" fmla="*/ 351339 w 690209"/>
              <a:gd name="connsiteY0" fmla="*/ 121660 h 896233"/>
              <a:gd name="connsiteX1" fmla="*/ 385803 w 690209"/>
              <a:gd name="connsiteY1" fmla="*/ 896231 h 896233"/>
              <a:gd name="connsiteX2" fmla="*/ 351339 w 690209"/>
              <a:gd name="connsiteY2" fmla="*/ 121660 h 896233"/>
              <a:gd name="connsiteX0" fmla="*/ 329925 w 691289"/>
              <a:gd name="connsiteY0" fmla="*/ 108889 h 985974"/>
              <a:gd name="connsiteX1" fmla="*/ 397021 w 691289"/>
              <a:gd name="connsiteY1" fmla="*/ 985972 h 985974"/>
              <a:gd name="connsiteX2" fmla="*/ 329925 w 691289"/>
              <a:gd name="connsiteY2" fmla="*/ 108889 h 985974"/>
              <a:gd name="connsiteX0" fmla="*/ 329925 w 703699"/>
              <a:gd name="connsiteY0" fmla="*/ 95415 h 972500"/>
              <a:gd name="connsiteX1" fmla="*/ 397021 w 703699"/>
              <a:gd name="connsiteY1" fmla="*/ 972498 h 972500"/>
              <a:gd name="connsiteX2" fmla="*/ 329925 w 703699"/>
              <a:gd name="connsiteY2" fmla="*/ 95415 h 972500"/>
              <a:gd name="connsiteX0" fmla="*/ 356118 w 729892"/>
              <a:gd name="connsiteY0" fmla="*/ 19806 h 896891"/>
              <a:gd name="connsiteX1" fmla="*/ 423214 w 729892"/>
              <a:gd name="connsiteY1" fmla="*/ 896889 h 896891"/>
              <a:gd name="connsiteX2" fmla="*/ 356118 w 729892"/>
              <a:gd name="connsiteY2" fmla="*/ 19806 h 896891"/>
              <a:gd name="connsiteX0" fmla="*/ 344253 w 731388"/>
              <a:gd name="connsiteY0" fmla="*/ 15349 h 1030179"/>
              <a:gd name="connsiteX1" fmla="*/ 430847 w 731388"/>
              <a:gd name="connsiteY1" fmla="*/ 1030178 h 1030179"/>
              <a:gd name="connsiteX2" fmla="*/ 344253 w 731388"/>
              <a:gd name="connsiteY2" fmla="*/ 15349 h 1030179"/>
              <a:gd name="connsiteX0" fmla="*/ 344253 w 627938"/>
              <a:gd name="connsiteY0" fmla="*/ 17854 h 1032684"/>
              <a:gd name="connsiteX1" fmla="*/ 430847 w 627938"/>
              <a:gd name="connsiteY1" fmla="*/ 1032683 h 1032684"/>
              <a:gd name="connsiteX2" fmla="*/ 344253 w 627938"/>
              <a:gd name="connsiteY2" fmla="*/ 17854 h 1032684"/>
              <a:gd name="connsiteX0" fmla="*/ 344253 w 701197"/>
              <a:gd name="connsiteY0" fmla="*/ 14639 h 1029469"/>
              <a:gd name="connsiteX1" fmla="*/ 430847 w 701197"/>
              <a:gd name="connsiteY1" fmla="*/ 1029468 h 1029469"/>
              <a:gd name="connsiteX2" fmla="*/ 344253 w 701197"/>
              <a:gd name="connsiteY2" fmla="*/ 14639 h 1029469"/>
              <a:gd name="connsiteX0" fmla="*/ 352223 w 702327"/>
              <a:gd name="connsiteY0" fmla="*/ 13937 h 1064004"/>
              <a:gd name="connsiteX1" fmla="*/ 425685 w 702327"/>
              <a:gd name="connsiteY1" fmla="*/ 1064003 h 1064004"/>
              <a:gd name="connsiteX2" fmla="*/ 352223 w 702327"/>
              <a:gd name="connsiteY2" fmla="*/ 13937 h 1064004"/>
              <a:gd name="connsiteX0" fmla="*/ 352223 w 704458"/>
              <a:gd name="connsiteY0" fmla="*/ 13937 h 1064004"/>
              <a:gd name="connsiteX1" fmla="*/ 425685 w 704458"/>
              <a:gd name="connsiteY1" fmla="*/ 1064003 h 1064004"/>
              <a:gd name="connsiteX2" fmla="*/ 352223 w 704458"/>
              <a:gd name="connsiteY2" fmla="*/ 13937 h 1064004"/>
              <a:gd name="connsiteX0" fmla="*/ 392536 w 744771"/>
              <a:gd name="connsiteY0" fmla="*/ 3135 h 1053202"/>
              <a:gd name="connsiteX1" fmla="*/ 465998 w 744771"/>
              <a:gd name="connsiteY1" fmla="*/ 1053201 h 1053202"/>
              <a:gd name="connsiteX2" fmla="*/ 392536 w 744771"/>
              <a:gd name="connsiteY2" fmla="*/ 3135 h 1053202"/>
              <a:gd name="connsiteX0" fmla="*/ 378416 w 743916"/>
              <a:gd name="connsiteY0" fmla="*/ 3093 h 1061280"/>
              <a:gd name="connsiteX1" fmla="*/ 477199 w 743916"/>
              <a:gd name="connsiteY1" fmla="*/ 1061280 h 1061280"/>
              <a:gd name="connsiteX2" fmla="*/ 378416 w 743916"/>
              <a:gd name="connsiteY2" fmla="*/ 3093 h 1061280"/>
              <a:gd name="connsiteX0" fmla="*/ 378416 w 666878"/>
              <a:gd name="connsiteY0" fmla="*/ 3093 h 1061280"/>
              <a:gd name="connsiteX1" fmla="*/ 477199 w 666878"/>
              <a:gd name="connsiteY1" fmla="*/ 1061280 h 1061280"/>
              <a:gd name="connsiteX2" fmla="*/ 378416 w 666878"/>
              <a:gd name="connsiteY2" fmla="*/ 3093 h 1061280"/>
              <a:gd name="connsiteX0" fmla="*/ 378416 w 711925"/>
              <a:gd name="connsiteY0" fmla="*/ 3093 h 1061280"/>
              <a:gd name="connsiteX1" fmla="*/ 477199 w 711925"/>
              <a:gd name="connsiteY1" fmla="*/ 1061280 h 1061280"/>
              <a:gd name="connsiteX2" fmla="*/ 378416 w 711925"/>
              <a:gd name="connsiteY2" fmla="*/ 3093 h 106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25" h="1061280">
                <a:moveTo>
                  <a:pt x="378416" y="3093"/>
                </a:moveTo>
                <a:cubicBezTo>
                  <a:pt x="967030" y="121659"/>
                  <a:pt x="628090" y="555599"/>
                  <a:pt x="477199" y="1061280"/>
                </a:cubicBezTo>
                <a:cubicBezTo>
                  <a:pt x="-266935" y="522488"/>
                  <a:pt x="-13065" y="-47086"/>
                  <a:pt x="378416" y="30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6" name="手繪多邊形 65"/>
          <p:cNvSpPr/>
          <p:nvPr/>
        </p:nvSpPr>
        <p:spPr>
          <a:xfrm>
            <a:off x="10906780" y="5972124"/>
            <a:ext cx="59823" cy="74229"/>
          </a:xfrm>
          <a:custGeom>
            <a:avLst/>
            <a:gdLst>
              <a:gd name="connsiteX0" fmla="*/ 0 w 353082"/>
              <a:gd name="connsiteY0" fmla="*/ 0 h 295603"/>
              <a:gd name="connsiteX1" fmla="*/ 353082 w 353082"/>
              <a:gd name="connsiteY1" fmla="*/ 238125 h 295603"/>
              <a:gd name="connsiteX2" fmla="*/ 320238 w 353082"/>
              <a:gd name="connsiteY2" fmla="*/ 295603 h 295603"/>
              <a:gd name="connsiteX3" fmla="*/ 8212 w 353082"/>
              <a:gd name="connsiteY3" fmla="*/ 65690 h 295603"/>
              <a:gd name="connsiteX4" fmla="*/ 0 w 353082"/>
              <a:gd name="connsiteY4" fmla="*/ 0 h 295603"/>
              <a:gd name="connsiteX0" fmla="*/ 0 w 353082"/>
              <a:gd name="connsiteY0" fmla="*/ 0 h 238125"/>
              <a:gd name="connsiteX1" fmla="*/ 353082 w 353082"/>
              <a:gd name="connsiteY1" fmla="*/ 238125 h 238125"/>
              <a:gd name="connsiteX2" fmla="*/ 79476 w 353082"/>
              <a:gd name="connsiteY2" fmla="*/ 119270 h 238125"/>
              <a:gd name="connsiteX3" fmla="*/ 8212 w 353082"/>
              <a:gd name="connsiteY3" fmla="*/ 65690 h 238125"/>
              <a:gd name="connsiteX4" fmla="*/ 0 w 353082"/>
              <a:gd name="connsiteY4" fmla="*/ 0 h 238125"/>
              <a:gd name="connsiteX0" fmla="*/ 0 w 85191"/>
              <a:gd name="connsiteY0" fmla="*/ 0 h 119270"/>
              <a:gd name="connsiteX1" fmla="*/ 85191 w 85191"/>
              <a:gd name="connsiteY1" fmla="*/ 95702 h 119270"/>
              <a:gd name="connsiteX2" fmla="*/ 79476 w 85191"/>
              <a:gd name="connsiteY2" fmla="*/ 119270 h 119270"/>
              <a:gd name="connsiteX3" fmla="*/ 8212 w 85191"/>
              <a:gd name="connsiteY3" fmla="*/ 65690 h 119270"/>
              <a:gd name="connsiteX4" fmla="*/ 0 w 85191"/>
              <a:gd name="connsiteY4" fmla="*/ 0 h 119270"/>
              <a:gd name="connsiteX0" fmla="*/ 0 w 85191"/>
              <a:gd name="connsiteY0" fmla="*/ 0 h 105706"/>
              <a:gd name="connsiteX1" fmla="*/ 85191 w 85191"/>
              <a:gd name="connsiteY1" fmla="*/ 82138 h 105706"/>
              <a:gd name="connsiteX2" fmla="*/ 79476 w 85191"/>
              <a:gd name="connsiteY2" fmla="*/ 105706 h 105706"/>
              <a:gd name="connsiteX3" fmla="*/ 8212 w 85191"/>
              <a:gd name="connsiteY3" fmla="*/ 52126 h 105706"/>
              <a:gd name="connsiteX4" fmla="*/ 0 w 85191"/>
              <a:gd name="connsiteY4" fmla="*/ 0 h 10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91" h="105706">
                <a:moveTo>
                  <a:pt x="0" y="0"/>
                </a:moveTo>
                <a:lnTo>
                  <a:pt x="85191" y="82138"/>
                </a:lnTo>
                <a:lnTo>
                  <a:pt x="79476" y="105706"/>
                </a:lnTo>
                <a:lnTo>
                  <a:pt x="8212" y="52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7" name="手繪多邊形 66"/>
          <p:cNvSpPr/>
          <p:nvPr/>
        </p:nvSpPr>
        <p:spPr>
          <a:xfrm rot="944818" flipH="1">
            <a:off x="10980598" y="5955455"/>
            <a:ext cx="59823" cy="74229"/>
          </a:xfrm>
          <a:custGeom>
            <a:avLst/>
            <a:gdLst>
              <a:gd name="connsiteX0" fmla="*/ 0 w 353082"/>
              <a:gd name="connsiteY0" fmla="*/ 0 h 295603"/>
              <a:gd name="connsiteX1" fmla="*/ 353082 w 353082"/>
              <a:gd name="connsiteY1" fmla="*/ 238125 h 295603"/>
              <a:gd name="connsiteX2" fmla="*/ 320238 w 353082"/>
              <a:gd name="connsiteY2" fmla="*/ 295603 h 295603"/>
              <a:gd name="connsiteX3" fmla="*/ 8212 w 353082"/>
              <a:gd name="connsiteY3" fmla="*/ 65690 h 295603"/>
              <a:gd name="connsiteX4" fmla="*/ 0 w 353082"/>
              <a:gd name="connsiteY4" fmla="*/ 0 h 295603"/>
              <a:gd name="connsiteX0" fmla="*/ 0 w 353082"/>
              <a:gd name="connsiteY0" fmla="*/ 0 h 238125"/>
              <a:gd name="connsiteX1" fmla="*/ 353082 w 353082"/>
              <a:gd name="connsiteY1" fmla="*/ 238125 h 238125"/>
              <a:gd name="connsiteX2" fmla="*/ 79476 w 353082"/>
              <a:gd name="connsiteY2" fmla="*/ 119270 h 238125"/>
              <a:gd name="connsiteX3" fmla="*/ 8212 w 353082"/>
              <a:gd name="connsiteY3" fmla="*/ 65690 h 238125"/>
              <a:gd name="connsiteX4" fmla="*/ 0 w 353082"/>
              <a:gd name="connsiteY4" fmla="*/ 0 h 238125"/>
              <a:gd name="connsiteX0" fmla="*/ 0 w 85191"/>
              <a:gd name="connsiteY0" fmla="*/ 0 h 119270"/>
              <a:gd name="connsiteX1" fmla="*/ 85191 w 85191"/>
              <a:gd name="connsiteY1" fmla="*/ 95702 h 119270"/>
              <a:gd name="connsiteX2" fmla="*/ 79476 w 85191"/>
              <a:gd name="connsiteY2" fmla="*/ 119270 h 119270"/>
              <a:gd name="connsiteX3" fmla="*/ 8212 w 85191"/>
              <a:gd name="connsiteY3" fmla="*/ 65690 h 119270"/>
              <a:gd name="connsiteX4" fmla="*/ 0 w 85191"/>
              <a:gd name="connsiteY4" fmla="*/ 0 h 119270"/>
              <a:gd name="connsiteX0" fmla="*/ 0 w 85191"/>
              <a:gd name="connsiteY0" fmla="*/ 0 h 105706"/>
              <a:gd name="connsiteX1" fmla="*/ 85191 w 85191"/>
              <a:gd name="connsiteY1" fmla="*/ 82138 h 105706"/>
              <a:gd name="connsiteX2" fmla="*/ 79476 w 85191"/>
              <a:gd name="connsiteY2" fmla="*/ 105706 h 105706"/>
              <a:gd name="connsiteX3" fmla="*/ 8212 w 85191"/>
              <a:gd name="connsiteY3" fmla="*/ 52126 h 105706"/>
              <a:gd name="connsiteX4" fmla="*/ 0 w 85191"/>
              <a:gd name="connsiteY4" fmla="*/ 0 h 10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91" h="105706">
                <a:moveTo>
                  <a:pt x="0" y="0"/>
                </a:moveTo>
                <a:lnTo>
                  <a:pt x="85191" y="82138"/>
                </a:lnTo>
                <a:lnTo>
                  <a:pt x="79476" y="105706"/>
                </a:lnTo>
                <a:lnTo>
                  <a:pt x="8212" y="52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8" name="手繪多邊形 18"/>
          <p:cNvSpPr>
            <a:spLocks/>
          </p:cNvSpPr>
          <p:nvPr/>
        </p:nvSpPr>
        <p:spPr bwMode="auto">
          <a:xfrm>
            <a:off x="1569214" y="228600"/>
            <a:ext cx="4698236" cy="5419884"/>
          </a:xfrm>
          <a:custGeom>
            <a:avLst/>
            <a:gdLst>
              <a:gd name="T0" fmla="*/ 653 w 1307"/>
              <a:gd name="T1" fmla="*/ 102 h 1525"/>
              <a:gd name="T2" fmla="*/ 132 w 1307"/>
              <a:gd name="T3" fmla="*/ 102 h 1525"/>
              <a:gd name="T4" fmla="*/ 131 w 1307"/>
              <a:gd name="T5" fmla="*/ 102 h 1525"/>
              <a:gd name="T6" fmla="*/ 131 w 1307"/>
              <a:gd name="T7" fmla="*/ 102 h 1525"/>
              <a:gd name="T8" fmla="*/ 131 w 1307"/>
              <a:gd name="T9" fmla="*/ 761 h 1525"/>
              <a:gd name="T10" fmla="*/ 131 w 1307"/>
              <a:gd name="T11" fmla="*/ 1420 h 1525"/>
              <a:gd name="T12" fmla="*/ 131 w 1307"/>
              <a:gd name="T13" fmla="*/ 1420 h 1525"/>
              <a:gd name="T14" fmla="*/ 653 w 1307"/>
              <a:gd name="T15" fmla="*/ 1420 h 1525"/>
              <a:gd name="T16" fmla="*/ 1175 w 1307"/>
              <a:gd name="T17" fmla="*/ 1420 h 1525"/>
              <a:gd name="T18" fmla="*/ 1175 w 1307"/>
              <a:gd name="T19" fmla="*/ 761 h 1525"/>
              <a:gd name="T20" fmla="*/ 1175 w 1307"/>
              <a:gd name="T21" fmla="*/ 102 h 1525"/>
              <a:gd name="T22" fmla="*/ 1175 w 1307"/>
              <a:gd name="T23" fmla="*/ 102 h 1525"/>
              <a:gd name="T24" fmla="*/ 1174 w 1307"/>
              <a:gd name="T25" fmla="*/ 102 h 1525"/>
              <a:gd name="T26" fmla="*/ 653 w 1307"/>
              <a:gd name="T27" fmla="*/ 102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7" h="1525">
                <a:moveTo>
                  <a:pt x="653" y="102"/>
                </a:moveTo>
                <a:cubicBezTo>
                  <a:pt x="328" y="0"/>
                  <a:pt x="144" y="95"/>
                  <a:pt x="132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3" y="432"/>
                  <a:pt x="131" y="761"/>
                  <a:pt x="131" y="761"/>
                </a:cubicBezTo>
                <a:cubicBezTo>
                  <a:pt x="0" y="1186"/>
                  <a:pt x="131" y="1420"/>
                  <a:pt x="131" y="1420"/>
                </a:cubicBezTo>
                <a:cubicBezTo>
                  <a:pt x="131" y="1420"/>
                  <a:pt x="131" y="1420"/>
                  <a:pt x="131" y="1420"/>
                </a:cubicBezTo>
                <a:cubicBezTo>
                  <a:pt x="393" y="1523"/>
                  <a:pt x="653" y="1420"/>
                  <a:pt x="653" y="1420"/>
                </a:cubicBezTo>
                <a:cubicBezTo>
                  <a:pt x="990" y="1525"/>
                  <a:pt x="1175" y="1420"/>
                  <a:pt x="1175" y="1420"/>
                </a:cubicBezTo>
                <a:cubicBezTo>
                  <a:pt x="1303" y="1090"/>
                  <a:pt x="1175" y="761"/>
                  <a:pt x="1175" y="761"/>
                </a:cubicBezTo>
                <a:cubicBezTo>
                  <a:pt x="1307" y="336"/>
                  <a:pt x="1175" y="102"/>
                  <a:pt x="1175" y="102"/>
                </a:cubicBezTo>
                <a:cubicBezTo>
                  <a:pt x="1175" y="102"/>
                  <a:pt x="1175" y="102"/>
                  <a:pt x="1175" y="102"/>
                </a:cubicBezTo>
                <a:cubicBezTo>
                  <a:pt x="1174" y="102"/>
                  <a:pt x="1174" y="102"/>
                  <a:pt x="1174" y="102"/>
                </a:cubicBezTo>
                <a:cubicBezTo>
                  <a:pt x="913" y="0"/>
                  <a:pt x="653" y="102"/>
                  <a:pt x="653" y="10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00800" y="506167"/>
            <a:ext cx="4953000" cy="2694234"/>
          </a:xfrm>
        </p:spPr>
        <p:txBody>
          <a:bodyPr anchor="b"/>
          <a:lstStyle>
            <a:lvl1pPr algn="l" latinLnBrk="0">
              <a:lnSpc>
                <a:spcPct val="80000"/>
              </a:lnSpc>
              <a:defRPr lang="zh-TW" sz="6000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400800" y="3429000"/>
            <a:ext cx="4953000" cy="750123"/>
          </a:xfrm>
        </p:spPr>
        <p:txBody>
          <a:bodyPr/>
          <a:lstStyle>
            <a:lvl1pPr marL="0" indent="0" algn="l" latinLnBrk="0">
              <a:spcBef>
                <a:spcPts val="600"/>
              </a:spcBef>
              <a:buNone/>
              <a:defRPr lang="zh-TW"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 latinLnBrk="0">
              <a:buNone/>
              <a:defRPr lang="zh-TW" sz="2000"/>
            </a:lvl2pPr>
            <a:lvl3pPr marL="914400" indent="0" algn="ctr" latinLnBrk="0">
              <a:buNone/>
              <a:defRPr lang="zh-TW" sz="1800"/>
            </a:lvl3pPr>
            <a:lvl4pPr marL="1371600" indent="0" algn="ctr" latinLnBrk="0">
              <a:buNone/>
              <a:defRPr lang="zh-TW" sz="1600"/>
            </a:lvl4pPr>
            <a:lvl5pPr marL="1828800" indent="0" algn="ctr" latinLnBrk="0">
              <a:buNone/>
              <a:defRPr lang="zh-TW" sz="1600"/>
            </a:lvl5pPr>
            <a:lvl6pPr marL="2286000" indent="0" algn="ctr" latinLnBrk="0">
              <a:buNone/>
              <a:defRPr lang="zh-TW" sz="1600"/>
            </a:lvl6pPr>
            <a:lvl7pPr marL="2743200" indent="0" algn="ctr" latinLnBrk="0">
              <a:buNone/>
              <a:defRPr lang="zh-TW" sz="1600"/>
            </a:lvl7pPr>
            <a:lvl8pPr marL="3200400" indent="0" algn="ctr" latinLnBrk="0">
              <a:buNone/>
              <a:defRPr lang="zh-TW" sz="1600"/>
            </a:lvl8pPr>
            <a:lvl9pPr marL="3657600" indent="0" algn="ctr" latinLnBrk="0">
              <a:buNone/>
              <a:defRPr lang="zh-TW" sz="1600"/>
            </a:lvl9pPr>
          </a:lstStyle>
          <a:p>
            <a:r>
              <a:rPr lang="zh-TW" altLang="en-US"/>
              <a:t>按一下以編輯母片子標題樣式</a:t>
            </a:r>
            <a:endParaRPr lang="zh-TW"/>
          </a:p>
        </p:txBody>
      </p:sp>
      <p:sp>
        <p:nvSpPr>
          <p:cNvPr id="72" name="圖片版面配置區 71"/>
          <p:cNvSpPr>
            <a:spLocks noGrp="1"/>
          </p:cNvSpPr>
          <p:nvPr>
            <p:ph type="pic" sz="quarter" idx="11"/>
          </p:nvPr>
        </p:nvSpPr>
        <p:spPr>
          <a:xfrm>
            <a:off x="1963329" y="560500"/>
            <a:ext cx="3910007" cy="4756085"/>
          </a:xfrm>
          <a:custGeom>
            <a:avLst/>
            <a:gdLst>
              <a:gd name="connsiteX0" fmla="*/ 1089689 w 3910007"/>
              <a:gd name="connsiteY0" fmla="*/ 464 h 4756085"/>
              <a:gd name="connsiteX1" fmla="*/ 1243617 w 3910007"/>
              <a:gd name="connsiteY1" fmla="*/ 1918 h 4756085"/>
              <a:gd name="connsiteX2" fmla="*/ 1973471 w 3910007"/>
              <a:gd name="connsiteY2" fmla="*/ 156757 h 4756085"/>
              <a:gd name="connsiteX3" fmla="*/ 2007042 w 3910007"/>
              <a:gd name="connsiteY3" fmla="*/ 143853 h 4756085"/>
              <a:gd name="connsiteX4" fmla="*/ 3711847 w 3910007"/>
              <a:gd name="connsiteY4" fmla="*/ 148540 h 4756085"/>
              <a:gd name="connsiteX5" fmla="*/ 3721902 w 3910007"/>
              <a:gd name="connsiteY5" fmla="*/ 2382467 h 4756085"/>
              <a:gd name="connsiteX6" fmla="*/ 3704524 w 3910007"/>
              <a:gd name="connsiteY6" fmla="*/ 4594020 h 4756085"/>
              <a:gd name="connsiteX7" fmla="*/ 2007077 w 3910007"/>
              <a:gd name="connsiteY7" fmla="*/ 4621916 h 4756085"/>
              <a:gd name="connsiteX8" fmla="*/ 1955004 w 3910007"/>
              <a:gd name="connsiteY8" fmla="*/ 4609227 h 4756085"/>
              <a:gd name="connsiteX9" fmla="*/ 205484 w 3910007"/>
              <a:gd name="connsiteY9" fmla="*/ 4594020 h 4756085"/>
              <a:gd name="connsiteX10" fmla="*/ 188106 w 3910007"/>
              <a:gd name="connsiteY10" fmla="*/ 2382467 h 4756085"/>
              <a:gd name="connsiteX11" fmla="*/ 198161 w 3910007"/>
              <a:gd name="connsiteY11" fmla="*/ 148540 h 4756085"/>
              <a:gd name="connsiteX12" fmla="*/ 1089689 w 3910007"/>
              <a:gd name="connsiteY12" fmla="*/ 464 h 475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10007" h="4756085">
                <a:moveTo>
                  <a:pt x="1089689" y="464"/>
                </a:moveTo>
                <a:cubicBezTo>
                  <a:pt x="1140542" y="-452"/>
                  <a:pt x="1191944" y="-32"/>
                  <a:pt x="1243617" y="1918"/>
                </a:cubicBezTo>
                <a:cubicBezTo>
                  <a:pt x="1490944" y="11251"/>
                  <a:pt x="1744445" y="55661"/>
                  <a:pt x="1973471" y="156757"/>
                </a:cubicBezTo>
                <a:lnTo>
                  <a:pt x="2007042" y="143853"/>
                </a:lnTo>
                <a:cubicBezTo>
                  <a:pt x="2609517" y="-99651"/>
                  <a:pt x="3344890" y="24376"/>
                  <a:pt x="3711847" y="148540"/>
                </a:cubicBezTo>
                <a:cubicBezTo>
                  <a:pt x="4055478" y="941536"/>
                  <a:pt x="3880443" y="1659193"/>
                  <a:pt x="3721902" y="2382467"/>
                </a:cubicBezTo>
                <a:cubicBezTo>
                  <a:pt x="3914620" y="3065825"/>
                  <a:pt x="4018252" y="3691059"/>
                  <a:pt x="3704524" y="4594020"/>
                </a:cubicBezTo>
                <a:cubicBezTo>
                  <a:pt x="3270564" y="4790183"/>
                  <a:pt x="2751602" y="4818276"/>
                  <a:pt x="2007077" y="4621916"/>
                </a:cubicBezTo>
                <a:lnTo>
                  <a:pt x="1955004" y="4609227"/>
                </a:lnTo>
                <a:cubicBezTo>
                  <a:pt x="1182330" y="4819480"/>
                  <a:pt x="649428" y="4794696"/>
                  <a:pt x="205484" y="4594020"/>
                </a:cubicBezTo>
                <a:cubicBezTo>
                  <a:pt x="-108243" y="3691059"/>
                  <a:pt x="-4612" y="3065825"/>
                  <a:pt x="188106" y="2382467"/>
                </a:cubicBezTo>
                <a:cubicBezTo>
                  <a:pt x="29565" y="1659193"/>
                  <a:pt x="-145470" y="941536"/>
                  <a:pt x="198161" y="148540"/>
                </a:cubicBezTo>
                <a:cubicBezTo>
                  <a:pt x="404617" y="78683"/>
                  <a:pt x="733711" y="6874"/>
                  <a:pt x="1089689" y="464"/>
                </a:cubicBezTo>
                <a:close/>
              </a:path>
            </a:pathLst>
          </a:custGeom>
        </p:spPr>
        <p:txBody>
          <a:bodyPr wrap="square" tIns="365760">
            <a:noAutofit/>
          </a:bodyPr>
          <a:lstStyle>
            <a:lvl1pPr marL="45720" indent="0" algn="ctr" latinLnBrk="0">
              <a:buNone/>
              <a:defRPr lang="zh-TW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41558601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199" y="1524000"/>
            <a:ext cx="3724275" cy="1828800"/>
          </a:xfrm>
        </p:spPr>
        <p:txBody>
          <a:bodyPr anchor="b">
            <a:normAutofit/>
          </a:bodyPr>
          <a:lstStyle>
            <a:lvl1pPr latinLnBrk="0">
              <a:defRPr lang="zh-TW" sz="3400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219199" y="3429000"/>
            <a:ext cx="3724275" cy="1828800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  <p:sp>
        <p:nvSpPr>
          <p:cNvPr id="13" name="手繪多邊形 6"/>
          <p:cNvSpPr>
            <a:spLocks/>
          </p:cNvSpPr>
          <p:nvPr/>
        </p:nvSpPr>
        <p:spPr bwMode="auto">
          <a:xfrm>
            <a:off x="5486400" y="861220"/>
            <a:ext cx="5705475" cy="4674464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7" name="圖片版面配置區 16"/>
          <p:cNvSpPr>
            <a:spLocks noGrp="1"/>
          </p:cNvSpPr>
          <p:nvPr>
            <p:ph type="pic" idx="1"/>
          </p:nvPr>
        </p:nvSpPr>
        <p:spPr>
          <a:xfrm>
            <a:off x="5633232" y="997548"/>
            <a:ext cx="5411811" cy="4401809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0344302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14411" y="4572001"/>
            <a:ext cx="3886200" cy="1304924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  <p:sp>
        <p:nvSpPr>
          <p:cNvPr id="13" name="手繪多邊形 6"/>
          <p:cNvSpPr>
            <a:spLocks/>
          </p:cNvSpPr>
          <p:nvPr/>
        </p:nvSpPr>
        <p:spPr bwMode="auto">
          <a:xfrm>
            <a:off x="1221355" y="457200"/>
            <a:ext cx="4672314" cy="3810000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7" name="圖片版面配置區 16"/>
          <p:cNvSpPr>
            <a:spLocks noGrp="1"/>
          </p:cNvSpPr>
          <p:nvPr>
            <p:ph type="pic" idx="1"/>
          </p:nvPr>
        </p:nvSpPr>
        <p:spPr>
          <a:xfrm>
            <a:off x="1341598" y="564132"/>
            <a:ext cx="4431828" cy="3596137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9" name="手繪多邊形 6"/>
          <p:cNvSpPr>
            <a:spLocks/>
          </p:cNvSpPr>
          <p:nvPr/>
        </p:nvSpPr>
        <p:spPr bwMode="auto">
          <a:xfrm>
            <a:off x="6286500" y="457200"/>
            <a:ext cx="4672584" cy="3813048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0" name="圖片版面配置區 9"/>
          <p:cNvSpPr>
            <a:spLocks noGrp="1"/>
          </p:cNvSpPr>
          <p:nvPr>
            <p:ph type="pic" idx="13"/>
          </p:nvPr>
        </p:nvSpPr>
        <p:spPr>
          <a:xfrm>
            <a:off x="6405372" y="566928"/>
            <a:ext cx="4434840" cy="3593592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1" name="文字版面配置區 3"/>
          <p:cNvSpPr>
            <a:spLocks noGrp="1"/>
          </p:cNvSpPr>
          <p:nvPr>
            <p:ph type="body" sz="half" idx="14"/>
          </p:nvPr>
        </p:nvSpPr>
        <p:spPr>
          <a:xfrm>
            <a:off x="6679692" y="4572001"/>
            <a:ext cx="3886200" cy="1304924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="" xmlns:p14="http://schemas.microsoft.com/office/powerpoint/2010/main" val="3988477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手繪多邊形 18"/>
          <p:cNvSpPr>
            <a:spLocks/>
          </p:cNvSpPr>
          <p:nvPr/>
        </p:nvSpPr>
        <p:spPr bwMode="gray">
          <a:xfrm>
            <a:off x="981075" y="227614"/>
            <a:ext cx="4963986" cy="5868386"/>
          </a:xfrm>
          <a:custGeom>
            <a:avLst/>
            <a:gdLst>
              <a:gd name="T0" fmla="*/ 653 w 1307"/>
              <a:gd name="T1" fmla="*/ 102 h 1525"/>
              <a:gd name="T2" fmla="*/ 132 w 1307"/>
              <a:gd name="T3" fmla="*/ 102 h 1525"/>
              <a:gd name="T4" fmla="*/ 131 w 1307"/>
              <a:gd name="T5" fmla="*/ 102 h 1525"/>
              <a:gd name="T6" fmla="*/ 131 w 1307"/>
              <a:gd name="T7" fmla="*/ 102 h 1525"/>
              <a:gd name="T8" fmla="*/ 131 w 1307"/>
              <a:gd name="T9" fmla="*/ 761 h 1525"/>
              <a:gd name="T10" fmla="*/ 131 w 1307"/>
              <a:gd name="T11" fmla="*/ 1420 h 1525"/>
              <a:gd name="T12" fmla="*/ 131 w 1307"/>
              <a:gd name="T13" fmla="*/ 1420 h 1525"/>
              <a:gd name="T14" fmla="*/ 653 w 1307"/>
              <a:gd name="T15" fmla="*/ 1420 h 1525"/>
              <a:gd name="T16" fmla="*/ 1175 w 1307"/>
              <a:gd name="T17" fmla="*/ 1420 h 1525"/>
              <a:gd name="T18" fmla="*/ 1175 w 1307"/>
              <a:gd name="T19" fmla="*/ 761 h 1525"/>
              <a:gd name="T20" fmla="*/ 1175 w 1307"/>
              <a:gd name="T21" fmla="*/ 102 h 1525"/>
              <a:gd name="T22" fmla="*/ 1175 w 1307"/>
              <a:gd name="T23" fmla="*/ 102 h 1525"/>
              <a:gd name="T24" fmla="*/ 1174 w 1307"/>
              <a:gd name="T25" fmla="*/ 102 h 1525"/>
              <a:gd name="T26" fmla="*/ 653 w 1307"/>
              <a:gd name="T27" fmla="*/ 102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7" h="1525">
                <a:moveTo>
                  <a:pt x="653" y="102"/>
                </a:moveTo>
                <a:cubicBezTo>
                  <a:pt x="328" y="0"/>
                  <a:pt x="144" y="95"/>
                  <a:pt x="132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3" y="432"/>
                  <a:pt x="131" y="761"/>
                  <a:pt x="131" y="761"/>
                </a:cubicBezTo>
                <a:cubicBezTo>
                  <a:pt x="0" y="1186"/>
                  <a:pt x="131" y="1420"/>
                  <a:pt x="131" y="1420"/>
                </a:cubicBezTo>
                <a:cubicBezTo>
                  <a:pt x="131" y="1420"/>
                  <a:pt x="131" y="1420"/>
                  <a:pt x="131" y="1420"/>
                </a:cubicBezTo>
                <a:cubicBezTo>
                  <a:pt x="393" y="1523"/>
                  <a:pt x="653" y="1420"/>
                  <a:pt x="653" y="1420"/>
                </a:cubicBezTo>
                <a:cubicBezTo>
                  <a:pt x="990" y="1525"/>
                  <a:pt x="1175" y="1420"/>
                  <a:pt x="1175" y="1420"/>
                </a:cubicBezTo>
                <a:cubicBezTo>
                  <a:pt x="1303" y="1090"/>
                  <a:pt x="1175" y="761"/>
                  <a:pt x="1175" y="761"/>
                </a:cubicBezTo>
                <a:cubicBezTo>
                  <a:pt x="1307" y="336"/>
                  <a:pt x="1175" y="102"/>
                  <a:pt x="1175" y="102"/>
                </a:cubicBezTo>
                <a:cubicBezTo>
                  <a:pt x="1175" y="102"/>
                  <a:pt x="1175" y="102"/>
                  <a:pt x="1175" y="102"/>
                </a:cubicBezTo>
                <a:cubicBezTo>
                  <a:pt x="1174" y="102"/>
                  <a:pt x="1174" y="102"/>
                  <a:pt x="1174" y="102"/>
                </a:cubicBezTo>
                <a:cubicBezTo>
                  <a:pt x="913" y="0"/>
                  <a:pt x="653" y="102"/>
                  <a:pt x="653" y="10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  <p:sp>
        <p:nvSpPr>
          <p:cNvPr id="16" name="圖片版面配置區 15"/>
          <p:cNvSpPr>
            <a:spLocks noGrp="1"/>
          </p:cNvSpPr>
          <p:nvPr>
            <p:ph type="pic" idx="1"/>
          </p:nvPr>
        </p:nvSpPr>
        <p:spPr>
          <a:xfrm>
            <a:off x="1388298" y="583112"/>
            <a:ext cx="4149540" cy="5157390"/>
          </a:xfrm>
          <a:custGeom>
            <a:avLst/>
            <a:gdLst>
              <a:gd name="connsiteX0" fmla="*/ 986143 w 4149540"/>
              <a:gd name="connsiteY0" fmla="*/ 0 h 5157390"/>
              <a:gd name="connsiteX1" fmla="*/ 1058300 w 4149540"/>
              <a:gd name="connsiteY1" fmla="*/ 0 h 5157390"/>
              <a:gd name="connsiteX2" fmla="*/ 1134640 w 4149540"/>
              <a:gd name="connsiteY2" fmla="*/ 0 h 5157390"/>
              <a:gd name="connsiteX3" fmla="*/ 1214117 w 4149540"/>
              <a:gd name="connsiteY3" fmla="*/ 4305 h 5157390"/>
              <a:gd name="connsiteX4" fmla="*/ 1298823 w 4149540"/>
              <a:gd name="connsiteY4" fmla="*/ 10763 h 5157390"/>
              <a:gd name="connsiteX5" fmla="*/ 1385620 w 4149540"/>
              <a:gd name="connsiteY5" fmla="*/ 18297 h 5157390"/>
              <a:gd name="connsiteX6" fmla="*/ 1473463 w 4149540"/>
              <a:gd name="connsiteY6" fmla="*/ 31212 h 5157390"/>
              <a:gd name="connsiteX7" fmla="*/ 1565490 w 4149540"/>
              <a:gd name="connsiteY7" fmla="*/ 45203 h 5157390"/>
              <a:gd name="connsiteX8" fmla="*/ 1662745 w 4149540"/>
              <a:gd name="connsiteY8" fmla="*/ 62423 h 5157390"/>
              <a:gd name="connsiteX9" fmla="*/ 1761045 w 4149540"/>
              <a:gd name="connsiteY9" fmla="*/ 85024 h 5157390"/>
              <a:gd name="connsiteX10" fmla="*/ 1861437 w 4149540"/>
              <a:gd name="connsiteY10" fmla="*/ 109778 h 5157390"/>
              <a:gd name="connsiteX11" fmla="*/ 1964966 w 4149540"/>
              <a:gd name="connsiteY11" fmla="*/ 138837 h 5157390"/>
              <a:gd name="connsiteX12" fmla="*/ 2073724 w 4149540"/>
              <a:gd name="connsiteY12" fmla="*/ 171123 h 5157390"/>
              <a:gd name="connsiteX13" fmla="*/ 2075816 w 4149540"/>
              <a:gd name="connsiteY13" fmla="*/ 168972 h 5157390"/>
              <a:gd name="connsiteX14" fmla="*/ 2084182 w 4149540"/>
              <a:gd name="connsiteY14" fmla="*/ 167895 h 5157390"/>
              <a:gd name="connsiteX15" fmla="*/ 2097777 w 4149540"/>
              <a:gd name="connsiteY15" fmla="*/ 161438 h 5157390"/>
              <a:gd name="connsiteX16" fmla="*/ 2115554 w 4149540"/>
              <a:gd name="connsiteY16" fmla="*/ 154980 h 5157390"/>
              <a:gd name="connsiteX17" fmla="*/ 2137515 w 4149540"/>
              <a:gd name="connsiteY17" fmla="*/ 148523 h 5157390"/>
              <a:gd name="connsiteX18" fmla="*/ 2165750 w 4149540"/>
              <a:gd name="connsiteY18" fmla="*/ 138837 h 5157390"/>
              <a:gd name="connsiteX19" fmla="*/ 2196077 w 4149540"/>
              <a:gd name="connsiteY19" fmla="*/ 128074 h 5157390"/>
              <a:gd name="connsiteX20" fmla="*/ 2232678 w 4149540"/>
              <a:gd name="connsiteY20" fmla="*/ 117312 h 5157390"/>
              <a:gd name="connsiteX21" fmla="*/ 2272417 w 4149540"/>
              <a:gd name="connsiteY21" fmla="*/ 107625 h 5157390"/>
              <a:gd name="connsiteX22" fmla="*/ 2316338 w 4149540"/>
              <a:gd name="connsiteY22" fmla="*/ 94710 h 5157390"/>
              <a:gd name="connsiteX23" fmla="*/ 2364443 w 4149540"/>
              <a:gd name="connsiteY23" fmla="*/ 85024 h 5157390"/>
              <a:gd name="connsiteX24" fmla="*/ 2416730 w 4149540"/>
              <a:gd name="connsiteY24" fmla="*/ 72109 h 5157390"/>
              <a:gd name="connsiteX25" fmla="*/ 2471109 w 4149540"/>
              <a:gd name="connsiteY25" fmla="*/ 62423 h 5157390"/>
              <a:gd name="connsiteX26" fmla="*/ 2529671 w 4149540"/>
              <a:gd name="connsiteY26" fmla="*/ 49508 h 5157390"/>
              <a:gd name="connsiteX27" fmla="*/ 2589279 w 4149540"/>
              <a:gd name="connsiteY27" fmla="*/ 40899 h 5157390"/>
              <a:gd name="connsiteX28" fmla="*/ 2654117 w 4149540"/>
              <a:gd name="connsiteY28" fmla="*/ 31212 h 5157390"/>
              <a:gd name="connsiteX29" fmla="*/ 2722089 w 4149540"/>
              <a:gd name="connsiteY29" fmla="*/ 22602 h 5157390"/>
              <a:gd name="connsiteX30" fmla="*/ 2790064 w 4149540"/>
              <a:gd name="connsiteY30" fmla="*/ 16144 h 5157390"/>
              <a:gd name="connsiteX31" fmla="*/ 2862221 w 4149540"/>
              <a:gd name="connsiteY31" fmla="*/ 10763 h 5157390"/>
              <a:gd name="connsiteX32" fmla="*/ 2937515 w 4149540"/>
              <a:gd name="connsiteY32" fmla="*/ 6458 h 5157390"/>
              <a:gd name="connsiteX33" fmla="*/ 3012809 w 4149540"/>
              <a:gd name="connsiteY33" fmla="*/ 6458 h 5157390"/>
              <a:gd name="connsiteX34" fmla="*/ 3089149 w 4149540"/>
              <a:gd name="connsiteY34" fmla="*/ 6458 h 5157390"/>
              <a:gd name="connsiteX35" fmla="*/ 3169671 w 4149540"/>
              <a:gd name="connsiteY35" fmla="*/ 8610 h 5157390"/>
              <a:gd name="connsiteX36" fmla="*/ 3250194 w 4149540"/>
              <a:gd name="connsiteY36" fmla="*/ 13992 h 5157390"/>
              <a:gd name="connsiteX37" fmla="*/ 3334900 w 4149540"/>
              <a:gd name="connsiteY37" fmla="*/ 20449 h 5157390"/>
              <a:gd name="connsiteX38" fmla="*/ 3416468 w 4149540"/>
              <a:gd name="connsiteY38" fmla="*/ 33364 h 5157390"/>
              <a:gd name="connsiteX39" fmla="*/ 3503267 w 4149540"/>
              <a:gd name="connsiteY39" fmla="*/ 45203 h 5157390"/>
              <a:gd name="connsiteX40" fmla="*/ 3586927 w 4149540"/>
              <a:gd name="connsiteY40" fmla="*/ 64575 h 5157390"/>
              <a:gd name="connsiteX41" fmla="*/ 3673723 w 4149540"/>
              <a:gd name="connsiteY41" fmla="*/ 85024 h 5157390"/>
              <a:gd name="connsiteX42" fmla="*/ 3760521 w 4149540"/>
              <a:gd name="connsiteY42" fmla="*/ 109778 h 5157390"/>
              <a:gd name="connsiteX43" fmla="*/ 3848364 w 4149540"/>
              <a:gd name="connsiteY43" fmla="*/ 138837 h 5157390"/>
              <a:gd name="connsiteX44" fmla="*/ 3935161 w 4149540"/>
              <a:gd name="connsiteY44" fmla="*/ 171123 h 5157390"/>
              <a:gd name="connsiteX45" fmla="*/ 3938299 w 4149540"/>
              <a:gd name="connsiteY45" fmla="*/ 171123 h 5157390"/>
              <a:gd name="connsiteX46" fmla="*/ 3940390 w 4149540"/>
              <a:gd name="connsiteY46" fmla="*/ 173277 h 5157390"/>
              <a:gd name="connsiteX47" fmla="*/ 3944573 w 4149540"/>
              <a:gd name="connsiteY47" fmla="*/ 181887 h 5157390"/>
              <a:gd name="connsiteX48" fmla="*/ 3950848 w 4149540"/>
              <a:gd name="connsiteY48" fmla="*/ 193725 h 5157390"/>
              <a:gd name="connsiteX49" fmla="*/ 3959214 w 4149540"/>
              <a:gd name="connsiteY49" fmla="*/ 210945 h 5157390"/>
              <a:gd name="connsiteX50" fmla="*/ 3968625 w 4149540"/>
              <a:gd name="connsiteY50" fmla="*/ 233547 h 5157390"/>
              <a:gd name="connsiteX51" fmla="*/ 3979083 w 4149540"/>
              <a:gd name="connsiteY51" fmla="*/ 260453 h 5157390"/>
              <a:gd name="connsiteX52" fmla="*/ 3992678 w 4149540"/>
              <a:gd name="connsiteY52" fmla="*/ 291663 h 5157390"/>
              <a:gd name="connsiteX53" fmla="*/ 4005227 w 4149540"/>
              <a:gd name="connsiteY53" fmla="*/ 328257 h 5157390"/>
              <a:gd name="connsiteX54" fmla="*/ 4018821 w 4149540"/>
              <a:gd name="connsiteY54" fmla="*/ 370230 h 5157390"/>
              <a:gd name="connsiteX55" fmla="*/ 4035553 w 4149540"/>
              <a:gd name="connsiteY55" fmla="*/ 417585 h 5157390"/>
              <a:gd name="connsiteX56" fmla="*/ 4049148 w 4149540"/>
              <a:gd name="connsiteY56" fmla="*/ 467093 h 5157390"/>
              <a:gd name="connsiteX57" fmla="*/ 4062743 w 4149540"/>
              <a:gd name="connsiteY57" fmla="*/ 523058 h 5157390"/>
              <a:gd name="connsiteX58" fmla="*/ 4077383 w 4149540"/>
              <a:gd name="connsiteY58" fmla="*/ 582252 h 5157390"/>
              <a:gd name="connsiteX59" fmla="*/ 4090978 w 4149540"/>
              <a:gd name="connsiteY59" fmla="*/ 648978 h 5157390"/>
              <a:gd name="connsiteX60" fmla="*/ 4105619 w 4149540"/>
              <a:gd name="connsiteY60" fmla="*/ 718935 h 5157390"/>
              <a:gd name="connsiteX61" fmla="*/ 4115030 w 4149540"/>
              <a:gd name="connsiteY61" fmla="*/ 793197 h 5157390"/>
              <a:gd name="connsiteX62" fmla="*/ 4127579 w 4149540"/>
              <a:gd name="connsiteY62" fmla="*/ 871763 h 5157390"/>
              <a:gd name="connsiteX63" fmla="*/ 4135945 w 4149540"/>
              <a:gd name="connsiteY63" fmla="*/ 954635 h 5157390"/>
              <a:gd name="connsiteX64" fmla="*/ 4141174 w 4149540"/>
              <a:gd name="connsiteY64" fmla="*/ 1041810 h 5157390"/>
              <a:gd name="connsiteX65" fmla="*/ 4147449 w 4149540"/>
              <a:gd name="connsiteY65" fmla="*/ 1134368 h 5157390"/>
              <a:gd name="connsiteX66" fmla="*/ 4149540 w 4149540"/>
              <a:gd name="connsiteY66" fmla="*/ 1231230 h 5157390"/>
              <a:gd name="connsiteX67" fmla="*/ 4147449 w 4149540"/>
              <a:gd name="connsiteY67" fmla="*/ 1332398 h 5157390"/>
              <a:gd name="connsiteX68" fmla="*/ 4145357 w 4149540"/>
              <a:gd name="connsiteY68" fmla="*/ 1437870 h 5157390"/>
              <a:gd name="connsiteX69" fmla="*/ 4136991 w 4149540"/>
              <a:gd name="connsiteY69" fmla="*/ 1547648 h 5157390"/>
              <a:gd name="connsiteX70" fmla="*/ 4127579 w 4149540"/>
              <a:gd name="connsiteY70" fmla="*/ 1661730 h 5157390"/>
              <a:gd name="connsiteX71" fmla="*/ 4115030 w 4149540"/>
              <a:gd name="connsiteY71" fmla="*/ 1779041 h 5157390"/>
              <a:gd name="connsiteX72" fmla="*/ 4097253 w 4149540"/>
              <a:gd name="connsiteY72" fmla="*/ 1902811 h 5157390"/>
              <a:gd name="connsiteX73" fmla="*/ 4075292 w 4149540"/>
              <a:gd name="connsiteY73" fmla="*/ 2028731 h 5157390"/>
              <a:gd name="connsiteX74" fmla="*/ 4049148 w 4149540"/>
              <a:gd name="connsiteY74" fmla="*/ 2158958 h 5157390"/>
              <a:gd name="connsiteX75" fmla="*/ 4016730 w 4149540"/>
              <a:gd name="connsiteY75" fmla="*/ 2295641 h 5157390"/>
              <a:gd name="connsiteX76" fmla="*/ 3981174 w 4149540"/>
              <a:gd name="connsiteY76" fmla="*/ 2434478 h 5157390"/>
              <a:gd name="connsiteX77" fmla="*/ 3938299 w 4149540"/>
              <a:gd name="connsiteY77" fmla="*/ 2578696 h 5157390"/>
              <a:gd name="connsiteX78" fmla="*/ 3940390 w 4149540"/>
              <a:gd name="connsiteY78" fmla="*/ 2583001 h 5157390"/>
              <a:gd name="connsiteX79" fmla="*/ 3944573 w 4149540"/>
              <a:gd name="connsiteY79" fmla="*/ 2592686 h 5157390"/>
              <a:gd name="connsiteX80" fmla="*/ 3950848 w 4149540"/>
              <a:gd name="connsiteY80" fmla="*/ 2609906 h 5157390"/>
              <a:gd name="connsiteX81" fmla="*/ 3959214 w 4149540"/>
              <a:gd name="connsiteY81" fmla="*/ 2632508 h 5157390"/>
              <a:gd name="connsiteX82" fmla="*/ 3966534 w 4149540"/>
              <a:gd name="connsiteY82" fmla="*/ 2661566 h 5157390"/>
              <a:gd name="connsiteX83" fmla="*/ 3979083 w 4149540"/>
              <a:gd name="connsiteY83" fmla="*/ 2696006 h 5157390"/>
              <a:gd name="connsiteX84" fmla="*/ 3990586 w 4149540"/>
              <a:gd name="connsiteY84" fmla="*/ 2737981 h 5157390"/>
              <a:gd name="connsiteX85" fmla="*/ 4003135 w 4149540"/>
              <a:gd name="connsiteY85" fmla="*/ 2785336 h 5157390"/>
              <a:gd name="connsiteX86" fmla="*/ 4016730 w 4149540"/>
              <a:gd name="connsiteY86" fmla="*/ 2836996 h 5157390"/>
              <a:gd name="connsiteX87" fmla="*/ 4031370 w 4149540"/>
              <a:gd name="connsiteY87" fmla="*/ 2895113 h 5157390"/>
              <a:gd name="connsiteX88" fmla="*/ 4044965 w 4149540"/>
              <a:gd name="connsiteY88" fmla="*/ 2956459 h 5157390"/>
              <a:gd name="connsiteX89" fmla="*/ 4059606 w 4149540"/>
              <a:gd name="connsiteY89" fmla="*/ 3023186 h 5157390"/>
              <a:gd name="connsiteX90" fmla="*/ 4073200 w 4149540"/>
              <a:gd name="connsiteY90" fmla="*/ 3093142 h 5157390"/>
              <a:gd name="connsiteX91" fmla="*/ 4086795 w 4149540"/>
              <a:gd name="connsiteY91" fmla="*/ 3167404 h 5157390"/>
              <a:gd name="connsiteX92" fmla="*/ 4099344 w 4149540"/>
              <a:gd name="connsiteY92" fmla="*/ 3248122 h 5157390"/>
              <a:gd name="connsiteX93" fmla="*/ 4111893 w 4149540"/>
              <a:gd name="connsiteY93" fmla="*/ 3330994 h 5157390"/>
              <a:gd name="connsiteX94" fmla="*/ 4121305 w 4149540"/>
              <a:gd name="connsiteY94" fmla="*/ 3414941 h 5157390"/>
              <a:gd name="connsiteX95" fmla="*/ 4129671 w 4149540"/>
              <a:gd name="connsiteY95" fmla="*/ 3506422 h 5157390"/>
              <a:gd name="connsiteX96" fmla="*/ 4135945 w 4149540"/>
              <a:gd name="connsiteY96" fmla="*/ 3598981 h 5157390"/>
              <a:gd name="connsiteX97" fmla="*/ 4139083 w 4149540"/>
              <a:gd name="connsiteY97" fmla="*/ 3694767 h 5157390"/>
              <a:gd name="connsiteX98" fmla="*/ 4141174 w 4149540"/>
              <a:gd name="connsiteY98" fmla="*/ 3793782 h 5157390"/>
              <a:gd name="connsiteX99" fmla="*/ 4141174 w 4149540"/>
              <a:gd name="connsiteY99" fmla="*/ 3892797 h 5157390"/>
              <a:gd name="connsiteX100" fmla="*/ 4139083 w 4149540"/>
              <a:gd name="connsiteY100" fmla="*/ 3996117 h 5157390"/>
              <a:gd name="connsiteX101" fmla="*/ 4131762 w 4149540"/>
              <a:gd name="connsiteY101" fmla="*/ 4101589 h 5157390"/>
              <a:gd name="connsiteX102" fmla="*/ 4123396 w 4149540"/>
              <a:gd name="connsiteY102" fmla="*/ 4207062 h 5157390"/>
              <a:gd name="connsiteX103" fmla="*/ 4109802 w 4149540"/>
              <a:gd name="connsiteY103" fmla="*/ 4316839 h 5157390"/>
              <a:gd name="connsiteX104" fmla="*/ 4090978 w 4149540"/>
              <a:gd name="connsiteY104" fmla="*/ 4425540 h 5157390"/>
              <a:gd name="connsiteX105" fmla="*/ 4071109 w 4149540"/>
              <a:gd name="connsiteY105" fmla="*/ 4535317 h 5157390"/>
              <a:gd name="connsiteX106" fmla="*/ 4044965 w 4149540"/>
              <a:gd name="connsiteY106" fmla="*/ 4649400 h 5157390"/>
              <a:gd name="connsiteX107" fmla="*/ 4014638 w 4149540"/>
              <a:gd name="connsiteY107" fmla="*/ 4760254 h 5157390"/>
              <a:gd name="connsiteX108" fmla="*/ 3979083 w 4149540"/>
              <a:gd name="connsiteY108" fmla="*/ 4872184 h 5157390"/>
              <a:gd name="connsiteX109" fmla="*/ 3938299 w 4149540"/>
              <a:gd name="connsiteY109" fmla="*/ 4986267 h 5157390"/>
              <a:gd name="connsiteX110" fmla="*/ 3937253 w 4149540"/>
              <a:gd name="connsiteY110" fmla="*/ 4987342 h 5157390"/>
              <a:gd name="connsiteX111" fmla="*/ 3930978 w 4149540"/>
              <a:gd name="connsiteY111" fmla="*/ 4989495 h 5157390"/>
              <a:gd name="connsiteX112" fmla="*/ 3922612 w 4149540"/>
              <a:gd name="connsiteY112" fmla="*/ 4995952 h 5157390"/>
              <a:gd name="connsiteX113" fmla="*/ 3909018 w 4149540"/>
              <a:gd name="connsiteY113" fmla="*/ 5002410 h 5157390"/>
              <a:gd name="connsiteX114" fmla="*/ 3890194 w 4149540"/>
              <a:gd name="connsiteY114" fmla="*/ 5011020 h 5157390"/>
              <a:gd name="connsiteX115" fmla="*/ 3870325 w 4149540"/>
              <a:gd name="connsiteY115" fmla="*/ 5018554 h 5157390"/>
              <a:gd name="connsiteX116" fmla="*/ 3846273 w 4149540"/>
              <a:gd name="connsiteY116" fmla="*/ 5029317 h 5157390"/>
              <a:gd name="connsiteX117" fmla="*/ 3815946 w 4149540"/>
              <a:gd name="connsiteY117" fmla="*/ 5039002 h 5157390"/>
              <a:gd name="connsiteX118" fmla="*/ 3784573 w 4149540"/>
              <a:gd name="connsiteY118" fmla="*/ 5051917 h 5157390"/>
              <a:gd name="connsiteX119" fmla="*/ 3750064 w 4149540"/>
              <a:gd name="connsiteY119" fmla="*/ 5064832 h 5157390"/>
              <a:gd name="connsiteX120" fmla="*/ 3710325 w 4149540"/>
              <a:gd name="connsiteY120" fmla="*/ 5074519 h 5157390"/>
              <a:gd name="connsiteX121" fmla="*/ 3665357 w 4149540"/>
              <a:gd name="connsiteY121" fmla="*/ 5087434 h 5157390"/>
              <a:gd name="connsiteX122" fmla="*/ 3619345 w 4149540"/>
              <a:gd name="connsiteY122" fmla="*/ 5099272 h 5157390"/>
              <a:gd name="connsiteX123" fmla="*/ 3569149 w 4149540"/>
              <a:gd name="connsiteY123" fmla="*/ 5110035 h 5157390"/>
              <a:gd name="connsiteX124" fmla="*/ 3514769 w 4149540"/>
              <a:gd name="connsiteY124" fmla="*/ 5119722 h 5157390"/>
              <a:gd name="connsiteX125" fmla="*/ 3459344 w 4149540"/>
              <a:gd name="connsiteY125" fmla="*/ 5130484 h 5157390"/>
              <a:gd name="connsiteX126" fmla="*/ 3396599 w 4149540"/>
              <a:gd name="connsiteY126" fmla="*/ 5139094 h 5157390"/>
              <a:gd name="connsiteX127" fmla="*/ 3332808 w 4149540"/>
              <a:gd name="connsiteY127" fmla="*/ 5144475 h 5157390"/>
              <a:gd name="connsiteX128" fmla="*/ 3263789 w 4149540"/>
              <a:gd name="connsiteY128" fmla="*/ 5150933 h 5157390"/>
              <a:gd name="connsiteX129" fmla="*/ 3193724 w 4149540"/>
              <a:gd name="connsiteY129" fmla="*/ 5155238 h 5157390"/>
              <a:gd name="connsiteX130" fmla="*/ 3117384 w 4149540"/>
              <a:gd name="connsiteY130" fmla="*/ 5157390 h 5157390"/>
              <a:gd name="connsiteX131" fmla="*/ 3038953 w 4149540"/>
              <a:gd name="connsiteY131" fmla="*/ 5155238 h 5157390"/>
              <a:gd name="connsiteX132" fmla="*/ 2959476 w 4149540"/>
              <a:gd name="connsiteY132" fmla="*/ 5153085 h 5157390"/>
              <a:gd name="connsiteX133" fmla="*/ 2872678 w 4149540"/>
              <a:gd name="connsiteY133" fmla="*/ 5146628 h 5157390"/>
              <a:gd name="connsiteX134" fmla="*/ 2784835 w 4149540"/>
              <a:gd name="connsiteY134" fmla="*/ 5139094 h 5157390"/>
              <a:gd name="connsiteX135" fmla="*/ 2691764 w 4149540"/>
              <a:gd name="connsiteY135" fmla="*/ 5128332 h 5157390"/>
              <a:gd name="connsiteX136" fmla="*/ 2597645 w 4149540"/>
              <a:gd name="connsiteY136" fmla="*/ 5114340 h 5157390"/>
              <a:gd name="connsiteX137" fmla="*/ 2499345 w 4149540"/>
              <a:gd name="connsiteY137" fmla="*/ 5094967 h 5157390"/>
              <a:gd name="connsiteX138" fmla="*/ 2396861 w 4149540"/>
              <a:gd name="connsiteY138" fmla="*/ 5074519 h 5157390"/>
              <a:gd name="connsiteX139" fmla="*/ 2292286 w 4149540"/>
              <a:gd name="connsiteY139" fmla="*/ 5049765 h 5157390"/>
              <a:gd name="connsiteX140" fmla="*/ 2184574 w 4149540"/>
              <a:gd name="connsiteY140" fmla="*/ 5018554 h 5157390"/>
              <a:gd name="connsiteX141" fmla="*/ 2073724 w 4149540"/>
              <a:gd name="connsiteY141" fmla="*/ 4986267 h 5157390"/>
              <a:gd name="connsiteX142" fmla="*/ 2069541 w 4149540"/>
              <a:gd name="connsiteY142" fmla="*/ 4987342 h 5157390"/>
              <a:gd name="connsiteX143" fmla="*/ 2062221 w 4149540"/>
              <a:gd name="connsiteY143" fmla="*/ 4989495 h 5157390"/>
              <a:gd name="connsiteX144" fmla="*/ 2049672 w 4149540"/>
              <a:gd name="connsiteY144" fmla="*/ 4993800 h 5157390"/>
              <a:gd name="connsiteX145" fmla="*/ 2031894 w 4149540"/>
              <a:gd name="connsiteY145" fmla="*/ 5002410 h 5157390"/>
              <a:gd name="connsiteX146" fmla="*/ 2009934 w 4149540"/>
              <a:gd name="connsiteY146" fmla="*/ 5008867 h 5157390"/>
              <a:gd name="connsiteX147" fmla="*/ 1981698 w 4149540"/>
              <a:gd name="connsiteY147" fmla="*/ 5018554 h 5157390"/>
              <a:gd name="connsiteX148" fmla="*/ 1949280 w 4149540"/>
              <a:gd name="connsiteY148" fmla="*/ 5029317 h 5157390"/>
              <a:gd name="connsiteX149" fmla="*/ 1912679 w 4149540"/>
              <a:gd name="connsiteY149" fmla="*/ 5039002 h 5157390"/>
              <a:gd name="connsiteX150" fmla="*/ 1872940 w 4149540"/>
              <a:gd name="connsiteY150" fmla="*/ 5049765 h 5157390"/>
              <a:gd name="connsiteX151" fmla="*/ 1829019 w 4149540"/>
              <a:gd name="connsiteY151" fmla="*/ 5062680 h 5157390"/>
              <a:gd name="connsiteX152" fmla="*/ 1780914 w 4149540"/>
              <a:gd name="connsiteY152" fmla="*/ 5072367 h 5157390"/>
              <a:gd name="connsiteX153" fmla="*/ 1730718 w 4149540"/>
              <a:gd name="connsiteY153" fmla="*/ 5085282 h 5157390"/>
              <a:gd name="connsiteX154" fmla="*/ 1674248 w 4149540"/>
              <a:gd name="connsiteY154" fmla="*/ 5097120 h 5157390"/>
              <a:gd name="connsiteX155" fmla="*/ 1615686 w 4149540"/>
              <a:gd name="connsiteY155" fmla="*/ 5107882 h 5157390"/>
              <a:gd name="connsiteX156" fmla="*/ 1556077 w 4149540"/>
              <a:gd name="connsiteY156" fmla="*/ 5117569 h 5157390"/>
              <a:gd name="connsiteX157" fmla="*/ 1491242 w 4149540"/>
              <a:gd name="connsiteY157" fmla="*/ 5126179 h 5157390"/>
              <a:gd name="connsiteX158" fmla="*/ 1425358 w 4149540"/>
              <a:gd name="connsiteY158" fmla="*/ 5134789 h 5157390"/>
              <a:gd name="connsiteX159" fmla="*/ 1355293 w 4149540"/>
              <a:gd name="connsiteY159" fmla="*/ 5142322 h 5157390"/>
              <a:gd name="connsiteX160" fmla="*/ 1283136 w 4149540"/>
              <a:gd name="connsiteY160" fmla="*/ 5146628 h 5157390"/>
              <a:gd name="connsiteX161" fmla="*/ 1208888 w 4149540"/>
              <a:gd name="connsiteY161" fmla="*/ 5150933 h 5157390"/>
              <a:gd name="connsiteX162" fmla="*/ 1132548 w 4149540"/>
              <a:gd name="connsiteY162" fmla="*/ 5153085 h 5157390"/>
              <a:gd name="connsiteX163" fmla="*/ 1056209 w 4149540"/>
              <a:gd name="connsiteY163" fmla="*/ 5153085 h 5157390"/>
              <a:gd name="connsiteX164" fmla="*/ 975686 w 4149540"/>
              <a:gd name="connsiteY164" fmla="*/ 5150933 h 5157390"/>
              <a:gd name="connsiteX165" fmla="*/ 893072 w 4149540"/>
              <a:gd name="connsiteY165" fmla="*/ 5144475 h 5157390"/>
              <a:gd name="connsiteX166" fmla="*/ 811503 w 4149540"/>
              <a:gd name="connsiteY166" fmla="*/ 5136942 h 5157390"/>
              <a:gd name="connsiteX167" fmla="*/ 726797 w 4149540"/>
              <a:gd name="connsiteY167" fmla="*/ 5126179 h 5157390"/>
              <a:gd name="connsiteX168" fmla="*/ 642092 w 4149540"/>
              <a:gd name="connsiteY168" fmla="*/ 5112187 h 5157390"/>
              <a:gd name="connsiteX169" fmla="*/ 556340 w 4149540"/>
              <a:gd name="connsiteY169" fmla="*/ 5092815 h 5157390"/>
              <a:gd name="connsiteX170" fmla="*/ 469543 w 4149540"/>
              <a:gd name="connsiteY170" fmla="*/ 5072367 h 5157390"/>
              <a:gd name="connsiteX171" fmla="*/ 383790 w 4149540"/>
              <a:gd name="connsiteY171" fmla="*/ 5047612 h 5157390"/>
              <a:gd name="connsiteX172" fmla="*/ 294903 w 4149540"/>
              <a:gd name="connsiteY172" fmla="*/ 5018554 h 5157390"/>
              <a:gd name="connsiteX173" fmla="*/ 207060 w 4149540"/>
              <a:gd name="connsiteY173" fmla="*/ 4986267 h 5157390"/>
              <a:gd name="connsiteX174" fmla="*/ 207060 w 4149540"/>
              <a:gd name="connsiteY174" fmla="*/ 4984114 h 5157390"/>
              <a:gd name="connsiteX175" fmla="*/ 202877 w 4149540"/>
              <a:gd name="connsiteY175" fmla="*/ 4975504 h 5157390"/>
              <a:gd name="connsiteX176" fmla="*/ 196601 w 4149540"/>
              <a:gd name="connsiteY176" fmla="*/ 4962589 h 5157390"/>
              <a:gd name="connsiteX177" fmla="*/ 188235 w 4149540"/>
              <a:gd name="connsiteY177" fmla="*/ 4946445 h 5157390"/>
              <a:gd name="connsiteX178" fmla="*/ 178823 w 4149540"/>
              <a:gd name="connsiteY178" fmla="*/ 4923844 h 5157390"/>
              <a:gd name="connsiteX179" fmla="*/ 166274 w 4149540"/>
              <a:gd name="connsiteY179" fmla="*/ 4896937 h 5157390"/>
              <a:gd name="connsiteX180" fmla="*/ 154771 w 4149540"/>
              <a:gd name="connsiteY180" fmla="*/ 4865727 h 5157390"/>
              <a:gd name="connsiteX181" fmla="*/ 142222 w 4149540"/>
              <a:gd name="connsiteY181" fmla="*/ 4829134 h 5157390"/>
              <a:gd name="connsiteX182" fmla="*/ 128627 w 4149540"/>
              <a:gd name="connsiteY182" fmla="*/ 4787160 h 5157390"/>
              <a:gd name="connsiteX183" fmla="*/ 112941 w 4149540"/>
              <a:gd name="connsiteY183" fmla="*/ 4739805 h 5157390"/>
              <a:gd name="connsiteX184" fmla="*/ 98301 w 4149540"/>
              <a:gd name="connsiteY184" fmla="*/ 4690297 h 5157390"/>
              <a:gd name="connsiteX185" fmla="*/ 84706 w 4149540"/>
              <a:gd name="connsiteY185" fmla="*/ 4634332 h 5157390"/>
              <a:gd name="connsiteX186" fmla="*/ 70065 w 4149540"/>
              <a:gd name="connsiteY186" fmla="*/ 4572987 h 5157390"/>
              <a:gd name="connsiteX187" fmla="*/ 56471 w 4149540"/>
              <a:gd name="connsiteY187" fmla="*/ 4508412 h 5157390"/>
              <a:gd name="connsiteX188" fmla="*/ 43922 w 4149540"/>
              <a:gd name="connsiteY188" fmla="*/ 4438455 h 5157390"/>
              <a:gd name="connsiteX189" fmla="*/ 32418 w 4149540"/>
              <a:gd name="connsiteY189" fmla="*/ 4364194 h 5157390"/>
              <a:gd name="connsiteX190" fmla="*/ 21961 w 4149540"/>
              <a:gd name="connsiteY190" fmla="*/ 4285627 h 5157390"/>
              <a:gd name="connsiteX191" fmla="*/ 12549 w 4149540"/>
              <a:gd name="connsiteY191" fmla="*/ 4202757 h 5157390"/>
              <a:gd name="connsiteX192" fmla="*/ 6275 w 4149540"/>
              <a:gd name="connsiteY192" fmla="*/ 4113427 h 5157390"/>
              <a:gd name="connsiteX193" fmla="*/ 2092 w 4149540"/>
              <a:gd name="connsiteY193" fmla="*/ 4023022 h 5157390"/>
              <a:gd name="connsiteX194" fmla="*/ 0 w 4149540"/>
              <a:gd name="connsiteY194" fmla="*/ 3926160 h 5157390"/>
              <a:gd name="connsiteX195" fmla="*/ 0 w 4149540"/>
              <a:gd name="connsiteY195" fmla="*/ 3824992 h 5157390"/>
              <a:gd name="connsiteX196" fmla="*/ 4183 w 4149540"/>
              <a:gd name="connsiteY196" fmla="*/ 3719521 h 5157390"/>
              <a:gd name="connsiteX197" fmla="*/ 10458 w 4149540"/>
              <a:gd name="connsiteY197" fmla="*/ 3609742 h 5157390"/>
              <a:gd name="connsiteX198" fmla="*/ 19869 w 4149540"/>
              <a:gd name="connsiteY198" fmla="*/ 3495661 h 5157390"/>
              <a:gd name="connsiteX199" fmla="*/ 34510 w 4149540"/>
              <a:gd name="connsiteY199" fmla="*/ 3376196 h 5157390"/>
              <a:gd name="connsiteX200" fmla="*/ 52288 w 4149540"/>
              <a:gd name="connsiteY200" fmla="*/ 3254581 h 5157390"/>
              <a:gd name="connsiteX201" fmla="*/ 72157 w 4149540"/>
              <a:gd name="connsiteY201" fmla="*/ 3128659 h 5157390"/>
              <a:gd name="connsiteX202" fmla="*/ 98301 w 4149540"/>
              <a:gd name="connsiteY202" fmla="*/ 2996281 h 5157390"/>
              <a:gd name="connsiteX203" fmla="*/ 130719 w 4149540"/>
              <a:gd name="connsiteY203" fmla="*/ 2861749 h 5157390"/>
              <a:gd name="connsiteX204" fmla="*/ 166274 w 4149540"/>
              <a:gd name="connsiteY204" fmla="*/ 2720761 h 5157390"/>
              <a:gd name="connsiteX205" fmla="*/ 207060 w 4149540"/>
              <a:gd name="connsiteY205" fmla="*/ 2578696 h 5157390"/>
              <a:gd name="connsiteX206" fmla="*/ 207060 w 4149540"/>
              <a:gd name="connsiteY206" fmla="*/ 2574391 h 5157390"/>
              <a:gd name="connsiteX207" fmla="*/ 202877 w 4149540"/>
              <a:gd name="connsiteY207" fmla="*/ 2564704 h 5157390"/>
              <a:gd name="connsiteX208" fmla="*/ 196601 w 4149540"/>
              <a:gd name="connsiteY208" fmla="*/ 2547484 h 5157390"/>
              <a:gd name="connsiteX209" fmla="*/ 188235 w 4149540"/>
              <a:gd name="connsiteY209" fmla="*/ 2524883 h 5157390"/>
              <a:gd name="connsiteX210" fmla="*/ 178823 w 4149540"/>
              <a:gd name="connsiteY210" fmla="*/ 2493671 h 5157390"/>
              <a:gd name="connsiteX211" fmla="*/ 168366 w 4149540"/>
              <a:gd name="connsiteY211" fmla="*/ 2459231 h 5157390"/>
              <a:gd name="connsiteX212" fmla="*/ 156864 w 4149540"/>
              <a:gd name="connsiteY212" fmla="*/ 2417258 h 5157390"/>
              <a:gd name="connsiteX213" fmla="*/ 142222 w 4149540"/>
              <a:gd name="connsiteY213" fmla="*/ 2372056 h 5157390"/>
              <a:gd name="connsiteX214" fmla="*/ 128627 w 4149540"/>
              <a:gd name="connsiteY214" fmla="*/ 2320396 h 5157390"/>
              <a:gd name="connsiteX215" fmla="*/ 113987 w 4149540"/>
              <a:gd name="connsiteY215" fmla="*/ 2262278 h 5157390"/>
              <a:gd name="connsiteX216" fmla="*/ 100392 w 4149540"/>
              <a:gd name="connsiteY216" fmla="*/ 2200931 h 5157390"/>
              <a:gd name="connsiteX217" fmla="*/ 86797 w 4149540"/>
              <a:gd name="connsiteY217" fmla="*/ 2134204 h 5157390"/>
              <a:gd name="connsiteX218" fmla="*/ 72157 w 4149540"/>
              <a:gd name="connsiteY218" fmla="*/ 2064248 h 5157390"/>
              <a:gd name="connsiteX219" fmla="*/ 60654 w 4149540"/>
              <a:gd name="connsiteY219" fmla="*/ 1987835 h 5157390"/>
              <a:gd name="connsiteX220" fmla="*/ 48105 w 4149540"/>
              <a:gd name="connsiteY220" fmla="*/ 1909268 h 5157390"/>
              <a:gd name="connsiteX221" fmla="*/ 36601 w 4149540"/>
              <a:gd name="connsiteY221" fmla="*/ 1826396 h 5157390"/>
              <a:gd name="connsiteX222" fmla="*/ 26144 w 4149540"/>
              <a:gd name="connsiteY222" fmla="*/ 1740296 h 5157390"/>
              <a:gd name="connsiteX223" fmla="*/ 17778 w 4149540"/>
              <a:gd name="connsiteY223" fmla="*/ 1650968 h 5157390"/>
              <a:gd name="connsiteX224" fmla="*/ 10458 w 4149540"/>
              <a:gd name="connsiteY224" fmla="*/ 1558410 h 5157390"/>
              <a:gd name="connsiteX225" fmla="*/ 6275 w 4149540"/>
              <a:gd name="connsiteY225" fmla="*/ 1462625 h 5157390"/>
              <a:gd name="connsiteX226" fmla="*/ 4183 w 4149540"/>
              <a:gd name="connsiteY226" fmla="*/ 1363610 h 5157390"/>
              <a:gd name="connsiteX227" fmla="*/ 4183 w 4149540"/>
              <a:gd name="connsiteY227" fmla="*/ 1264595 h 5157390"/>
              <a:gd name="connsiteX228" fmla="*/ 8366 w 4149540"/>
              <a:gd name="connsiteY228" fmla="*/ 1161275 h 5157390"/>
              <a:gd name="connsiteX229" fmla="*/ 13595 w 4149540"/>
              <a:gd name="connsiteY229" fmla="*/ 1055801 h 5157390"/>
              <a:gd name="connsiteX230" fmla="*/ 24052 w 4149540"/>
              <a:gd name="connsiteY230" fmla="*/ 948176 h 5157390"/>
              <a:gd name="connsiteX231" fmla="*/ 37647 w 4149540"/>
              <a:gd name="connsiteY231" fmla="*/ 840552 h 5157390"/>
              <a:gd name="connsiteX232" fmla="*/ 54379 w 4149540"/>
              <a:gd name="connsiteY232" fmla="*/ 731850 h 5157390"/>
              <a:gd name="connsiteX233" fmla="*/ 76340 w 4149540"/>
              <a:gd name="connsiteY233" fmla="*/ 619920 h 5157390"/>
              <a:gd name="connsiteX234" fmla="*/ 102485 w 4149540"/>
              <a:gd name="connsiteY234" fmla="*/ 507990 h 5157390"/>
              <a:gd name="connsiteX235" fmla="*/ 132810 w 4149540"/>
              <a:gd name="connsiteY235" fmla="*/ 397137 h 5157390"/>
              <a:gd name="connsiteX236" fmla="*/ 166274 w 4149540"/>
              <a:gd name="connsiteY236" fmla="*/ 283053 h 5157390"/>
              <a:gd name="connsiteX237" fmla="*/ 207060 w 4149540"/>
              <a:gd name="connsiteY237" fmla="*/ 171123 h 5157390"/>
              <a:gd name="connsiteX238" fmla="*/ 211243 w 4149540"/>
              <a:gd name="connsiteY238" fmla="*/ 171123 h 5157390"/>
              <a:gd name="connsiteX239" fmla="*/ 216470 w 4149540"/>
              <a:gd name="connsiteY239" fmla="*/ 167895 h 5157390"/>
              <a:gd name="connsiteX240" fmla="*/ 226929 w 4149540"/>
              <a:gd name="connsiteY240" fmla="*/ 163590 h 5157390"/>
              <a:gd name="connsiteX241" fmla="*/ 238431 w 4149540"/>
              <a:gd name="connsiteY241" fmla="*/ 157133 h 5157390"/>
              <a:gd name="connsiteX242" fmla="*/ 255163 w 4149540"/>
              <a:gd name="connsiteY242" fmla="*/ 148523 h 5157390"/>
              <a:gd name="connsiteX243" fmla="*/ 275032 w 4149540"/>
              <a:gd name="connsiteY243" fmla="*/ 138837 h 5157390"/>
              <a:gd name="connsiteX244" fmla="*/ 299086 w 4149540"/>
              <a:gd name="connsiteY244" fmla="*/ 130227 h 5157390"/>
              <a:gd name="connsiteX245" fmla="*/ 327321 w 4149540"/>
              <a:gd name="connsiteY245" fmla="*/ 119464 h 5157390"/>
              <a:gd name="connsiteX246" fmla="*/ 357647 w 4149540"/>
              <a:gd name="connsiteY246" fmla="*/ 107625 h 5157390"/>
              <a:gd name="connsiteX247" fmla="*/ 391112 w 4149540"/>
              <a:gd name="connsiteY247" fmla="*/ 96863 h 5157390"/>
              <a:gd name="connsiteX248" fmla="*/ 427713 w 4149540"/>
              <a:gd name="connsiteY248" fmla="*/ 85024 h 5157390"/>
              <a:gd name="connsiteX249" fmla="*/ 467450 w 4149540"/>
              <a:gd name="connsiteY249" fmla="*/ 72109 h 5157390"/>
              <a:gd name="connsiteX250" fmla="*/ 512419 w 4149540"/>
              <a:gd name="connsiteY250" fmla="*/ 62423 h 5157390"/>
              <a:gd name="connsiteX251" fmla="*/ 560523 w 4149540"/>
              <a:gd name="connsiteY251" fmla="*/ 49508 h 5157390"/>
              <a:gd name="connsiteX252" fmla="*/ 610719 w 4149540"/>
              <a:gd name="connsiteY252" fmla="*/ 38745 h 5157390"/>
              <a:gd name="connsiteX253" fmla="*/ 664052 w 4149540"/>
              <a:gd name="connsiteY253" fmla="*/ 31212 h 5157390"/>
              <a:gd name="connsiteX254" fmla="*/ 722614 w 4149540"/>
              <a:gd name="connsiteY254" fmla="*/ 20449 h 5157390"/>
              <a:gd name="connsiteX255" fmla="*/ 783268 w 4149540"/>
              <a:gd name="connsiteY255" fmla="*/ 13992 h 5157390"/>
              <a:gd name="connsiteX256" fmla="*/ 847059 w 4149540"/>
              <a:gd name="connsiteY256" fmla="*/ 8610 h 5157390"/>
              <a:gd name="connsiteX257" fmla="*/ 912941 w 4149540"/>
              <a:gd name="connsiteY257" fmla="*/ 4305 h 51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4149540" h="5157390">
                <a:moveTo>
                  <a:pt x="986143" y="0"/>
                </a:moveTo>
                <a:lnTo>
                  <a:pt x="1058300" y="0"/>
                </a:lnTo>
                <a:lnTo>
                  <a:pt x="1134640" y="0"/>
                </a:lnTo>
                <a:lnTo>
                  <a:pt x="1214117" y="4305"/>
                </a:lnTo>
                <a:lnTo>
                  <a:pt x="1298823" y="10763"/>
                </a:lnTo>
                <a:lnTo>
                  <a:pt x="1385620" y="18297"/>
                </a:lnTo>
                <a:lnTo>
                  <a:pt x="1473463" y="31212"/>
                </a:lnTo>
                <a:lnTo>
                  <a:pt x="1565490" y="45203"/>
                </a:lnTo>
                <a:lnTo>
                  <a:pt x="1662745" y="62423"/>
                </a:lnTo>
                <a:lnTo>
                  <a:pt x="1761045" y="85024"/>
                </a:lnTo>
                <a:lnTo>
                  <a:pt x="1861437" y="109778"/>
                </a:lnTo>
                <a:lnTo>
                  <a:pt x="1964966" y="138837"/>
                </a:lnTo>
                <a:lnTo>
                  <a:pt x="2073724" y="171123"/>
                </a:lnTo>
                <a:lnTo>
                  <a:pt x="2075816" y="168972"/>
                </a:lnTo>
                <a:lnTo>
                  <a:pt x="2084182" y="167895"/>
                </a:lnTo>
                <a:lnTo>
                  <a:pt x="2097777" y="161438"/>
                </a:lnTo>
                <a:lnTo>
                  <a:pt x="2115554" y="154980"/>
                </a:lnTo>
                <a:lnTo>
                  <a:pt x="2137515" y="148523"/>
                </a:lnTo>
                <a:lnTo>
                  <a:pt x="2165750" y="138837"/>
                </a:lnTo>
                <a:lnTo>
                  <a:pt x="2196077" y="128074"/>
                </a:lnTo>
                <a:lnTo>
                  <a:pt x="2232678" y="117312"/>
                </a:lnTo>
                <a:lnTo>
                  <a:pt x="2272417" y="107625"/>
                </a:lnTo>
                <a:lnTo>
                  <a:pt x="2316338" y="94710"/>
                </a:lnTo>
                <a:lnTo>
                  <a:pt x="2364443" y="85024"/>
                </a:lnTo>
                <a:lnTo>
                  <a:pt x="2416730" y="72109"/>
                </a:lnTo>
                <a:lnTo>
                  <a:pt x="2471109" y="62423"/>
                </a:lnTo>
                <a:lnTo>
                  <a:pt x="2529671" y="49508"/>
                </a:lnTo>
                <a:lnTo>
                  <a:pt x="2589279" y="40899"/>
                </a:lnTo>
                <a:lnTo>
                  <a:pt x="2654117" y="31212"/>
                </a:lnTo>
                <a:lnTo>
                  <a:pt x="2722089" y="22602"/>
                </a:lnTo>
                <a:lnTo>
                  <a:pt x="2790064" y="16144"/>
                </a:lnTo>
                <a:lnTo>
                  <a:pt x="2862221" y="10763"/>
                </a:lnTo>
                <a:lnTo>
                  <a:pt x="2937515" y="6458"/>
                </a:lnTo>
                <a:lnTo>
                  <a:pt x="3012809" y="6458"/>
                </a:lnTo>
                <a:lnTo>
                  <a:pt x="3089149" y="6458"/>
                </a:lnTo>
                <a:lnTo>
                  <a:pt x="3169671" y="8610"/>
                </a:lnTo>
                <a:lnTo>
                  <a:pt x="3250194" y="13992"/>
                </a:lnTo>
                <a:lnTo>
                  <a:pt x="3334900" y="20449"/>
                </a:lnTo>
                <a:lnTo>
                  <a:pt x="3416468" y="33364"/>
                </a:lnTo>
                <a:lnTo>
                  <a:pt x="3503267" y="45203"/>
                </a:lnTo>
                <a:lnTo>
                  <a:pt x="3586927" y="64575"/>
                </a:lnTo>
                <a:lnTo>
                  <a:pt x="3673723" y="85024"/>
                </a:lnTo>
                <a:lnTo>
                  <a:pt x="3760521" y="109778"/>
                </a:lnTo>
                <a:lnTo>
                  <a:pt x="3848364" y="138837"/>
                </a:lnTo>
                <a:lnTo>
                  <a:pt x="3935161" y="171123"/>
                </a:lnTo>
                <a:lnTo>
                  <a:pt x="3938299" y="171123"/>
                </a:lnTo>
                <a:lnTo>
                  <a:pt x="3940390" y="173277"/>
                </a:lnTo>
                <a:lnTo>
                  <a:pt x="3944573" y="181887"/>
                </a:lnTo>
                <a:lnTo>
                  <a:pt x="3950848" y="193725"/>
                </a:lnTo>
                <a:lnTo>
                  <a:pt x="3959214" y="210945"/>
                </a:lnTo>
                <a:lnTo>
                  <a:pt x="3968625" y="233547"/>
                </a:lnTo>
                <a:lnTo>
                  <a:pt x="3979083" y="260453"/>
                </a:lnTo>
                <a:lnTo>
                  <a:pt x="3992678" y="291663"/>
                </a:lnTo>
                <a:lnTo>
                  <a:pt x="4005227" y="328257"/>
                </a:lnTo>
                <a:lnTo>
                  <a:pt x="4018821" y="370230"/>
                </a:lnTo>
                <a:lnTo>
                  <a:pt x="4035553" y="417585"/>
                </a:lnTo>
                <a:lnTo>
                  <a:pt x="4049148" y="467093"/>
                </a:lnTo>
                <a:lnTo>
                  <a:pt x="4062743" y="523058"/>
                </a:lnTo>
                <a:lnTo>
                  <a:pt x="4077383" y="582252"/>
                </a:lnTo>
                <a:lnTo>
                  <a:pt x="4090978" y="648978"/>
                </a:lnTo>
                <a:lnTo>
                  <a:pt x="4105619" y="718935"/>
                </a:lnTo>
                <a:lnTo>
                  <a:pt x="4115030" y="793197"/>
                </a:lnTo>
                <a:lnTo>
                  <a:pt x="4127579" y="871763"/>
                </a:lnTo>
                <a:lnTo>
                  <a:pt x="4135945" y="954635"/>
                </a:lnTo>
                <a:lnTo>
                  <a:pt x="4141174" y="1041810"/>
                </a:lnTo>
                <a:lnTo>
                  <a:pt x="4147449" y="1134368"/>
                </a:lnTo>
                <a:lnTo>
                  <a:pt x="4149540" y="1231230"/>
                </a:lnTo>
                <a:lnTo>
                  <a:pt x="4147449" y="1332398"/>
                </a:lnTo>
                <a:lnTo>
                  <a:pt x="4145357" y="1437870"/>
                </a:lnTo>
                <a:lnTo>
                  <a:pt x="4136991" y="1547648"/>
                </a:lnTo>
                <a:lnTo>
                  <a:pt x="4127579" y="1661730"/>
                </a:lnTo>
                <a:lnTo>
                  <a:pt x="4115030" y="1779041"/>
                </a:lnTo>
                <a:lnTo>
                  <a:pt x="4097253" y="1902811"/>
                </a:lnTo>
                <a:lnTo>
                  <a:pt x="4075292" y="2028731"/>
                </a:lnTo>
                <a:lnTo>
                  <a:pt x="4049148" y="2158958"/>
                </a:lnTo>
                <a:lnTo>
                  <a:pt x="4016730" y="2295641"/>
                </a:lnTo>
                <a:lnTo>
                  <a:pt x="3981174" y="2434478"/>
                </a:lnTo>
                <a:lnTo>
                  <a:pt x="3938299" y="2578696"/>
                </a:lnTo>
                <a:lnTo>
                  <a:pt x="3940390" y="2583001"/>
                </a:lnTo>
                <a:lnTo>
                  <a:pt x="3944573" y="2592686"/>
                </a:lnTo>
                <a:lnTo>
                  <a:pt x="3950848" y="2609906"/>
                </a:lnTo>
                <a:lnTo>
                  <a:pt x="3959214" y="2632508"/>
                </a:lnTo>
                <a:lnTo>
                  <a:pt x="3966534" y="2661566"/>
                </a:lnTo>
                <a:lnTo>
                  <a:pt x="3979083" y="2696006"/>
                </a:lnTo>
                <a:lnTo>
                  <a:pt x="3990586" y="2737981"/>
                </a:lnTo>
                <a:lnTo>
                  <a:pt x="4003135" y="2785336"/>
                </a:lnTo>
                <a:lnTo>
                  <a:pt x="4016730" y="2836996"/>
                </a:lnTo>
                <a:lnTo>
                  <a:pt x="4031370" y="2895113"/>
                </a:lnTo>
                <a:lnTo>
                  <a:pt x="4044965" y="2956459"/>
                </a:lnTo>
                <a:lnTo>
                  <a:pt x="4059606" y="3023186"/>
                </a:lnTo>
                <a:lnTo>
                  <a:pt x="4073200" y="3093142"/>
                </a:lnTo>
                <a:lnTo>
                  <a:pt x="4086795" y="3167404"/>
                </a:lnTo>
                <a:lnTo>
                  <a:pt x="4099344" y="3248122"/>
                </a:lnTo>
                <a:lnTo>
                  <a:pt x="4111893" y="3330994"/>
                </a:lnTo>
                <a:lnTo>
                  <a:pt x="4121305" y="3414941"/>
                </a:lnTo>
                <a:lnTo>
                  <a:pt x="4129671" y="3506422"/>
                </a:lnTo>
                <a:lnTo>
                  <a:pt x="4135945" y="3598981"/>
                </a:lnTo>
                <a:lnTo>
                  <a:pt x="4139083" y="3694767"/>
                </a:lnTo>
                <a:lnTo>
                  <a:pt x="4141174" y="3793782"/>
                </a:lnTo>
                <a:lnTo>
                  <a:pt x="4141174" y="3892797"/>
                </a:lnTo>
                <a:lnTo>
                  <a:pt x="4139083" y="3996117"/>
                </a:lnTo>
                <a:lnTo>
                  <a:pt x="4131762" y="4101589"/>
                </a:lnTo>
                <a:lnTo>
                  <a:pt x="4123396" y="4207062"/>
                </a:lnTo>
                <a:lnTo>
                  <a:pt x="4109802" y="4316839"/>
                </a:lnTo>
                <a:lnTo>
                  <a:pt x="4090978" y="4425540"/>
                </a:lnTo>
                <a:lnTo>
                  <a:pt x="4071109" y="4535317"/>
                </a:lnTo>
                <a:lnTo>
                  <a:pt x="4044965" y="4649400"/>
                </a:lnTo>
                <a:lnTo>
                  <a:pt x="4014638" y="4760254"/>
                </a:lnTo>
                <a:lnTo>
                  <a:pt x="3979083" y="4872184"/>
                </a:lnTo>
                <a:lnTo>
                  <a:pt x="3938299" y="4986267"/>
                </a:lnTo>
                <a:lnTo>
                  <a:pt x="3937253" y="4987342"/>
                </a:lnTo>
                <a:lnTo>
                  <a:pt x="3930978" y="4989495"/>
                </a:lnTo>
                <a:lnTo>
                  <a:pt x="3922612" y="4995952"/>
                </a:lnTo>
                <a:lnTo>
                  <a:pt x="3909018" y="5002410"/>
                </a:lnTo>
                <a:lnTo>
                  <a:pt x="3890194" y="5011020"/>
                </a:lnTo>
                <a:lnTo>
                  <a:pt x="3870325" y="5018554"/>
                </a:lnTo>
                <a:lnTo>
                  <a:pt x="3846273" y="5029317"/>
                </a:lnTo>
                <a:lnTo>
                  <a:pt x="3815946" y="5039002"/>
                </a:lnTo>
                <a:lnTo>
                  <a:pt x="3784573" y="5051917"/>
                </a:lnTo>
                <a:lnTo>
                  <a:pt x="3750064" y="5064832"/>
                </a:lnTo>
                <a:lnTo>
                  <a:pt x="3710325" y="5074519"/>
                </a:lnTo>
                <a:lnTo>
                  <a:pt x="3665357" y="5087434"/>
                </a:lnTo>
                <a:lnTo>
                  <a:pt x="3619345" y="5099272"/>
                </a:lnTo>
                <a:lnTo>
                  <a:pt x="3569149" y="5110035"/>
                </a:lnTo>
                <a:lnTo>
                  <a:pt x="3514769" y="5119722"/>
                </a:lnTo>
                <a:lnTo>
                  <a:pt x="3459344" y="5130484"/>
                </a:lnTo>
                <a:lnTo>
                  <a:pt x="3396599" y="5139094"/>
                </a:lnTo>
                <a:lnTo>
                  <a:pt x="3332808" y="5144475"/>
                </a:lnTo>
                <a:lnTo>
                  <a:pt x="3263789" y="5150933"/>
                </a:lnTo>
                <a:lnTo>
                  <a:pt x="3193724" y="5155238"/>
                </a:lnTo>
                <a:lnTo>
                  <a:pt x="3117384" y="5157390"/>
                </a:lnTo>
                <a:lnTo>
                  <a:pt x="3038953" y="5155238"/>
                </a:lnTo>
                <a:lnTo>
                  <a:pt x="2959476" y="5153085"/>
                </a:lnTo>
                <a:lnTo>
                  <a:pt x="2872678" y="5146628"/>
                </a:lnTo>
                <a:lnTo>
                  <a:pt x="2784835" y="5139094"/>
                </a:lnTo>
                <a:lnTo>
                  <a:pt x="2691764" y="5128332"/>
                </a:lnTo>
                <a:lnTo>
                  <a:pt x="2597645" y="5114340"/>
                </a:lnTo>
                <a:lnTo>
                  <a:pt x="2499345" y="5094967"/>
                </a:lnTo>
                <a:lnTo>
                  <a:pt x="2396861" y="5074519"/>
                </a:lnTo>
                <a:lnTo>
                  <a:pt x="2292286" y="5049765"/>
                </a:lnTo>
                <a:lnTo>
                  <a:pt x="2184574" y="5018554"/>
                </a:lnTo>
                <a:lnTo>
                  <a:pt x="2073724" y="4986267"/>
                </a:lnTo>
                <a:lnTo>
                  <a:pt x="2069541" y="4987342"/>
                </a:lnTo>
                <a:lnTo>
                  <a:pt x="2062221" y="4989495"/>
                </a:lnTo>
                <a:lnTo>
                  <a:pt x="2049672" y="4993800"/>
                </a:lnTo>
                <a:lnTo>
                  <a:pt x="2031894" y="5002410"/>
                </a:lnTo>
                <a:lnTo>
                  <a:pt x="2009934" y="5008867"/>
                </a:lnTo>
                <a:lnTo>
                  <a:pt x="1981698" y="5018554"/>
                </a:lnTo>
                <a:lnTo>
                  <a:pt x="1949280" y="5029317"/>
                </a:lnTo>
                <a:lnTo>
                  <a:pt x="1912679" y="5039002"/>
                </a:lnTo>
                <a:lnTo>
                  <a:pt x="1872940" y="5049765"/>
                </a:lnTo>
                <a:lnTo>
                  <a:pt x="1829019" y="5062680"/>
                </a:lnTo>
                <a:lnTo>
                  <a:pt x="1780914" y="5072367"/>
                </a:lnTo>
                <a:lnTo>
                  <a:pt x="1730718" y="5085282"/>
                </a:lnTo>
                <a:lnTo>
                  <a:pt x="1674248" y="5097120"/>
                </a:lnTo>
                <a:lnTo>
                  <a:pt x="1615686" y="5107882"/>
                </a:lnTo>
                <a:lnTo>
                  <a:pt x="1556077" y="5117569"/>
                </a:lnTo>
                <a:lnTo>
                  <a:pt x="1491242" y="5126179"/>
                </a:lnTo>
                <a:lnTo>
                  <a:pt x="1425358" y="5134789"/>
                </a:lnTo>
                <a:lnTo>
                  <a:pt x="1355293" y="5142322"/>
                </a:lnTo>
                <a:lnTo>
                  <a:pt x="1283136" y="5146628"/>
                </a:lnTo>
                <a:lnTo>
                  <a:pt x="1208888" y="5150933"/>
                </a:lnTo>
                <a:lnTo>
                  <a:pt x="1132548" y="5153085"/>
                </a:lnTo>
                <a:lnTo>
                  <a:pt x="1056209" y="5153085"/>
                </a:lnTo>
                <a:lnTo>
                  <a:pt x="975686" y="5150933"/>
                </a:lnTo>
                <a:lnTo>
                  <a:pt x="893072" y="5144475"/>
                </a:lnTo>
                <a:lnTo>
                  <a:pt x="811503" y="5136942"/>
                </a:lnTo>
                <a:lnTo>
                  <a:pt x="726797" y="5126179"/>
                </a:lnTo>
                <a:lnTo>
                  <a:pt x="642092" y="5112187"/>
                </a:lnTo>
                <a:lnTo>
                  <a:pt x="556340" y="5092815"/>
                </a:lnTo>
                <a:lnTo>
                  <a:pt x="469543" y="5072367"/>
                </a:lnTo>
                <a:lnTo>
                  <a:pt x="383790" y="5047612"/>
                </a:lnTo>
                <a:lnTo>
                  <a:pt x="294903" y="5018554"/>
                </a:lnTo>
                <a:lnTo>
                  <a:pt x="207060" y="4986267"/>
                </a:lnTo>
                <a:lnTo>
                  <a:pt x="207060" y="4984114"/>
                </a:lnTo>
                <a:lnTo>
                  <a:pt x="202877" y="4975504"/>
                </a:lnTo>
                <a:lnTo>
                  <a:pt x="196601" y="4962589"/>
                </a:lnTo>
                <a:lnTo>
                  <a:pt x="188235" y="4946445"/>
                </a:lnTo>
                <a:lnTo>
                  <a:pt x="178823" y="4923844"/>
                </a:lnTo>
                <a:lnTo>
                  <a:pt x="166274" y="4896937"/>
                </a:lnTo>
                <a:lnTo>
                  <a:pt x="154771" y="4865727"/>
                </a:lnTo>
                <a:lnTo>
                  <a:pt x="142222" y="4829134"/>
                </a:lnTo>
                <a:lnTo>
                  <a:pt x="128627" y="4787160"/>
                </a:lnTo>
                <a:lnTo>
                  <a:pt x="112941" y="4739805"/>
                </a:lnTo>
                <a:lnTo>
                  <a:pt x="98301" y="4690297"/>
                </a:lnTo>
                <a:lnTo>
                  <a:pt x="84706" y="4634332"/>
                </a:lnTo>
                <a:lnTo>
                  <a:pt x="70065" y="4572987"/>
                </a:lnTo>
                <a:lnTo>
                  <a:pt x="56471" y="4508412"/>
                </a:lnTo>
                <a:lnTo>
                  <a:pt x="43922" y="4438455"/>
                </a:lnTo>
                <a:lnTo>
                  <a:pt x="32418" y="4364194"/>
                </a:lnTo>
                <a:lnTo>
                  <a:pt x="21961" y="4285627"/>
                </a:lnTo>
                <a:lnTo>
                  <a:pt x="12549" y="4202757"/>
                </a:lnTo>
                <a:lnTo>
                  <a:pt x="6275" y="4113427"/>
                </a:lnTo>
                <a:lnTo>
                  <a:pt x="2092" y="4023022"/>
                </a:lnTo>
                <a:lnTo>
                  <a:pt x="0" y="3926160"/>
                </a:lnTo>
                <a:lnTo>
                  <a:pt x="0" y="3824992"/>
                </a:lnTo>
                <a:lnTo>
                  <a:pt x="4183" y="3719521"/>
                </a:lnTo>
                <a:lnTo>
                  <a:pt x="10458" y="3609742"/>
                </a:lnTo>
                <a:lnTo>
                  <a:pt x="19869" y="3495661"/>
                </a:lnTo>
                <a:lnTo>
                  <a:pt x="34510" y="3376196"/>
                </a:lnTo>
                <a:lnTo>
                  <a:pt x="52288" y="3254581"/>
                </a:lnTo>
                <a:lnTo>
                  <a:pt x="72157" y="3128659"/>
                </a:lnTo>
                <a:lnTo>
                  <a:pt x="98301" y="2996281"/>
                </a:lnTo>
                <a:lnTo>
                  <a:pt x="130719" y="2861749"/>
                </a:lnTo>
                <a:lnTo>
                  <a:pt x="166274" y="2720761"/>
                </a:lnTo>
                <a:lnTo>
                  <a:pt x="207060" y="2578696"/>
                </a:lnTo>
                <a:lnTo>
                  <a:pt x="207060" y="2574391"/>
                </a:lnTo>
                <a:lnTo>
                  <a:pt x="202877" y="2564704"/>
                </a:lnTo>
                <a:lnTo>
                  <a:pt x="196601" y="2547484"/>
                </a:lnTo>
                <a:lnTo>
                  <a:pt x="188235" y="2524883"/>
                </a:lnTo>
                <a:lnTo>
                  <a:pt x="178823" y="2493671"/>
                </a:lnTo>
                <a:lnTo>
                  <a:pt x="168366" y="2459231"/>
                </a:lnTo>
                <a:lnTo>
                  <a:pt x="156864" y="2417258"/>
                </a:lnTo>
                <a:lnTo>
                  <a:pt x="142222" y="2372056"/>
                </a:lnTo>
                <a:lnTo>
                  <a:pt x="128627" y="2320396"/>
                </a:lnTo>
                <a:lnTo>
                  <a:pt x="113987" y="2262278"/>
                </a:lnTo>
                <a:lnTo>
                  <a:pt x="100392" y="2200931"/>
                </a:lnTo>
                <a:lnTo>
                  <a:pt x="86797" y="2134204"/>
                </a:lnTo>
                <a:lnTo>
                  <a:pt x="72157" y="2064248"/>
                </a:lnTo>
                <a:lnTo>
                  <a:pt x="60654" y="1987835"/>
                </a:lnTo>
                <a:lnTo>
                  <a:pt x="48105" y="1909268"/>
                </a:lnTo>
                <a:lnTo>
                  <a:pt x="36601" y="1826396"/>
                </a:lnTo>
                <a:lnTo>
                  <a:pt x="26144" y="1740296"/>
                </a:lnTo>
                <a:lnTo>
                  <a:pt x="17778" y="1650968"/>
                </a:lnTo>
                <a:lnTo>
                  <a:pt x="10458" y="1558410"/>
                </a:lnTo>
                <a:lnTo>
                  <a:pt x="6275" y="1462625"/>
                </a:lnTo>
                <a:lnTo>
                  <a:pt x="4183" y="1363610"/>
                </a:lnTo>
                <a:lnTo>
                  <a:pt x="4183" y="1264595"/>
                </a:lnTo>
                <a:lnTo>
                  <a:pt x="8366" y="1161275"/>
                </a:lnTo>
                <a:lnTo>
                  <a:pt x="13595" y="1055801"/>
                </a:lnTo>
                <a:lnTo>
                  <a:pt x="24052" y="948176"/>
                </a:lnTo>
                <a:lnTo>
                  <a:pt x="37647" y="840552"/>
                </a:lnTo>
                <a:lnTo>
                  <a:pt x="54379" y="731850"/>
                </a:lnTo>
                <a:lnTo>
                  <a:pt x="76340" y="619920"/>
                </a:lnTo>
                <a:lnTo>
                  <a:pt x="102485" y="507990"/>
                </a:lnTo>
                <a:lnTo>
                  <a:pt x="132810" y="397137"/>
                </a:lnTo>
                <a:lnTo>
                  <a:pt x="166274" y="283053"/>
                </a:lnTo>
                <a:lnTo>
                  <a:pt x="207060" y="171123"/>
                </a:lnTo>
                <a:lnTo>
                  <a:pt x="211243" y="171123"/>
                </a:lnTo>
                <a:lnTo>
                  <a:pt x="216470" y="167895"/>
                </a:lnTo>
                <a:lnTo>
                  <a:pt x="226929" y="163590"/>
                </a:lnTo>
                <a:lnTo>
                  <a:pt x="238431" y="157133"/>
                </a:lnTo>
                <a:lnTo>
                  <a:pt x="255163" y="148523"/>
                </a:lnTo>
                <a:lnTo>
                  <a:pt x="275032" y="138837"/>
                </a:lnTo>
                <a:lnTo>
                  <a:pt x="299086" y="130227"/>
                </a:lnTo>
                <a:lnTo>
                  <a:pt x="327321" y="119464"/>
                </a:lnTo>
                <a:lnTo>
                  <a:pt x="357647" y="107625"/>
                </a:lnTo>
                <a:lnTo>
                  <a:pt x="391112" y="96863"/>
                </a:lnTo>
                <a:lnTo>
                  <a:pt x="427713" y="85024"/>
                </a:lnTo>
                <a:lnTo>
                  <a:pt x="467450" y="72109"/>
                </a:lnTo>
                <a:lnTo>
                  <a:pt x="512419" y="62423"/>
                </a:lnTo>
                <a:lnTo>
                  <a:pt x="560523" y="49508"/>
                </a:lnTo>
                <a:lnTo>
                  <a:pt x="610719" y="38745"/>
                </a:lnTo>
                <a:lnTo>
                  <a:pt x="664052" y="31212"/>
                </a:lnTo>
                <a:lnTo>
                  <a:pt x="722614" y="20449"/>
                </a:lnTo>
                <a:lnTo>
                  <a:pt x="783268" y="13992"/>
                </a:lnTo>
                <a:lnTo>
                  <a:pt x="847059" y="8610"/>
                </a:lnTo>
                <a:lnTo>
                  <a:pt x="912941" y="430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1" name="文字版面配置區 3"/>
          <p:cNvSpPr>
            <a:spLocks noGrp="1"/>
          </p:cNvSpPr>
          <p:nvPr>
            <p:ph type="body" sz="half" idx="14"/>
          </p:nvPr>
        </p:nvSpPr>
        <p:spPr>
          <a:xfrm>
            <a:off x="6400102" y="4724400"/>
            <a:ext cx="4561536" cy="1152525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8" name="手繪多邊形 18"/>
          <p:cNvSpPr>
            <a:spLocks/>
          </p:cNvSpPr>
          <p:nvPr/>
        </p:nvSpPr>
        <p:spPr bwMode="gray">
          <a:xfrm>
            <a:off x="5838825" y="341752"/>
            <a:ext cx="2762253" cy="3201548"/>
          </a:xfrm>
          <a:custGeom>
            <a:avLst/>
            <a:gdLst>
              <a:gd name="T0" fmla="*/ 653 w 1307"/>
              <a:gd name="T1" fmla="*/ 102 h 1525"/>
              <a:gd name="T2" fmla="*/ 132 w 1307"/>
              <a:gd name="T3" fmla="*/ 102 h 1525"/>
              <a:gd name="T4" fmla="*/ 131 w 1307"/>
              <a:gd name="T5" fmla="*/ 102 h 1525"/>
              <a:gd name="T6" fmla="*/ 131 w 1307"/>
              <a:gd name="T7" fmla="*/ 102 h 1525"/>
              <a:gd name="T8" fmla="*/ 131 w 1307"/>
              <a:gd name="T9" fmla="*/ 761 h 1525"/>
              <a:gd name="T10" fmla="*/ 131 w 1307"/>
              <a:gd name="T11" fmla="*/ 1420 h 1525"/>
              <a:gd name="T12" fmla="*/ 131 w 1307"/>
              <a:gd name="T13" fmla="*/ 1420 h 1525"/>
              <a:gd name="T14" fmla="*/ 653 w 1307"/>
              <a:gd name="T15" fmla="*/ 1420 h 1525"/>
              <a:gd name="T16" fmla="*/ 1175 w 1307"/>
              <a:gd name="T17" fmla="*/ 1420 h 1525"/>
              <a:gd name="T18" fmla="*/ 1175 w 1307"/>
              <a:gd name="T19" fmla="*/ 761 h 1525"/>
              <a:gd name="T20" fmla="*/ 1175 w 1307"/>
              <a:gd name="T21" fmla="*/ 102 h 1525"/>
              <a:gd name="T22" fmla="*/ 1175 w 1307"/>
              <a:gd name="T23" fmla="*/ 102 h 1525"/>
              <a:gd name="T24" fmla="*/ 1174 w 1307"/>
              <a:gd name="T25" fmla="*/ 102 h 1525"/>
              <a:gd name="T26" fmla="*/ 653 w 1307"/>
              <a:gd name="T27" fmla="*/ 102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7" h="1525">
                <a:moveTo>
                  <a:pt x="653" y="102"/>
                </a:moveTo>
                <a:cubicBezTo>
                  <a:pt x="328" y="0"/>
                  <a:pt x="144" y="95"/>
                  <a:pt x="132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3" y="432"/>
                  <a:pt x="131" y="761"/>
                  <a:pt x="131" y="761"/>
                </a:cubicBezTo>
                <a:cubicBezTo>
                  <a:pt x="0" y="1186"/>
                  <a:pt x="131" y="1420"/>
                  <a:pt x="131" y="1420"/>
                </a:cubicBezTo>
                <a:cubicBezTo>
                  <a:pt x="131" y="1420"/>
                  <a:pt x="131" y="1420"/>
                  <a:pt x="131" y="1420"/>
                </a:cubicBezTo>
                <a:cubicBezTo>
                  <a:pt x="393" y="1523"/>
                  <a:pt x="653" y="1420"/>
                  <a:pt x="653" y="1420"/>
                </a:cubicBezTo>
                <a:cubicBezTo>
                  <a:pt x="990" y="1525"/>
                  <a:pt x="1175" y="1420"/>
                  <a:pt x="1175" y="1420"/>
                </a:cubicBezTo>
                <a:cubicBezTo>
                  <a:pt x="1303" y="1090"/>
                  <a:pt x="1175" y="761"/>
                  <a:pt x="1175" y="761"/>
                </a:cubicBezTo>
                <a:cubicBezTo>
                  <a:pt x="1307" y="336"/>
                  <a:pt x="1175" y="102"/>
                  <a:pt x="1175" y="102"/>
                </a:cubicBezTo>
                <a:cubicBezTo>
                  <a:pt x="1175" y="102"/>
                  <a:pt x="1175" y="102"/>
                  <a:pt x="1175" y="102"/>
                </a:cubicBezTo>
                <a:cubicBezTo>
                  <a:pt x="1174" y="102"/>
                  <a:pt x="1174" y="102"/>
                  <a:pt x="1174" y="102"/>
                </a:cubicBezTo>
                <a:cubicBezTo>
                  <a:pt x="913" y="0"/>
                  <a:pt x="653" y="102"/>
                  <a:pt x="653" y="10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9" name="圖片版面配置區 18"/>
          <p:cNvSpPr>
            <a:spLocks noGrp="1"/>
          </p:cNvSpPr>
          <p:nvPr>
            <p:ph type="pic" idx="15"/>
          </p:nvPr>
        </p:nvSpPr>
        <p:spPr>
          <a:xfrm>
            <a:off x="6093985" y="552920"/>
            <a:ext cx="2251932" cy="2779213"/>
          </a:xfrm>
          <a:custGeom>
            <a:avLst/>
            <a:gdLst>
              <a:gd name="connsiteX0" fmla="*/ 986143 w 4149540"/>
              <a:gd name="connsiteY0" fmla="*/ 0 h 5157390"/>
              <a:gd name="connsiteX1" fmla="*/ 1058300 w 4149540"/>
              <a:gd name="connsiteY1" fmla="*/ 0 h 5157390"/>
              <a:gd name="connsiteX2" fmla="*/ 1134640 w 4149540"/>
              <a:gd name="connsiteY2" fmla="*/ 0 h 5157390"/>
              <a:gd name="connsiteX3" fmla="*/ 1214117 w 4149540"/>
              <a:gd name="connsiteY3" fmla="*/ 4305 h 5157390"/>
              <a:gd name="connsiteX4" fmla="*/ 1298823 w 4149540"/>
              <a:gd name="connsiteY4" fmla="*/ 10763 h 5157390"/>
              <a:gd name="connsiteX5" fmla="*/ 1385620 w 4149540"/>
              <a:gd name="connsiteY5" fmla="*/ 18297 h 5157390"/>
              <a:gd name="connsiteX6" fmla="*/ 1473463 w 4149540"/>
              <a:gd name="connsiteY6" fmla="*/ 31212 h 5157390"/>
              <a:gd name="connsiteX7" fmla="*/ 1565490 w 4149540"/>
              <a:gd name="connsiteY7" fmla="*/ 45203 h 5157390"/>
              <a:gd name="connsiteX8" fmla="*/ 1662745 w 4149540"/>
              <a:gd name="connsiteY8" fmla="*/ 62423 h 5157390"/>
              <a:gd name="connsiteX9" fmla="*/ 1761045 w 4149540"/>
              <a:gd name="connsiteY9" fmla="*/ 85024 h 5157390"/>
              <a:gd name="connsiteX10" fmla="*/ 1861437 w 4149540"/>
              <a:gd name="connsiteY10" fmla="*/ 109778 h 5157390"/>
              <a:gd name="connsiteX11" fmla="*/ 1964966 w 4149540"/>
              <a:gd name="connsiteY11" fmla="*/ 138837 h 5157390"/>
              <a:gd name="connsiteX12" fmla="*/ 2073724 w 4149540"/>
              <a:gd name="connsiteY12" fmla="*/ 171123 h 5157390"/>
              <a:gd name="connsiteX13" fmla="*/ 2075816 w 4149540"/>
              <a:gd name="connsiteY13" fmla="*/ 168972 h 5157390"/>
              <a:gd name="connsiteX14" fmla="*/ 2084182 w 4149540"/>
              <a:gd name="connsiteY14" fmla="*/ 167895 h 5157390"/>
              <a:gd name="connsiteX15" fmla="*/ 2097777 w 4149540"/>
              <a:gd name="connsiteY15" fmla="*/ 161438 h 5157390"/>
              <a:gd name="connsiteX16" fmla="*/ 2115554 w 4149540"/>
              <a:gd name="connsiteY16" fmla="*/ 154980 h 5157390"/>
              <a:gd name="connsiteX17" fmla="*/ 2137515 w 4149540"/>
              <a:gd name="connsiteY17" fmla="*/ 148523 h 5157390"/>
              <a:gd name="connsiteX18" fmla="*/ 2165750 w 4149540"/>
              <a:gd name="connsiteY18" fmla="*/ 138837 h 5157390"/>
              <a:gd name="connsiteX19" fmla="*/ 2196077 w 4149540"/>
              <a:gd name="connsiteY19" fmla="*/ 128074 h 5157390"/>
              <a:gd name="connsiteX20" fmla="*/ 2232678 w 4149540"/>
              <a:gd name="connsiteY20" fmla="*/ 117312 h 5157390"/>
              <a:gd name="connsiteX21" fmla="*/ 2272417 w 4149540"/>
              <a:gd name="connsiteY21" fmla="*/ 107625 h 5157390"/>
              <a:gd name="connsiteX22" fmla="*/ 2316338 w 4149540"/>
              <a:gd name="connsiteY22" fmla="*/ 94710 h 5157390"/>
              <a:gd name="connsiteX23" fmla="*/ 2364443 w 4149540"/>
              <a:gd name="connsiteY23" fmla="*/ 85024 h 5157390"/>
              <a:gd name="connsiteX24" fmla="*/ 2416730 w 4149540"/>
              <a:gd name="connsiteY24" fmla="*/ 72109 h 5157390"/>
              <a:gd name="connsiteX25" fmla="*/ 2471109 w 4149540"/>
              <a:gd name="connsiteY25" fmla="*/ 62423 h 5157390"/>
              <a:gd name="connsiteX26" fmla="*/ 2529671 w 4149540"/>
              <a:gd name="connsiteY26" fmla="*/ 49508 h 5157390"/>
              <a:gd name="connsiteX27" fmla="*/ 2589279 w 4149540"/>
              <a:gd name="connsiteY27" fmla="*/ 40899 h 5157390"/>
              <a:gd name="connsiteX28" fmla="*/ 2654117 w 4149540"/>
              <a:gd name="connsiteY28" fmla="*/ 31212 h 5157390"/>
              <a:gd name="connsiteX29" fmla="*/ 2722089 w 4149540"/>
              <a:gd name="connsiteY29" fmla="*/ 22602 h 5157390"/>
              <a:gd name="connsiteX30" fmla="*/ 2790064 w 4149540"/>
              <a:gd name="connsiteY30" fmla="*/ 16144 h 5157390"/>
              <a:gd name="connsiteX31" fmla="*/ 2862221 w 4149540"/>
              <a:gd name="connsiteY31" fmla="*/ 10763 h 5157390"/>
              <a:gd name="connsiteX32" fmla="*/ 2937515 w 4149540"/>
              <a:gd name="connsiteY32" fmla="*/ 6458 h 5157390"/>
              <a:gd name="connsiteX33" fmla="*/ 3012809 w 4149540"/>
              <a:gd name="connsiteY33" fmla="*/ 6458 h 5157390"/>
              <a:gd name="connsiteX34" fmla="*/ 3089149 w 4149540"/>
              <a:gd name="connsiteY34" fmla="*/ 6458 h 5157390"/>
              <a:gd name="connsiteX35" fmla="*/ 3169671 w 4149540"/>
              <a:gd name="connsiteY35" fmla="*/ 8610 h 5157390"/>
              <a:gd name="connsiteX36" fmla="*/ 3250194 w 4149540"/>
              <a:gd name="connsiteY36" fmla="*/ 13992 h 5157390"/>
              <a:gd name="connsiteX37" fmla="*/ 3334900 w 4149540"/>
              <a:gd name="connsiteY37" fmla="*/ 20449 h 5157390"/>
              <a:gd name="connsiteX38" fmla="*/ 3416468 w 4149540"/>
              <a:gd name="connsiteY38" fmla="*/ 33364 h 5157390"/>
              <a:gd name="connsiteX39" fmla="*/ 3503267 w 4149540"/>
              <a:gd name="connsiteY39" fmla="*/ 45203 h 5157390"/>
              <a:gd name="connsiteX40" fmla="*/ 3586927 w 4149540"/>
              <a:gd name="connsiteY40" fmla="*/ 64575 h 5157390"/>
              <a:gd name="connsiteX41" fmla="*/ 3673723 w 4149540"/>
              <a:gd name="connsiteY41" fmla="*/ 85024 h 5157390"/>
              <a:gd name="connsiteX42" fmla="*/ 3760521 w 4149540"/>
              <a:gd name="connsiteY42" fmla="*/ 109778 h 5157390"/>
              <a:gd name="connsiteX43" fmla="*/ 3848364 w 4149540"/>
              <a:gd name="connsiteY43" fmla="*/ 138837 h 5157390"/>
              <a:gd name="connsiteX44" fmla="*/ 3935161 w 4149540"/>
              <a:gd name="connsiteY44" fmla="*/ 171123 h 5157390"/>
              <a:gd name="connsiteX45" fmla="*/ 3938299 w 4149540"/>
              <a:gd name="connsiteY45" fmla="*/ 171123 h 5157390"/>
              <a:gd name="connsiteX46" fmla="*/ 3940390 w 4149540"/>
              <a:gd name="connsiteY46" fmla="*/ 173277 h 5157390"/>
              <a:gd name="connsiteX47" fmla="*/ 3944573 w 4149540"/>
              <a:gd name="connsiteY47" fmla="*/ 181887 h 5157390"/>
              <a:gd name="connsiteX48" fmla="*/ 3950848 w 4149540"/>
              <a:gd name="connsiteY48" fmla="*/ 193725 h 5157390"/>
              <a:gd name="connsiteX49" fmla="*/ 3959214 w 4149540"/>
              <a:gd name="connsiteY49" fmla="*/ 210945 h 5157390"/>
              <a:gd name="connsiteX50" fmla="*/ 3968625 w 4149540"/>
              <a:gd name="connsiteY50" fmla="*/ 233547 h 5157390"/>
              <a:gd name="connsiteX51" fmla="*/ 3979083 w 4149540"/>
              <a:gd name="connsiteY51" fmla="*/ 260453 h 5157390"/>
              <a:gd name="connsiteX52" fmla="*/ 3992678 w 4149540"/>
              <a:gd name="connsiteY52" fmla="*/ 291663 h 5157390"/>
              <a:gd name="connsiteX53" fmla="*/ 4005227 w 4149540"/>
              <a:gd name="connsiteY53" fmla="*/ 328257 h 5157390"/>
              <a:gd name="connsiteX54" fmla="*/ 4018821 w 4149540"/>
              <a:gd name="connsiteY54" fmla="*/ 370230 h 5157390"/>
              <a:gd name="connsiteX55" fmla="*/ 4035553 w 4149540"/>
              <a:gd name="connsiteY55" fmla="*/ 417585 h 5157390"/>
              <a:gd name="connsiteX56" fmla="*/ 4049148 w 4149540"/>
              <a:gd name="connsiteY56" fmla="*/ 467093 h 5157390"/>
              <a:gd name="connsiteX57" fmla="*/ 4062743 w 4149540"/>
              <a:gd name="connsiteY57" fmla="*/ 523058 h 5157390"/>
              <a:gd name="connsiteX58" fmla="*/ 4077383 w 4149540"/>
              <a:gd name="connsiteY58" fmla="*/ 582252 h 5157390"/>
              <a:gd name="connsiteX59" fmla="*/ 4090978 w 4149540"/>
              <a:gd name="connsiteY59" fmla="*/ 648978 h 5157390"/>
              <a:gd name="connsiteX60" fmla="*/ 4105619 w 4149540"/>
              <a:gd name="connsiteY60" fmla="*/ 718935 h 5157390"/>
              <a:gd name="connsiteX61" fmla="*/ 4115030 w 4149540"/>
              <a:gd name="connsiteY61" fmla="*/ 793197 h 5157390"/>
              <a:gd name="connsiteX62" fmla="*/ 4127579 w 4149540"/>
              <a:gd name="connsiteY62" fmla="*/ 871763 h 5157390"/>
              <a:gd name="connsiteX63" fmla="*/ 4135945 w 4149540"/>
              <a:gd name="connsiteY63" fmla="*/ 954635 h 5157390"/>
              <a:gd name="connsiteX64" fmla="*/ 4141174 w 4149540"/>
              <a:gd name="connsiteY64" fmla="*/ 1041810 h 5157390"/>
              <a:gd name="connsiteX65" fmla="*/ 4147449 w 4149540"/>
              <a:gd name="connsiteY65" fmla="*/ 1134368 h 5157390"/>
              <a:gd name="connsiteX66" fmla="*/ 4149540 w 4149540"/>
              <a:gd name="connsiteY66" fmla="*/ 1231230 h 5157390"/>
              <a:gd name="connsiteX67" fmla="*/ 4147449 w 4149540"/>
              <a:gd name="connsiteY67" fmla="*/ 1332398 h 5157390"/>
              <a:gd name="connsiteX68" fmla="*/ 4145357 w 4149540"/>
              <a:gd name="connsiteY68" fmla="*/ 1437870 h 5157390"/>
              <a:gd name="connsiteX69" fmla="*/ 4136991 w 4149540"/>
              <a:gd name="connsiteY69" fmla="*/ 1547648 h 5157390"/>
              <a:gd name="connsiteX70" fmla="*/ 4127579 w 4149540"/>
              <a:gd name="connsiteY70" fmla="*/ 1661730 h 5157390"/>
              <a:gd name="connsiteX71" fmla="*/ 4115030 w 4149540"/>
              <a:gd name="connsiteY71" fmla="*/ 1779041 h 5157390"/>
              <a:gd name="connsiteX72" fmla="*/ 4097253 w 4149540"/>
              <a:gd name="connsiteY72" fmla="*/ 1902811 h 5157390"/>
              <a:gd name="connsiteX73" fmla="*/ 4075292 w 4149540"/>
              <a:gd name="connsiteY73" fmla="*/ 2028731 h 5157390"/>
              <a:gd name="connsiteX74" fmla="*/ 4049148 w 4149540"/>
              <a:gd name="connsiteY74" fmla="*/ 2158958 h 5157390"/>
              <a:gd name="connsiteX75" fmla="*/ 4016730 w 4149540"/>
              <a:gd name="connsiteY75" fmla="*/ 2295641 h 5157390"/>
              <a:gd name="connsiteX76" fmla="*/ 3981174 w 4149540"/>
              <a:gd name="connsiteY76" fmla="*/ 2434478 h 5157390"/>
              <a:gd name="connsiteX77" fmla="*/ 3938299 w 4149540"/>
              <a:gd name="connsiteY77" fmla="*/ 2578696 h 5157390"/>
              <a:gd name="connsiteX78" fmla="*/ 3940390 w 4149540"/>
              <a:gd name="connsiteY78" fmla="*/ 2583001 h 5157390"/>
              <a:gd name="connsiteX79" fmla="*/ 3944573 w 4149540"/>
              <a:gd name="connsiteY79" fmla="*/ 2592686 h 5157390"/>
              <a:gd name="connsiteX80" fmla="*/ 3950848 w 4149540"/>
              <a:gd name="connsiteY80" fmla="*/ 2609906 h 5157390"/>
              <a:gd name="connsiteX81" fmla="*/ 3959214 w 4149540"/>
              <a:gd name="connsiteY81" fmla="*/ 2632508 h 5157390"/>
              <a:gd name="connsiteX82" fmla="*/ 3966534 w 4149540"/>
              <a:gd name="connsiteY82" fmla="*/ 2661566 h 5157390"/>
              <a:gd name="connsiteX83" fmla="*/ 3979083 w 4149540"/>
              <a:gd name="connsiteY83" fmla="*/ 2696006 h 5157390"/>
              <a:gd name="connsiteX84" fmla="*/ 3990586 w 4149540"/>
              <a:gd name="connsiteY84" fmla="*/ 2737981 h 5157390"/>
              <a:gd name="connsiteX85" fmla="*/ 4003135 w 4149540"/>
              <a:gd name="connsiteY85" fmla="*/ 2785336 h 5157390"/>
              <a:gd name="connsiteX86" fmla="*/ 4016730 w 4149540"/>
              <a:gd name="connsiteY86" fmla="*/ 2836996 h 5157390"/>
              <a:gd name="connsiteX87" fmla="*/ 4031370 w 4149540"/>
              <a:gd name="connsiteY87" fmla="*/ 2895113 h 5157390"/>
              <a:gd name="connsiteX88" fmla="*/ 4044965 w 4149540"/>
              <a:gd name="connsiteY88" fmla="*/ 2956459 h 5157390"/>
              <a:gd name="connsiteX89" fmla="*/ 4059606 w 4149540"/>
              <a:gd name="connsiteY89" fmla="*/ 3023186 h 5157390"/>
              <a:gd name="connsiteX90" fmla="*/ 4073200 w 4149540"/>
              <a:gd name="connsiteY90" fmla="*/ 3093142 h 5157390"/>
              <a:gd name="connsiteX91" fmla="*/ 4086795 w 4149540"/>
              <a:gd name="connsiteY91" fmla="*/ 3167404 h 5157390"/>
              <a:gd name="connsiteX92" fmla="*/ 4099344 w 4149540"/>
              <a:gd name="connsiteY92" fmla="*/ 3248122 h 5157390"/>
              <a:gd name="connsiteX93" fmla="*/ 4111893 w 4149540"/>
              <a:gd name="connsiteY93" fmla="*/ 3330994 h 5157390"/>
              <a:gd name="connsiteX94" fmla="*/ 4121305 w 4149540"/>
              <a:gd name="connsiteY94" fmla="*/ 3414941 h 5157390"/>
              <a:gd name="connsiteX95" fmla="*/ 4129671 w 4149540"/>
              <a:gd name="connsiteY95" fmla="*/ 3506422 h 5157390"/>
              <a:gd name="connsiteX96" fmla="*/ 4135945 w 4149540"/>
              <a:gd name="connsiteY96" fmla="*/ 3598981 h 5157390"/>
              <a:gd name="connsiteX97" fmla="*/ 4139083 w 4149540"/>
              <a:gd name="connsiteY97" fmla="*/ 3694767 h 5157390"/>
              <a:gd name="connsiteX98" fmla="*/ 4141174 w 4149540"/>
              <a:gd name="connsiteY98" fmla="*/ 3793782 h 5157390"/>
              <a:gd name="connsiteX99" fmla="*/ 4141174 w 4149540"/>
              <a:gd name="connsiteY99" fmla="*/ 3892797 h 5157390"/>
              <a:gd name="connsiteX100" fmla="*/ 4139083 w 4149540"/>
              <a:gd name="connsiteY100" fmla="*/ 3996117 h 5157390"/>
              <a:gd name="connsiteX101" fmla="*/ 4131762 w 4149540"/>
              <a:gd name="connsiteY101" fmla="*/ 4101589 h 5157390"/>
              <a:gd name="connsiteX102" fmla="*/ 4123396 w 4149540"/>
              <a:gd name="connsiteY102" fmla="*/ 4207062 h 5157390"/>
              <a:gd name="connsiteX103" fmla="*/ 4109802 w 4149540"/>
              <a:gd name="connsiteY103" fmla="*/ 4316839 h 5157390"/>
              <a:gd name="connsiteX104" fmla="*/ 4090978 w 4149540"/>
              <a:gd name="connsiteY104" fmla="*/ 4425540 h 5157390"/>
              <a:gd name="connsiteX105" fmla="*/ 4071109 w 4149540"/>
              <a:gd name="connsiteY105" fmla="*/ 4535317 h 5157390"/>
              <a:gd name="connsiteX106" fmla="*/ 4044965 w 4149540"/>
              <a:gd name="connsiteY106" fmla="*/ 4649400 h 5157390"/>
              <a:gd name="connsiteX107" fmla="*/ 4014638 w 4149540"/>
              <a:gd name="connsiteY107" fmla="*/ 4760254 h 5157390"/>
              <a:gd name="connsiteX108" fmla="*/ 3979083 w 4149540"/>
              <a:gd name="connsiteY108" fmla="*/ 4872184 h 5157390"/>
              <a:gd name="connsiteX109" fmla="*/ 3938299 w 4149540"/>
              <a:gd name="connsiteY109" fmla="*/ 4986267 h 5157390"/>
              <a:gd name="connsiteX110" fmla="*/ 3937253 w 4149540"/>
              <a:gd name="connsiteY110" fmla="*/ 4987342 h 5157390"/>
              <a:gd name="connsiteX111" fmla="*/ 3930978 w 4149540"/>
              <a:gd name="connsiteY111" fmla="*/ 4989495 h 5157390"/>
              <a:gd name="connsiteX112" fmla="*/ 3922612 w 4149540"/>
              <a:gd name="connsiteY112" fmla="*/ 4995952 h 5157390"/>
              <a:gd name="connsiteX113" fmla="*/ 3909018 w 4149540"/>
              <a:gd name="connsiteY113" fmla="*/ 5002410 h 5157390"/>
              <a:gd name="connsiteX114" fmla="*/ 3890194 w 4149540"/>
              <a:gd name="connsiteY114" fmla="*/ 5011020 h 5157390"/>
              <a:gd name="connsiteX115" fmla="*/ 3870325 w 4149540"/>
              <a:gd name="connsiteY115" fmla="*/ 5018554 h 5157390"/>
              <a:gd name="connsiteX116" fmla="*/ 3846273 w 4149540"/>
              <a:gd name="connsiteY116" fmla="*/ 5029317 h 5157390"/>
              <a:gd name="connsiteX117" fmla="*/ 3815946 w 4149540"/>
              <a:gd name="connsiteY117" fmla="*/ 5039002 h 5157390"/>
              <a:gd name="connsiteX118" fmla="*/ 3784573 w 4149540"/>
              <a:gd name="connsiteY118" fmla="*/ 5051917 h 5157390"/>
              <a:gd name="connsiteX119" fmla="*/ 3750064 w 4149540"/>
              <a:gd name="connsiteY119" fmla="*/ 5064832 h 5157390"/>
              <a:gd name="connsiteX120" fmla="*/ 3710325 w 4149540"/>
              <a:gd name="connsiteY120" fmla="*/ 5074519 h 5157390"/>
              <a:gd name="connsiteX121" fmla="*/ 3665357 w 4149540"/>
              <a:gd name="connsiteY121" fmla="*/ 5087434 h 5157390"/>
              <a:gd name="connsiteX122" fmla="*/ 3619345 w 4149540"/>
              <a:gd name="connsiteY122" fmla="*/ 5099272 h 5157390"/>
              <a:gd name="connsiteX123" fmla="*/ 3569149 w 4149540"/>
              <a:gd name="connsiteY123" fmla="*/ 5110035 h 5157390"/>
              <a:gd name="connsiteX124" fmla="*/ 3514769 w 4149540"/>
              <a:gd name="connsiteY124" fmla="*/ 5119722 h 5157390"/>
              <a:gd name="connsiteX125" fmla="*/ 3459344 w 4149540"/>
              <a:gd name="connsiteY125" fmla="*/ 5130484 h 5157390"/>
              <a:gd name="connsiteX126" fmla="*/ 3396599 w 4149540"/>
              <a:gd name="connsiteY126" fmla="*/ 5139094 h 5157390"/>
              <a:gd name="connsiteX127" fmla="*/ 3332808 w 4149540"/>
              <a:gd name="connsiteY127" fmla="*/ 5144475 h 5157390"/>
              <a:gd name="connsiteX128" fmla="*/ 3263789 w 4149540"/>
              <a:gd name="connsiteY128" fmla="*/ 5150933 h 5157390"/>
              <a:gd name="connsiteX129" fmla="*/ 3193724 w 4149540"/>
              <a:gd name="connsiteY129" fmla="*/ 5155238 h 5157390"/>
              <a:gd name="connsiteX130" fmla="*/ 3117384 w 4149540"/>
              <a:gd name="connsiteY130" fmla="*/ 5157390 h 5157390"/>
              <a:gd name="connsiteX131" fmla="*/ 3038953 w 4149540"/>
              <a:gd name="connsiteY131" fmla="*/ 5155238 h 5157390"/>
              <a:gd name="connsiteX132" fmla="*/ 2959476 w 4149540"/>
              <a:gd name="connsiteY132" fmla="*/ 5153085 h 5157390"/>
              <a:gd name="connsiteX133" fmla="*/ 2872678 w 4149540"/>
              <a:gd name="connsiteY133" fmla="*/ 5146628 h 5157390"/>
              <a:gd name="connsiteX134" fmla="*/ 2784835 w 4149540"/>
              <a:gd name="connsiteY134" fmla="*/ 5139094 h 5157390"/>
              <a:gd name="connsiteX135" fmla="*/ 2691764 w 4149540"/>
              <a:gd name="connsiteY135" fmla="*/ 5128332 h 5157390"/>
              <a:gd name="connsiteX136" fmla="*/ 2597645 w 4149540"/>
              <a:gd name="connsiteY136" fmla="*/ 5114340 h 5157390"/>
              <a:gd name="connsiteX137" fmla="*/ 2499345 w 4149540"/>
              <a:gd name="connsiteY137" fmla="*/ 5094967 h 5157390"/>
              <a:gd name="connsiteX138" fmla="*/ 2396861 w 4149540"/>
              <a:gd name="connsiteY138" fmla="*/ 5074519 h 5157390"/>
              <a:gd name="connsiteX139" fmla="*/ 2292286 w 4149540"/>
              <a:gd name="connsiteY139" fmla="*/ 5049765 h 5157390"/>
              <a:gd name="connsiteX140" fmla="*/ 2184574 w 4149540"/>
              <a:gd name="connsiteY140" fmla="*/ 5018554 h 5157390"/>
              <a:gd name="connsiteX141" fmla="*/ 2073724 w 4149540"/>
              <a:gd name="connsiteY141" fmla="*/ 4986267 h 5157390"/>
              <a:gd name="connsiteX142" fmla="*/ 2069541 w 4149540"/>
              <a:gd name="connsiteY142" fmla="*/ 4987342 h 5157390"/>
              <a:gd name="connsiteX143" fmla="*/ 2062221 w 4149540"/>
              <a:gd name="connsiteY143" fmla="*/ 4989495 h 5157390"/>
              <a:gd name="connsiteX144" fmla="*/ 2049672 w 4149540"/>
              <a:gd name="connsiteY144" fmla="*/ 4993800 h 5157390"/>
              <a:gd name="connsiteX145" fmla="*/ 2031894 w 4149540"/>
              <a:gd name="connsiteY145" fmla="*/ 5002410 h 5157390"/>
              <a:gd name="connsiteX146" fmla="*/ 2009934 w 4149540"/>
              <a:gd name="connsiteY146" fmla="*/ 5008867 h 5157390"/>
              <a:gd name="connsiteX147" fmla="*/ 1981698 w 4149540"/>
              <a:gd name="connsiteY147" fmla="*/ 5018554 h 5157390"/>
              <a:gd name="connsiteX148" fmla="*/ 1949280 w 4149540"/>
              <a:gd name="connsiteY148" fmla="*/ 5029317 h 5157390"/>
              <a:gd name="connsiteX149" fmla="*/ 1912679 w 4149540"/>
              <a:gd name="connsiteY149" fmla="*/ 5039002 h 5157390"/>
              <a:gd name="connsiteX150" fmla="*/ 1872940 w 4149540"/>
              <a:gd name="connsiteY150" fmla="*/ 5049765 h 5157390"/>
              <a:gd name="connsiteX151" fmla="*/ 1829019 w 4149540"/>
              <a:gd name="connsiteY151" fmla="*/ 5062680 h 5157390"/>
              <a:gd name="connsiteX152" fmla="*/ 1780914 w 4149540"/>
              <a:gd name="connsiteY152" fmla="*/ 5072367 h 5157390"/>
              <a:gd name="connsiteX153" fmla="*/ 1730718 w 4149540"/>
              <a:gd name="connsiteY153" fmla="*/ 5085282 h 5157390"/>
              <a:gd name="connsiteX154" fmla="*/ 1674248 w 4149540"/>
              <a:gd name="connsiteY154" fmla="*/ 5097120 h 5157390"/>
              <a:gd name="connsiteX155" fmla="*/ 1615686 w 4149540"/>
              <a:gd name="connsiteY155" fmla="*/ 5107882 h 5157390"/>
              <a:gd name="connsiteX156" fmla="*/ 1556077 w 4149540"/>
              <a:gd name="connsiteY156" fmla="*/ 5117569 h 5157390"/>
              <a:gd name="connsiteX157" fmla="*/ 1491242 w 4149540"/>
              <a:gd name="connsiteY157" fmla="*/ 5126179 h 5157390"/>
              <a:gd name="connsiteX158" fmla="*/ 1425358 w 4149540"/>
              <a:gd name="connsiteY158" fmla="*/ 5134789 h 5157390"/>
              <a:gd name="connsiteX159" fmla="*/ 1355293 w 4149540"/>
              <a:gd name="connsiteY159" fmla="*/ 5142322 h 5157390"/>
              <a:gd name="connsiteX160" fmla="*/ 1283136 w 4149540"/>
              <a:gd name="connsiteY160" fmla="*/ 5146628 h 5157390"/>
              <a:gd name="connsiteX161" fmla="*/ 1208888 w 4149540"/>
              <a:gd name="connsiteY161" fmla="*/ 5150933 h 5157390"/>
              <a:gd name="connsiteX162" fmla="*/ 1132548 w 4149540"/>
              <a:gd name="connsiteY162" fmla="*/ 5153085 h 5157390"/>
              <a:gd name="connsiteX163" fmla="*/ 1056209 w 4149540"/>
              <a:gd name="connsiteY163" fmla="*/ 5153085 h 5157390"/>
              <a:gd name="connsiteX164" fmla="*/ 975686 w 4149540"/>
              <a:gd name="connsiteY164" fmla="*/ 5150933 h 5157390"/>
              <a:gd name="connsiteX165" fmla="*/ 893072 w 4149540"/>
              <a:gd name="connsiteY165" fmla="*/ 5144475 h 5157390"/>
              <a:gd name="connsiteX166" fmla="*/ 811503 w 4149540"/>
              <a:gd name="connsiteY166" fmla="*/ 5136942 h 5157390"/>
              <a:gd name="connsiteX167" fmla="*/ 726797 w 4149540"/>
              <a:gd name="connsiteY167" fmla="*/ 5126179 h 5157390"/>
              <a:gd name="connsiteX168" fmla="*/ 642092 w 4149540"/>
              <a:gd name="connsiteY168" fmla="*/ 5112187 h 5157390"/>
              <a:gd name="connsiteX169" fmla="*/ 556340 w 4149540"/>
              <a:gd name="connsiteY169" fmla="*/ 5092815 h 5157390"/>
              <a:gd name="connsiteX170" fmla="*/ 469543 w 4149540"/>
              <a:gd name="connsiteY170" fmla="*/ 5072367 h 5157390"/>
              <a:gd name="connsiteX171" fmla="*/ 383790 w 4149540"/>
              <a:gd name="connsiteY171" fmla="*/ 5047612 h 5157390"/>
              <a:gd name="connsiteX172" fmla="*/ 294903 w 4149540"/>
              <a:gd name="connsiteY172" fmla="*/ 5018554 h 5157390"/>
              <a:gd name="connsiteX173" fmla="*/ 207060 w 4149540"/>
              <a:gd name="connsiteY173" fmla="*/ 4986267 h 5157390"/>
              <a:gd name="connsiteX174" fmla="*/ 207060 w 4149540"/>
              <a:gd name="connsiteY174" fmla="*/ 4984114 h 5157390"/>
              <a:gd name="connsiteX175" fmla="*/ 202877 w 4149540"/>
              <a:gd name="connsiteY175" fmla="*/ 4975504 h 5157390"/>
              <a:gd name="connsiteX176" fmla="*/ 196601 w 4149540"/>
              <a:gd name="connsiteY176" fmla="*/ 4962589 h 5157390"/>
              <a:gd name="connsiteX177" fmla="*/ 188235 w 4149540"/>
              <a:gd name="connsiteY177" fmla="*/ 4946445 h 5157390"/>
              <a:gd name="connsiteX178" fmla="*/ 178823 w 4149540"/>
              <a:gd name="connsiteY178" fmla="*/ 4923844 h 5157390"/>
              <a:gd name="connsiteX179" fmla="*/ 166274 w 4149540"/>
              <a:gd name="connsiteY179" fmla="*/ 4896937 h 5157390"/>
              <a:gd name="connsiteX180" fmla="*/ 154771 w 4149540"/>
              <a:gd name="connsiteY180" fmla="*/ 4865727 h 5157390"/>
              <a:gd name="connsiteX181" fmla="*/ 142222 w 4149540"/>
              <a:gd name="connsiteY181" fmla="*/ 4829134 h 5157390"/>
              <a:gd name="connsiteX182" fmla="*/ 128627 w 4149540"/>
              <a:gd name="connsiteY182" fmla="*/ 4787160 h 5157390"/>
              <a:gd name="connsiteX183" fmla="*/ 112941 w 4149540"/>
              <a:gd name="connsiteY183" fmla="*/ 4739805 h 5157390"/>
              <a:gd name="connsiteX184" fmla="*/ 98301 w 4149540"/>
              <a:gd name="connsiteY184" fmla="*/ 4690297 h 5157390"/>
              <a:gd name="connsiteX185" fmla="*/ 84706 w 4149540"/>
              <a:gd name="connsiteY185" fmla="*/ 4634332 h 5157390"/>
              <a:gd name="connsiteX186" fmla="*/ 70065 w 4149540"/>
              <a:gd name="connsiteY186" fmla="*/ 4572987 h 5157390"/>
              <a:gd name="connsiteX187" fmla="*/ 56471 w 4149540"/>
              <a:gd name="connsiteY187" fmla="*/ 4508412 h 5157390"/>
              <a:gd name="connsiteX188" fmla="*/ 43922 w 4149540"/>
              <a:gd name="connsiteY188" fmla="*/ 4438455 h 5157390"/>
              <a:gd name="connsiteX189" fmla="*/ 32418 w 4149540"/>
              <a:gd name="connsiteY189" fmla="*/ 4364194 h 5157390"/>
              <a:gd name="connsiteX190" fmla="*/ 21961 w 4149540"/>
              <a:gd name="connsiteY190" fmla="*/ 4285627 h 5157390"/>
              <a:gd name="connsiteX191" fmla="*/ 12549 w 4149540"/>
              <a:gd name="connsiteY191" fmla="*/ 4202757 h 5157390"/>
              <a:gd name="connsiteX192" fmla="*/ 6275 w 4149540"/>
              <a:gd name="connsiteY192" fmla="*/ 4113427 h 5157390"/>
              <a:gd name="connsiteX193" fmla="*/ 2092 w 4149540"/>
              <a:gd name="connsiteY193" fmla="*/ 4023022 h 5157390"/>
              <a:gd name="connsiteX194" fmla="*/ 0 w 4149540"/>
              <a:gd name="connsiteY194" fmla="*/ 3926160 h 5157390"/>
              <a:gd name="connsiteX195" fmla="*/ 0 w 4149540"/>
              <a:gd name="connsiteY195" fmla="*/ 3824992 h 5157390"/>
              <a:gd name="connsiteX196" fmla="*/ 4183 w 4149540"/>
              <a:gd name="connsiteY196" fmla="*/ 3719521 h 5157390"/>
              <a:gd name="connsiteX197" fmla="*/ 10458 w 4149540"/>
              <a:gd name="connsiteY197" fmla="*/ 3609742 h 5157390"/>
              <a:gd name="connsiteX198" fmla="*/ 19869 w 4149540"/>
              <a:gd name="connsiteY198" fmla="*/ 3495661 h 5157390"/>
              <a:gd name="connsiteX199" fmla="*/ 34510 w 4149540"/>
              <a:gd name="connsiteY199" fmla="*/ 3376196 h 5157390"/>
              <a:gd name="connsiteX200" fmla="*/ 52288 w 4149540"/>
              <a:gd name="connsiteY200" fmla="*/ 3254581 h 5157390"/>
              <a:gd name="connsiteX201" fmla="*/ 72157 w 4149540"/>
              <a:gd name="connsiteY201" fmla="*/ 3128659 h 5157390"/>
              <a:gd name="connsiteX202" fmla="*/ 98301 w 4149540"/>
              <a:gd name="connsiteY202" fmla="*/ 2996281 h 5157390"/>
              <a:gd name="connsiteX203" fmla="*/ 130719 w 4149540"/>
              <a:gd name="connsiteY203" fmla="*/ 2861749 h 5157390"/>
              <a:gd name="connsiteX204" fmla="*/ 166274 w 4149540"/>
              <a:gd name="connsiteY204" fmla="*/ 2720761 h 5157390"/>
              <a:gd name="connsiteX205" fmla="*/ 207060 w 4149540"/>
              <a:gd name="connsiteY205" fmla="*/ 2578696 h 5157390"/>
              <a:gd name="connsiteX206" fmla="*/ 207060 w 4149540"/>
              <a:gd name="connsiteY206" fmla="*/ 2574391 h 5157390"/>
              <a:gd name="connsiteX207" fmla="*/ 202877 w 4149540"/>
              <a:gd name="connsiteY207" fmla="*/ 2564704 h 5157390"/>
              <a:gd name="connsiteX208" fmla="*/ 196601 w 4149540"/>
              <a:gd name="connsiteY208" fmla="*/ 2547484 h 5157390"/>
              <a:gd name="connsiteX209" fmla="*/ 188235 w 4149540"/>
              <a:gd name="connsiteY209" fmla="*/ 2524883 h 5157390"/>
              <a:gd name="connsiteX210" fmla="*/ 178823 w 4149540"/>
              <a:gd name="connsiteY210" fmla="*/ 2493671 h 5157390"/>
              <a:gd name="connsiteX211" fmla="*/ 168366 w 4149540"/>
              <a:gd name="connsiteY211" fmla="*/ 2459231 h 5157390"/>
              <a:gd name="connsiteX212" fmla="*/ 156864 w 4149540"/>
              <a:gd name="connsiteY212" fmla="*/ 2417258 h 5157390"/>
              <a:gd name="connsiteX213" fmla="*/ 142222 w 4149540"/>
              <a:gd name="connsiteY213" fmla="*/ 2372056 h 5157390"/>
              <a:gd name="connsiteX214" fmla="*/ 128627 w 4149540"/>
              <a:gd name="connsiteY214" fmla="*/ 2320396 h 5157390"/>
              <a:gd name="connsiteX215" fmla="*/ 113987 w 4149540"/>
              <a:gd name="connsiteY215" fmla="*/ 2262278 h 5157390"/>
              <a:gd name="connsiteX216" fmla="*/ 100392 w 4149540"/>
              <a:gd name="connsiteY216" fmla="*/ 2200931 h 5157390"/>
              <a:gd name="connsiteX217" fmla="*/ 86797 w 4149540"/>
              <a:gd name="connsiteY217" fmla="*/ 2134204 h 5157390"/>
              <a:gd name="connsiteX218" fmla="*/ 72157 w 4149540"/>
              <a:gd name="connsiteY218" fmla="*/ 2064248 h 5157390"/>
              <a:gd name="connsiteX219" fmla="*/ 60654 w 4149540"/>
              <a:gd name="connsiteY219" fmla="*/ 1987835 h 5157390"/>
              <a:gd name="connsiteX220" fmla="*/ 48105 w 4149540"/>
              <a:gd name="connsiteY220" fmla="*/ 1909268 h 5157390"/>
              <a:gd name="connsiteX221" fmla="*/ 36601 w 4149540"/>
              <a:gd name="connsiteY221" fmla="*/ 1826396 h 5157390"/>
              <a:gd name="connsiteX222" fmla="*/ 26144 w 4149540"/>
              <a:gd name="connsiteY222" fmla="*/ 1740296 h 5157390"/>
              <a:gd name="connsiteX223" fmla="*/ 17778 w 4149540"/>
              <a:gd name="connsiteY223" fmla="*/ 1650968 h 5157390"/>
              <a:gd name="connsiteX224" fmla="*/ 10458 w 4149540"/>
              <a:gd name="connsiteY224" fmla="*/ 1558410 h 5157390"/>
              <a:gd name="connsiteX225" fmla="*/ 6275 w 4149540"/>
              <a:gd name="connsiteY225" fmla="*/ 1462625 h 5157390"/>
              <a:gd name="connsiteX226" fmla="*/ 4183 w 4149540"/>
              <a:gd name="connsiteY226" fmla="*/ 1363610 h 5157390"/>
              <a:gd name="connsiteX227" fmla="*/ 4183 w 4149540"/>
              <a:gd name="connsiteY227" fmla="*/ 1264595 h 5157390"/>
              <a:gd name="connsiteX228" fmla="*/ 8366 w 4149540"/>
              <a:gd name="connsiteY228" fmla="*/ 1161275 h 5157390"/>
              <a:gd name="connsiteX229" fmla="*/ 13595 w 4149540"/>
              <a:gd name="connsiteY229" fmla="*/ 1055801 h 5157390"/>
              <a:gd name="connsiteX230" fmla="*/ 24052 w 4149540"/>
              <a:gd name="connsiteY230" fmla="*/ 948176 h 5157390"/>
              <a:gd name="connsiteX231" fmla="*/ 37647 w 4149540"/>
              <a:gd name="connsiteY231" fmla="*/ 840552 h 5157390"/>
              <a:gd name="connsiteX232" fmla="*/ 54379 w 4149540"/>
              <a:gd name="connsiteY232" fmla="*/ 731850 h 5157390"/>
              <a:gd name="connsiteX233" fmla="*/ 76340 w 4149540"/>
              <a:gd name="connsiteY233" fmla="*/ 619920 h 5157390"/>
              <a:gd name="connsiteX234" fmla="*/ 102485 w 4149540"/>
              <a:gd name="connsiteY234" fmla="*/ 507990 h 5157390"/>
              <a:gd name="connsiteX235" fmla="*/ 132810 w 4149540"/>
              <a:gd name="connsiteY235" fmla="*/ 397137 h 5157390"/>
              <a:gd name="connsiteX236" fmla="*/ 166274 w 4149540"/>
              <a:gd name="connsiteY236" fmla="*/ 283053 h 5157390"/>
              <a:gd name="connsiteX237" fmla="*/ 207060 w 4149540"/>
              <a:gd name="connsiteY237" fmla="*/ 171123 h 5157390"/>
              <a:gd name="connsiteX238" fmla="*/ 211243 w 4149540"/>
              <a:gd name="connsiteY238" fmla="*/ 171123 h 5157390"/>
              <a:gd name="connsiteX239" fmla="*/ 216470 w 4149540"/>
              <a:gd name="connsiteY239" fmla="*/ 167895 h 5157390"/>
              <a:gd name="connsiteX240" fmla="*/ 226929 w 4149540"/>
              <a:gd name="connsiteY240" fmla="*/ 163590 h 5157390"/>
              <a:gd name="connsiteX241" fmla="*/ 238431 w 4149540"/>
              <a:gd name="connsiteY241" fmla="*/ 157133 h 5157390"/>
              <a:gd name="connsiteX242" fmla="*/ 255163 w 4149540"/>
              <a:gd name="connsiteY242" fmla="*/ 148523 h 5157390"/>
              <a:gd name="connsiteX243" fmla="*/ 275032 w 4149540"/>
              <a:gd name="connsiteY243" fmla="*/ 138837 h 5157390"/>
              <a:gd name="connsiteX244" fmla="*/ 299086 w 4149540"/>
              <a:gd name="connsiteY244" fmla="*/ 130227 h 5157390"/>
              <a:gd name="connsiteX245" fmla="*/ 327321 w 4149540"/>
              <a:gd name="connsiteY245" fmla="*/ 119464 h 5157390"/>
              <a:gd name="connsiteX246" fmla="*/ 357647 w 4149540"/>
              <a:gd name="connsiteY246" fmla="*/ 107625 h 5157390"/>
              <a:gd name="connsiteX247" fmla="*/ 391112 w 4149540"/>
              <a:gd name="connsiteY247" fmla="*/ 96863 h 5157390"/>
              <a:gd name="connsiteX248" fmla="*/ 427713 w 4149540"/>
              <a:gd name="connsiteY248" fmla="*/ 85024 h 5157390"/>
              <a:gd name="connsiteX249" fmla="*/ 467450 w 4149540"/>
              <a:gd name="connsiteY249" fmla="*/ 72109 h 5157390"/>
              <a:gd name="connsiteX250" fmla="*/ 512419 w 4149540"/>
              <a:gd name="connsiteY250" fmla="*/ 62423 h 5157390"/>
              <a:gd name="connsiteX251" fmla="*/ 560523 w 4149540"/>
              <a:gd name="connsiteY251" fmla="*/ 49508 h 5157390"/>
              <a:gd name="connsiteX252" fmla="*/ 610719 w 4149540"/>
              <a:gd name="connsiteY252" fmla="*/ 38745 h 5157390"/>
              <a:gd name="connsiteX253" fmla="*/ 664052 w 4149540"/>
              <a:gd name="connsiteY253" fmla="*/ 31212 h 5157390"/>
              <a:gd name="connsiteX254" fmla="*/ 722614 w 4149540"/>
              <a:gd name="connsiteY254" fmla="*/ 20449 h 5157390"/>
              <a:gd name="connsiteX255" fmla="*/ 783268 w 4149540"/>
              <a:gd name="connsiteY255" fmla="*/ 13992 h 5157390"/>
              <a:gd name="connsiteX256" fmla="*/ 847059 w 4149540"/>
              <a:gd name="connsiteY256" fmla="*/ 8610 h 5157390"/>
              <a:gd name="connsiteX257" fmla="*/ 912941 w 4149540"/>
              <a:gd name="connsiteY257" fmla="*/ 4305 h 51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4149540" h="5157390">
                <a:moveTo>
                  <a:pt x="986143" y="0"/>
                </a:moveTo>
                <a:lnTo>
                  <a:pt x="1058300" y="0"/>
                </a:lnTo>
                <a:lnTo>
                  <a:pt x="1134640" y="0"/>
                </a:lnTo>
                <a:lnTo>
                  <a:pt x="1214117" y="4305"/>
                </a:lnTo>
                <a:lnTo>
                  <a:pt x="1298823" y="10763"/>
                </a:lnTo>
                <a:lnTo>
                  <a:pt x="1385620" y="18297"/>
                </a:lnTo>
                <a:lnTo>
                  <a:pt x="1473463" y="31212"/>
                </a:lnTo>
                <a:lnTo>
                  <a:pt x="1565490" y="45203"/>
                </a:lnTo>
                <a:lnTo>
                  <a:pt x="1662745" y="62423"/>
                </a:lnTo>
                <a:lnTo>
                  <a:pt x="1761045" y="85024"/>
                </a:lnTo>
                <a:lnTo>
                  <a:pt x="1861437" y="109778"/>
                </a:lnTo>
                <a:lnTo>
                  <a:pt x="1964966" y="138837"/>
                </a:lnTo>
                <a:lnTo>
                  <a:pt x="2073724" y="171123"/>
                </a:lnTo>
                <a:lnTo>
                  <a:pt x="2075816" y="168972"/>
                </a:lnTo>
                <a:lnTo>
                  <a:pt x="2084182" y="167895"/>
                </a:lnTo>
                <a:lnTo>
                  <a:pt x="2097777" y="161438"/>
                </a:lnTo>
                <a:lnTo>
                  <a:pt x="2115554" y="154980"/>
                </a:lnTo>
                <a:lnTo>
                  <a:pt x="2137515" y="148523"/>
                </a:lnTo>
                <a:lnTo>
                  <a:pt x="2165750" y="138837"/>
                </a:lnTo>
                <a:lnTo>
                  <a:pt x="2196077" y="128074"/>
                </a:lnTo>
                <a:lnTo>
                  <a:pt x="2232678" y="117312"/>
                </a:lnTo>
                <a:lnTo>
                  <a:pt x="2272417" y="107625"/>
                </a:lnTo>
                <a:lnTo>
                  <a:pt x="2316338" y="94710"/>
                </a:lnTo>
                <a:lnTo>
                  <a:pt x="2364443" y="85024"/>
                </a:lnTo>
                <a:lnTo>
                  <a:pt x="2416730" y="72109"/>
                </a:lnTo>
                <a:lnTo>
                  <a:pt x="2471109" y="62423"/>
                </a:lnTo>
                <a:lnTo>
                  <a:pt x="2529671" y="49508"/>
                </a:lnTo>
                <a:lnTo>
                  <a:pt x="2589279" y="40899"/>
                </a:lnTo>
                <a:lnTo>
                  <a:pt x="2654117" y="31212"/>
                </a:lnTo>
                <a:lnTo>
                  <a:pt x="2722089" y="22602"/>
                </a:lnTo>
                <a:lnTo>
                  <a:pt x="2790064" y="16144"/>
                </a:lnTo>
                <a:lnTo>
                  <a:pt x="2862221" y="10763"/>
                </a:lnTo>
                <a:lnTo>
                  <a:pt x="2937515" y="6458"/>
                </a:lnTo>
                <a:lnTo>
                  <a:pt x="3012809" y="6458"/>
                </a:lnTo>
                <a:lnTo>
                  <a:pt x="3089149" y="6458"/>
                </a:lnTo>
                <a:lnTo>
                  <a:pt x="3169671" y="8610"/>
                </a:lnTo>
                <a:lnTo>
                  <a:pt x="3250194" y="13992"/>
                </a:lnTo>
                <a:lnTo>
                  <a:pt x="3334900" y="20449"/>
                </a:lnTo>
                <a:lnTo>
                  <a:pt x="3416468" y="33364"/>
                </a:lnTo>
                <a:lnTo>
                  <a:pt x="3503267" y="45203"/>
                </a:lnTo>
                <a:lnTo>
                  <a:pt x="3586927" y="64575"/>
                </a:lnTo>
                <a:lnTo>
                  <a:pt x="3673723" y="85024"/>
                </a:lnTo>
                <a:lnTo>
                  <a:pt x="3760521" y="109778"/>
                </a:lnTo>
                <a:lnTo>
                  <a:pt x="3848364" y="138837"/>
                </a:lnTo>
                <a:lnTo>
                  <a:pt x="3935161" y="171123"/>
                </a:lnTo>
                <a:lnTo>
                  <a:pt x="3938299" y="171123"/>
                </a:lnTo>
                <a:lnTo>
                  <a:pt x="3940390" y="173277"/>
                </a:lnTo>
                <a:lnTo>
                  <a:pt x="3944573" y="181887"/>
                </a:lnTo>
                <a:lnTo>
                  <a:pt x="3950848" y="193725"/>
                </a:lnTo>
                <a:lnTo>
                  <a:pt x="3959214" y="210945"/>
                </a:lnTo>
                <a:lnTo>
                  <a:pt x="3968625" y="233547"/>
                </a:lnTo>
                <a:lnTo>
                  <a:pt x="3979083" y="260453"/>
                </a:lnTo>
                <a:lnTo>
                  <a:pt x="3992678" y="291663"/>
                </a:lnTo>
                <a:lnTo>
                  <a:pt x="4005227" y="328257"/>
                </a:lnTo>
                <a:lnTo>
                  <a:pt x="4018821" y="370230"/>
                </a:lnTo>
                <a:lnTo>
                  <a:pt x="4035553" y="417585"/>
                </a:lnTo>
                <a:lnTo>
                  <a:pt x="4049148" y="467093"/>
                </a:lnTo>
                <a:lnTo>
                  <a:pt x="4062743" y="523058"/>
                </a:lnTo>
                <a:lnTo>
                  <a:pt x="4077383" y="582252"/>
                </a:lnTo>
                <a:lnTo>
                  <a:pt x="4090978" y="648978"/>
                </a:lnTo>
                <a:lnTo>
                  <a:pt x="4105619" y="718935"/>
                </a:lnTo>
                <a:lnTo>
                  <a:pt x="4115030" y="793197"/>
                </a:lnTo>
                <a:lnTo>
                  <a:pt x="4127579" y="871763"/>
                </a:lnTo>
                <a:lnTo>
                  <a:pt x="4135945" y="954635"/>
                </a:lnTo>
                <a:lnTo>
                  <a:pt x="4141174" y="1041810"/>
                </a:lnTo>
                <a:lnTo>
                  <a:pt x="4147449" y="1134368"/>
                </a:lnTo>
                <a:lnTo>
                  <a:pt x="4149540" y="1231230"/>
                </a:lnTo>
                <a:lnTo>
                  <a:pt x="4147449" y="1332398"/>
                </a:lnTo>
                <a:lnTo>
                  <a:pt x="4145357" y="1437870"/>
                </a:lnTo>
                <a:lnTo>
                  <a:pt x="4136991" y="1547648"/>
                </a:lnTo>
                <a:lnTo>
                  <a:pt x="4127579" y="1661730"/>
                </a:lnTo>
                <a:lnTo>
                  <a:pt x="4115030" y="1779041"/>
                </a:lnTo>
                <a:lnTo>
                  <a:pt x="4097253" y="1902811"/>
                </a:lnTo>
                <a:lnTo>
                  <a:pt x="4075292" y="2028731"/>
                </a:lnTo>
                <a:lnTo>
                  <a:pt x="4049148" y="2158958"/>
                </a:lnTo>
                <a:lnTo>
                  <a:pt x="4016730" y="2295641"/>
                </a:lnTo>
                <a:lnTo>
                  <a:pt x="3981174" y="2434478"/>
                </a:lnTo>
                <a:lnTo>
                  <a:pt x="3938299" y="2578696"/>
                </a:lnTo>
                <a:lnTo>
                  <a:pt x="3940390" y="2583001"/>
                </a:lnTo>
                <a:lnTo>
                  <a:pt x="3944573" y="2592686"/>
                </a:lnTo>
                <a:lnTo>
                  <a:pt x="3950848" y="2609906"/>
                </a:lnTo>
                <a:lnTo>
                  <a:pt x="3959214" y="2632508"/>
                </a:lnTo>
                <a:lnTo>
                  <a:pt x="3966534" y="2661566"/>
                </a:lnTo>
                <a:lnTo>
                  <a:pt x="3979083" y="2696006"/>
                </a:lnTo>
                <a:lnTo>
                  <a:pt x="3990586" y="2737981"/>
                </a:lnTo>
                <a:lnTo>
                  <a:pt x="4003135" y="2785336"/>
                </a:lnTo>
                <a:lnTo>
                  <a:pt x="4016730" y="2836996"/>
                </a:lnTo>
                <a:lnTo>
                  <a:pt x="4031370" y="2895113"/>
                </a:lnTo>
                <a:lnTo>
                  <a:pt x="4044965" y="2956459"/>
                </a:lnTo>
                <a:lnTo>
                  <a:pt x="4059606" y="3023186"/>
                </a:lnTo>
                <a:lnTo>
                  <a:pt x="4073200" y="3093142"/>
                </a:lnTo>
                <a:lnTo>
                  <a:pt x="4086795" y="3167404"/>
                </a:lnTo>
                <a:lnTo>
                  <a:pt x="4099344" y="3248122"/>
                </a:lnTo>
                <a:lnTo>
                  <a:pt x="4111893" y="3330994"/>
                </a:lnTo>
                <a:lnTo>
                  <a:pt x="4121305" y="3414941"/>
                </a:lnTo>
                <a:lnTo>
                  <a:pt x="4129671" y="3506422"/>
                </a:lnTo>
                <a:lnTo>
                  <a:pt x="4135945" y="3598981"/>
                </a:lnTo>
                <a:lnTo>
                  <a:pt x="4139083" y="3694767"/>
                </a:lnTo>
                <a:lnTo>
                  <a:pt x="4141174" y="3793782"/>
                </a:lnTo>
                <a:lnTo>
                  <a:pt x="4141174" y="3892797"/>
                </a:lnTo>
                <a:lnTo>
                  <a:pt x="4139083" y="3996117"/>
                </a:lnTo>
                <a:lnTo>
                  <a:pt x="4131762" y="4101589"/>
                </a:lnTo>
                <a:lnTo>
                  <a:pt x="4123396" y="4207062"/>
                </a:lnTo>
                <a:lnTo>
                  <a:pt x="4109802" y="4316839"/>
                </a:lnTo>
                <a:lnTo>
                  <a:pt x="4090978" y="4425540"/>
                </a:lnTo>
                <a:lnTo>
                  <a:pt x="4071109" y="4535317"/>
                </a:lnTo>
                <a:lnTo>
                  <a:pt x="4044965" y="4649400"/>
                </a:lnTo>
                <a:lnTo>
                  <a:pt x="4014638" y="4760254"/>
                </a:lnTo>
                <a:lnTo>
                  <a:pt x="3979083" y="4872184"/>
                </a:lnTo>
                <a:lnTo>
                  <a:pt x="3938299" y="4986267"/>
                </a:lnTo>
                <a:lnTo>
                  <a:pt x="3937253" y="4987342"/>
                </a:lnTo>
                <a:lnTo>
                  <a:pt x="3930978" y="4989495"/>
                </a:lnTo>
                <a:lnTo>
                  <a:pt x="3922612" y="4995952"/>
                </a:lnTo>
                <a:lnTo>
                  <a:pt x="3909018" y="5002410"/>
                </a:lnTo>
                <a:lnTo>
                  <a:pt x="3890194" y="5011020"/>
                </a:lnTo>
                <a:lnTo>
                  <a:pt x="3870325" y="5018554"/>
                </a:lnTo>
                <a:lnTo>
                  <a:pt x="3846273" y="5029317"/>
                </a:lnTo>
                <a:lnTo>
                  <a:pt x="3815946" y="5039002"/>
                </a:lnTo>
                <a:lnTo>
                  <a:pt x="3784573" y="5051917"/>
                </a:lnTo>
                <a:lnTo>
                  <a:pt x="3750064" y="5064832"/>
                </a:lnTo>
                <a:lnTo>
                  <a:pt x="3710325" y="5074519"/>
                </a:lnTo>
                <a:lnTo>
                  <a:pt x="3665357" y="5087434"/>
                </a:lnTo>
                <a:lnTo>
                  <a:pt x="3619345" y="5099272"/>
                </a:lnTo>
                <a:lnTo>
                  <a:pt x="3569149" y="5110035"/>
                </a:lnTo>
                <a:lnTo>
                  <a:pt x="3514769" y="5119722"/>
                </a:lnTo>
                <a:lnTo>
                  <a:pt x="3459344" y="5130484"/>
                </a:lnTo>
                <a:lnTo>
                  <a:pt x="3396599" y="5139094"/>
                </a:lnTo>
                <a:lnTo>
                  <a:pt x="3332808" y="5144475"/>
                </a:lnTo>
                <a:lnTo>
                  <a:pt x="3263789" y="5150933"/>
                </a:lnTo>
                <a:lnTo>
                  <a:pt x="3193724" y="5155238"/>
                </a:lnTo>
                <a:lnTo>
                  <a:pt x="3117384" y="5157390"/>
                </a:lnTo>
                <a:lnTo>
                  <a:pt x="3038953" y="5155238"/>
                </a:lnTo>
                <a:lnTo>
                  <a:pt x="2959476" y="5153085"/>
                </a:lnTo>
                <a:lnTo>
                  <a:pt x="2872678" y="5146628"/>
                </a:lnTo>
                <a:lnTo>
                  <a:pt x="2784835" y="5139094"/>
                </a:lnTo>
                <a:lnTo>
                  <a:pt x="2691764" y="5128332"/>
                </a:lnTo>
                <a:lnTo>
                  <a:pt x="2597645" y="5114340"/>
                </a:lnTo>
                <a:lnTo>
                  <a:pt x="2499345" y="5094967"/>
                </a:lnTo>
                <a:lnTo>
                  <a:pt x="2396861" y="5074519"/>
                </a:lnTo>
                <a:lnTo>
                  <a:pt x="2292286" y="5049765"/>
                </a:lnTo>
                <a:lnTo>
                  <a:pt x="2184574" y="5018554"/>
                </a:lnTo>
                <a:lnTo>
                  <a:pt x="2073724" y="4986267"/>
                </a:lnTo>
                <a:lnTo>
                  <a:pt x="2069541" y="4987342"/>
                </a:lnTo>
                <a:lnTo>
                  <a:pt x="2062221" y="4989495"/>
                </a:lnTo>
                <a:lnTo>
                  <a:pt x="2049672" y="4993800"/>
                </a:lnTo>
                <a:lnTo>
                  <a:pt x="2031894" y="5002410"/>
                </a:lnTo>
                <a:lnTo>
                  <a:pt x="2009934" y="5008867"/>
                </a:lnTo>
                <a:lnTo>
                  <a:pt x="1981698" y="5018554"/>
                </a:lnTo>
                <a:lnTo>
                  <a:pt x="1949280" y="5029317"/>
                </a:lnTo>
                <a:lnTo>
                  <a:pt x="1912679" y="5039002"/>
                </a:lnTo>
                <a:lnTo>
                  <a:pt x="1872940" y="5049765"/>
                </a:lnTo>
                <a:lnTo>
                  <a:pt x="1829019" y="5062680"/>
                </a:lnTo>
                <a:lnTo>
                  <a:pt x="1780914" y="5072367"/>
                </a:lnTo>
                <a:lnTo>
                  <a:pt x="1730718" y="5085282"/>
                </a:lnTo>
                <a:lnTo>
                  <a:pt x="1674248" y="5097120"/>
                </a:lnTo>
                <a:lnTo>
                  <a:pt x="1615686" y="5107882"/>
                </a:lnTo>
                <a:lnTo>
                  <a:pt x="1556077" y="5117569"/>
                </a:lnTo>
                <a:lnTo>
                  <a:pt x="1491242" y="5126179"/>
                </a:lnTo>
                <a:lnTo>
                  <a:pt x="1425358" y="5134789"/>
                </a:lnTo>
                <a:lnTo>
                  <a:pt x="1355293" y="5142322"/>
                </a:lnTo>
                <a:lnTo>
                  <a:pt x="1283136" y="5146628"/>
                </a:lnTo>
                <a:lnTo>
                  <a:pt x="1208888" y="5150933"/>
                </a:lnTo>
                <a:lnTo>
                  <a:pt x="1132548" y="5153085"/>
                </a:lnTo>
                <a:lnTo>
                  <a:pt x="1056209" y="5153085"/>
                </a:lnTo>
                <a:lnTo>
                  <a:pt x="975686" y="5150933"/>
                </a:lnTo>
                <a:lnTo>
                  <a:pt x="893072" y="5144475"/>
                </a:lnTo>
                <a:lnTo>
                  <a:pt x="811503" y="5136942"/>
                </a:lnTo>
                <a:lnTo>
                  <a:pt x="726797" y="5126179"/>
                </a:lnTo>
                <a:lnTo>
                  <a:pt x="642092" y="5112187"/>
                </a:lnTo>
                <a:lnTo>
                  <a:pt x="556340" y="5092815"/>
                </a:lnTo>
                <a:lnTo>
                  <a:pt x="469543" y="5072367"/>
                </a:lnTo>
                <a:lnTo>
                  <a:pt x="383790" y="5047612"/>
                </a:lnTo>
                <a:lnTo>
                  <a:pt x="294903" y="5018554"/>
                </a:lnTo>
                <a:lnTo>
                  <a:pt x="207060" y="4986267"/>
                </a:lnTo>
                <a:lnTo>
                  <a:pt x="207060" y="4984114"/>
                </a:lnTo>
                <a:lnTo>
                  <a:pt x="202877" y="4975504"/>
                </a:lnTo>
                <a:lnTo>
                  <a:pt x="196601" y="4962589"/>
                </a:lnTo>
                <a:lnTo>
                  <a:pt x="188235" y="4946445"/>
                </a:lnTo>
                <a:lnTo>
                  <a:pt x="178823" y="4923844"/>
                </a:lnTo>
                <a:lnTo>
                  <a:pt x="166274" y="4896937"/>
                </a:lnTo>
                <a:lnTo>
                  <a:pt x="154771" y="4865727"/>
                </a:lnTo>
                <a:lnTo>
                  <a:pt x="142222" y="4829134"/>
                </a:lnTo>
                <a:lnTo>
                  <a:pt x="128627" y="4787160"/>
                </a:lnTo>
                <a:lnTo>
                  <a:pt x="112941" y="4739805"/>
                </a:lnTo>
                <a:lnTo>
                  <a:pt x="98301" y="4690297"/>
                </a:lnTo>
                <a:lnTo>
                  <a:pt x="84706" y="4634332"/>
                </a:lnTo>
                <a:lnTo>
                  <a:pt x="70065" y="4572987"/>
                </a:lnTo>
                <a:lnTo>
                  <a:pt x="56471" y="4508412"/>
                </a:lnTo>
                <a:lnTo>
                  <a:pt x="43922" y="4438455"/>
                </a:lnTo>
                <a:lnTo>
                  <a:pt x="32418" y="4364194"/>
                </a:lnTo>
                <a:lnTo>
                  <a:pt x="21961" y="4285627"/>
                </a:lnTo>
                <a:lnTo>
                  <a:pt x="12549" y="4202757"/>
                </a:lnTo>
                <a:lnTo>
                  <a:pt x="6275" y="4113427"/>
                </a:lnTo>
                <a:lnTo>
                  <a:pt x="2092" y="4023022"/>
                </a:lnTo>
                <a:lnTo>
                  <a:pt x="0" y="3926160"/>
                </a:lnTo>
                <a:lnTo>
                  <a:pt x="0" y="3824992"/>
                </a:lnTo>
                <a:lnTo>
                  <a:pt x="4183" y="3719521"/>
                </a:lnTo>
                <a:lnTo>
                  <a:pt x="10458" y="3609742"/>
                </a:lnTo>
                <a:lnTo>
                  <a:pt x="19869" y="3495661"/>
                </a:lnTo>
                <a:lnTo>
                  <a:pt x="34510" y="3376196"/>
                </a:lnTo>
                <a:lnTo>
                  <a:pt x="52288" y="3254581"/>
                </a:lnTo>
                <a:lnTo>
                  <a:pt x="72157" y="3128659"/>
                </a:lnTo>
                <a:lnTo>
                  <a:pt x="98301" y="2996281"/>
                </a:lnTo>
                <a:lnTo>
                  <a:pt x="130719" y="2861749"/>
                </a:lnTo>
                <a:lnTo>
                  <a:pt x="166274" y="2720761"/>
                </a:lnTo>
                <a:lnTo>
                  <a:pt x="207060" y="2578696"/>
                </a:lnTo>
                <a:lnTo>
                  <a:pt x="207060" y="2574391"/>
                </a:lnTo>
                <a:lnTo>
                  <a:pt x="202877" y="2564704"/>
                </a:lnTo>
                <a:lnTo>
                  <a:pt x="196601" y="2547484"/>
                </a:lnTo>
                <a:lnTo>
                  <a:pt x="188235" y="2524883"/>
                </a:lnTo>
                <a:lnTo>
                  <a:pt x="178823" y="2493671"/>
                </a:lnTo>
                <a:lnTo>
                  <a:pt x="168366" y="2459231"/>
                </a:lnTo>
                <a:lnTo>
                  <a:pt x="156864" y="2417258"/>
                </a:lnTo>
                <a:lnTo>
                  <a:pt x="142222" y="2372056"/>
                </a:lnTo>
                <a:lnTo>
                  <a:pt x="128627" y="2320396"/>
                </a:lnTo>
                <a:lnTo>
                  <a:pt x="113987" y="2262278"/>
                </a:lnTo>
                <a:lnTo>
                  <a:pt x="100392" y="2200931"/>
                </a:lnTo>
                <a:lnTo>
                  <a:pt x="86797" y="2134204"/>
                </a:lnTo>
                <a:lnTo>
                  <a:pt x="72157" y="2064248"/>
                </a:lnTo>
                <a:lnTo>
                  <a:pt x="60654" y="1987835"/>
                </a:lnTo>
                <a:lnTo>
                  <a:pt x="48105" y="1909268"/>
                </a:lnTo>
                <a:lnTo>
                  <a:pt x="36601" y="1826396"/>
                </a:lnTo>
                <a:lnTo>
                  <a:pt x="26144" y="1740296"/>
                </a:lnTo>
                <a:lnTo>
                  <a:pt x="17778" y="1650968"/>
                </a:lnTo>
                <a:lnTo>
                  <a:pt x="10458" y="1558410"/>
                </a:lnTo>
                <a:lnTo>
                  <a:pt x="6275" y="1462625"/>
                </a:lnTo>
                <a:lnTo>
                  <a:pt x="4183" y="1363610"/>
                </a:lnTo>
                <a:lnTo>
                  <a:pt x="4183" y="1264595"/>
                </a:lnTo>
                <a:lnTo>
                  <a:pt x="8366" y="1161275"/>
                </a:lnTo>
                <a:lnTo>
                  <a:pt x="13595" y="1055801"/>
                </a:lnTo>
                <a:lnTo>
                  <a:pt x="24052" y="948176"/>
                </a:lnTo>
                <a:lnTo>
                  <a:pt x="37647" y="840552"/>
                </a:lnTo>
                <a:lnTo>
                  <a:pt x="54379" y="731850"/>
                </a:lnTo>
                <a:lnTo>
                  <a:pt x="76340" y="619920"/>
                </a:lnTo>
                <a:lnTo>
                  <a:pt x="102485" y="507990"/>
                </a:lnTo>
                <a:lnTo>
                  <a:pt x="132810" y="397137"/>
                </a:lnTo>
                <a:lnTo>
                  <a:pt x="166274" y="283053"/>
                </a:lnTo>
                <a:lnTo>
                  <a:pt x="207060" y="171123"/>
                </a:lnTo>
                <a:lnTo>
                  <a:pt x="211243" y="171123"/>
                </a:lnTo>
                <a:lnTo>
                  <a:pt x="216470" y="167895"/>
                </a:lnTo>
                <a:lnTo>
                  <a:pt x="226929" y="163590"/>
                </a:lnTo>
                <a:lnTo>
                  <a:pt x="238431" y="157133"/>
                </a:lnTo>
                <a:lnTo>
                  <a:pt x="255163" y="148523"/>
                </a:lnTo>
                <a:lnTo>
                  <a:pt x="275032" y="138837"/>
                </a:lnTo>
                <a:lnTo>
                  <a:pt x="299086" y="130227"/>
                </a:lnTo>
                <a:lnTo>
                  <a:pt x="327321" y="119464"/>
                </a:lnTo>
                <a:lnTo>
                  <a:pt x="357647" y="107625"/>
                </a:lnTo>
                <a:lnTo>
                  <a:pt x="391112" y="96863"/>
                </a:lnTo>
                <a:lnTo>
                  <a:pt x="427713" y="85024"/>
                </a:lnTo>
                <a:lnTo>
                  <a:pt x="467450" y="72109"/>
                </a:lnTo>
                <a:lnTo>
                  <a:pt x="512419" y="62423"/>
                </a:lnTo>
                <a:lnTo>
                  <a:pt x="560523" y="49508"/>
                </a:lnTo>
                <a:lnTo>
                  <a:pt x="610719" y="38745"/>
                </a:lnTo>
                <a:lnTo>
                  <a:pt x="664052" y="31212"/>
                </a:lnTo>
                <a:lnTo>
                  <a:pt x="722614" y="20449"/>
                </a:lnTo>
                <a:lnTo>
                  <a:pt x="783268" y="13992"/>
                </a:lnTo>
                <a:lnTo>
                  <a:pt x="847059" y="8610"/>
                </a:lnTo>
                <a:lnTo>
                  <a:pt x="912941" y="430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20" name="手繪多邊形 18"/>
          <p:cNvSpPr>
            <a:spLocks/>
          </p:cNvSpPr>
          <p:nvPr/>
        </p:nvSpPr>
        <p:spPr bwMode="gray">
          <a:xfrm>
            <a:off x="8543923" y="341752"/>
            <a:ext cx="2762253" cy="3201548"/>
          </a:xfrm>
          <a:custGeom>
            <a:avLst/>
            <a:gdLst>
              <a:gd name="T0" fmla="*/ 653 w 1307"/>
              <a:gd name="T1" fmla="*/ 102 h 1525"/>
              <a:gd name="T2" fmla="*/ 132 w 1307"/>
              <a:gd name="T3" fmla="*/ 102 h 1525"/>
              <a:gd name="T4" fmla="*/ 131 w 1307"/>
              <a:gd name="T5" fmla="*/ 102 h 1525"/>
              <a:gd name="T6" fmla="*/ 131 w 1307"/>
              <a:gd name="T7" fmla="*/ 102 h 1525"/>
              <a:gd name="T8" fmla="*/ 131 w 1307"/>
              <a:gd name="T9" fmla="*/ 761 h 1525"/>
              <a:gd name="T10" fmla="*/ 131 w 1307"/>
              <a:gd name="T11" fmla="*/ 1420 h 1525"/>
              <a:gd name="T12" fmla="*/ 131 w 1307"/>
              <a:gd name="T13" fmla="*/ 1420 h 1525"/>
              <a:gd name="T14" fmla="*/ 653 w 1307"/>
              <a:gd name="T15" fmla="*/ 1420 h 1525"/>
              <a:gd name="T16" fmla="*/ 1175 w 1307"/>
              <a:gd name="T17" fmla="*/ 1420 h 1525"/>
              <a:gd name="T18" fmla="*/ 1175 w 1307"/>
              <a:gd name="T19" fmla="*/ 761 h 1525"/>
              <a:gd name="T20" fmla="*/ 1175 w 1307"/>
              <a:gd name="T21" fmla="*/ 102 h 1525"/>
              <a:gd name="T22" fmla="*/ 1175 w 1307"/>
              <a:gd name="T23" fmla="*/ 102 h 1525"/>
              <a:gd name="T24" fmla="*/ 1174 w 1307"/>
              <a:gd name="T25" fmla="*/ 102 h 1525"/>
              <a:gd name="T26" fmla="*/ 653 w 1307"/>
              <a:gd name="T27" fmla="*/ 102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7" h="1525">
                <a:moveTo>
                  <a:pt x="653" y="102"/>
                </a:moveTo>
                <a:cubicBezTo>
                  <a:pt x="328" y="0"/>
                  <a:pt x="144" y="95"/>
                  <a:pt x="132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3" y="432"/>
                  <a:pt x="131" y="761"/>
                  <a:pt x="131" y="761"/>
                </a:cubicBezTo>
                <a:cubicBezTo>
                  <a:pt x="0" y="1186"/>
                  <a:pt x="131" y="1420"/>
                  <a:pt x="131" y="1420"/>
                </a:cubicBezTo>
                <a:cubicBezTo>
                  <a:pt x="131" y="1420"/>
                  <a:pt x="131" y="1420"/>
                  <a:pt x="131" y="1420"/>
                </a:cubicBezTo>
                <a:cubicBezTo>
                  <a:pt x="393" y="1523"/>
                  <a:pt x="653" y="1420"/>
                  <a:pt x="653" y="1420"/>
                </a:cubicBezTo>
                <a:cubicBezTo>
                  <a:pt x="990" y="1525"/>
                  <a:pt x="1175" y="1420"/>
                  <a:pt x="1175" y="1420"/>
                </a:cubicBezTo>
                <a:cubicBezTo>
                  <a:pt x="1303" y="1090"/>
                  <a:pt x="1175" y="761"/>
                  <a:pt x="1175" y="761"/>
                </a:cubicBezTo>
                <a:cubicBezTo>
                  <a:pt x="1307" y="336"/>
                  <a:pt x="1175" y="102"/>
                  <a:pt x="1175" y="102"/>
                </a:cubicBezTo>
                <a:cubicBezTo>
                  <a:pt x="1175" y="102"/>
                  <a:pt x="1175" y="102"/>
                  <a:pt x="1175" y="102"/>
                </a:cubicBezTo>
                <a:cubicBezTo>
                  <a:pt x="1174" y="102"/>
                  <a:pt x="1174" y="102"/>
                  <a:pt x="1174" y="102"/>
                </a:cubicBezTo>
                <a:cubicBezTo>
                  <a:pt x="913" y="0"/>
                  <a:pt x="653" y="102"/>
                  <a:pt x="653" y="10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21" name="圖片版面配置區 20"/>
          <p:cNvSpPr>
            <a:spLocks noGrp="1"/>
          </p:cNvSpPr>
          <p:nvPr>
            <p:ph type="pic" idx="16"/>
          </p:nvPr>
        </p:nvSpPr>
        <p:spPr>
          <a:xfrm>
            <a:off x="8799083" y="552920"/>
            <a:ext cx="2251932" cy="2779213"/>
          </a:xfrm>
          <a:custGeom>
            <a:avLst/>
            <a:gdLst>
              <a:gd name="connsiteX0" fmla="*/ 986143 w 4149540"/>
              <a:gd name="connsiteY0" fmla="*/ 0 h 5157390"/>
              <a:gd name="connsiteX1" fmla="*/ 1058300 w 4149540"/>
              <a:gd name="connsiteY1" fmla="*/ 0 h 5157390"/>
              <a:gd name="connsiteX2" fmla="*/ 1134640 w 4149540"/>
              <a:gd name="connsiteY2" fmla="*/ 0 h 5157390"/>
              <a:gd name="connsiteX3" fmla="*/ 1214117 w 4149540"/>
              <a:gd name="connsiteY3" fmla="*/ 4305 h 5157390"/>
              <a:gd name="connsiteX4" fmla="*/ 1298823 w 4149540"/>
              <a:gd name="connsiteY4" fmla="*/ 10763 h 5157390"/>
              <a:gd name="connsiteX5" fmla="*/ 1385620 w 4149540"/>
              <a:gd name="connsiteY5" fmla="*/ 18297 h 5157390"/>
              <a:gd name="connsiteX6" fmla="*/ 1473463 w 4149540"/>
              <a:gd name="connsiteY6" fmla="*/ 31212 h 5157390"/>
              <a:gd name="connsiteX7" fmla="*/ 1565490 w 4149540"/>
              <a:gd name="connsiteY7" fmla="*/ 45203 h 5157390"/>
              <a:gd name="connsiteX8" fmla="*/ 1662745 w 4149540"/>
              <a:gd name="connsiteY8" fmla="*/ 62423 h 5157390"/>
              <a:gd name="connsiteX9" fmla="*/ 1761045 w 4149540"/>
              <a:gd name="connsiteY9" fmla="*/ 85024 h 5157390"/>
              <a:gd name="connsiteX10" fmla="*/ 1861437 w 4149540"/>
              <a:gd name="connsiteY10" fmla="*/ 109778 h 5157390"/>
              <a:gd name="connsiteX11" fmla="*/ 1964966 w 4149540"/>
              <a:gd name="connsiteY11" fmla="*/ 138837 h 5157390"/>
              <a:gd name="connsiteX12" fmla="*/ 2073724 w 4149540"/>
              <a:gd name="connsiteY12" fmla="*/ 171123 h 5157390"/>
              <a:gd name="connsiteX13" fmla="*/ 2075816 w 4149540"/>
              <a:gd name="connsiteY13" fmla="*/ 168972 h 5157390"/>
              <a:gd name="connsiteX14" fmla="*/ 2084182 w 4149540"/>
              <a:gd name="connsiteY14" fmla="*/ 167895 h 5157390"/>
              <a:gd name="connsiteX15" fmla="*/ 2097777 w 4149540"/>
              <a:gd name="connsiteY15" fmla="*/ 161438 h 5157390"/>
              <a:gd name="connsiteX16" fmla="*/ 2115554 w 4149540"/>
              <a:gd name="connsiteY16" fmla="*/ 154980 h 5157390"/>
              <a:gd name="connsiteX17" fmla="*/ 2137515 w 4149540"/>
              <a:gd name="connsiteY17" fmla="*/ 148523 h 5157390"/>
              <a:gd name="connsiteX18" fmla="*/ 2165750 w 4149540"/>
              <a:gd name="connsiteY18" fmla="*/ 138837 h 5157390"/>
              <a:gd name="connsiteX19" fmla="*/ 2196077 w 4149540"/>
              <a:gd name="connsiteY19" fmla="*/ 128074 h 5157390"/>
              <a:gd name="connsiteX20" fmla="*/ 2232678 w 4149540"/>
              <a:gd name="connsiteY20" fmla="*/ 117312 h 5157390"/>
              <a:gd name="connsiteX21" fmla="*/ 2272417 w 4149540"/>
              <a:gd name="connsiteY21" fmla="*/ 107625 h 5157390"/>
              <a:gd name="connsiteX22" fmla="*/ 2316338 w 4149540"/>
              <a:gd name="connsiteY22" fmla="*/ 94710 h 5157390"/>
              <a:gd name="connsiteX23" fmla="*/ 2364443 w 4149540"/>
              <a:gd name="connsiteY23" fmla="*/ 85024 h 5157390"/>
              <a:gd name="connsiteX24" fmla="*/ 2416730 w 4149540"/>
              <a:gd name="connsiteY24" fmla="*/ 72109 h 5157390"/>
              <a:gd name="connsiteX25" fmla="*/ 2471109 w 4149540"/>
              <a:gd name="connsiteY25" fmla="*/ 62423 h 5157390"/>
              <a:gd name="connsiteX26" fmla="*/ 2529671 w 4149540"/>
              <a:gd name="connsiteY26" fmla="*/ 49508 h 5157390"/>
              <a:gd name="connsiteX27" fmla="*/ 2589279 w 4149540"/>
              <a:gd name="connsiteY27" fmla="*/ 40899 h 5157390"/>
              <a:gd name="connsiteX28" fmla="*/ 2654117 w 4149540"/>
              <a:gd name="connsiteY28" fmla="*/ 31212 h 5157390"/>
              <a:gd name="connsiteX29" fmla="*/ 2722089 w 4149540"/>
              <a:gd name="connsiteY29" fmla="*/ 22602 h 5157390"/>
              <a:gd name="connsiteX30" fmla="*/ 2790064 w 4149540"/>
              <a:gd name="connsiteY30" fmla="*/ 16144 h 5157390"/>
              <a:gd name="connsiteX31" fmla="*/ 2862221 w 4149540"/>
              <a:gd name="connsiteY31" fmla="*/ 10763 h 5157390"/>
              <a:gd name="connsiteX32" fmla="*/ 2937515 w 4149540"/>
              <a:gd name="connsiteY32" fmla="*/ 6458 h 5157390"/>
              <a:gd name="connsiteX33" fmla="*/ 3012809 w 4149540"/>
              <a:gd name="connsiteY33" fmla="*/ 6458 h 5157390"/>
              <a:gd name="connsiteX34" fmla="*/ 3089149 w 4149540"/>
              <a:gd name="connsiteY34" fmla="*/ 6458 h 5157390"/>
              <a:gd name="connsiteX35" fmla="*/ 3169671 w 4149540"/>
              <a:gd name="connsiteY35" fmla="*/ 8610 h 5157390"/>
              <a:gd name="connsiteX36" fmla="*/ 3250194 w 4149540"/>
              <a:gd name="connsiteY36" fmla="*/ 13992 h 5157390"/>
              <a:gd name="connsiteX37" fmla="*/ 3334900 w 4149540"/>
              <a:gd name="connsiteY37" fmla="*/ 20449 h 5157390"/>
              <a:gd name="connsiteX38" fmla="*/ 3416468 w 4149540"/>
              <a:gd name="connsiteY38" fmla="*/ 33364 h 5157390"/>
              <a:gd name="connsiteX39" fmla="*/ 3503267 w 4149540"/>
              <a:gd name="connsiteY39" fmla="*/ 45203 h 5157390"/>
              <a:gd name="connsiteX40" fmla="*/ 3586927 w 4149540"/>
              <a:gd name="connsiteY40" fmla="*/ 64575 h 5157390"/>
              <a:gd name="connsiteX41" fmla="*/ 3673723 w 4149540"/>
              <a:gd name="connsiteY41" fmla="*/ 85024 h 5157390"/>
              <a:gd name="connsiteX42" fmla="*/ 3760521 w 4149540"/>
              <a:gd name="connsiteY42" fmla="*/ 109778 h 5157390"/>
              <a:gd name="connsiteX43" fmla="*/ 3848364 w 4149540"/>
              <a:gd name="connsiteY43" fmla="*/ 138837 h 5157390"/>
              <a:gd name="connsiteX44" fmla="*/ 3935161 w 4149540"/>
              <a:gd name="connsiteY44" fmla="*/ 171123 h 5157390"/>
              <a:gd name="connsiteX45" fmla="*/ 3938299 w 4149540"/>
              <a:gd name="connsiteY45" fmla="*/ 171123 h 5157390"/>
              <a:gd name="connsiteX46" fmla="*/ 3940390 w 4149540"/>
              <a:gd name="connsiteY46" fmla="*/ 173277 h 5157390"/>
              <a:gd name="connsiteX47" fmla="*/ 3944573 w 4149540"/>
              <a:gd name="connsiteY47" fmla="*/ 181887 h 5157390"/>
              <a:gd name="connsiteX48" fmla="*/ 3950848 w 4149540"/>
              <a:gd name="connsiteY48" fmla="*/ 193725 h 5157390"/>
              <a:gd name="connsiteX49" fmla="*/ 3959214 w 4149540"/>
              <a:gd name="connsiteY49" fmla="*/ 210945 h 5157390"/>
              <a:gd name="connsiteX50" fmla="*/ 3968625 w 4149540"/>
              <a:gd name="connsiteY50" fmla="*/ 233547 h 5157390"/>
              <a:gd name="connsiteX51" fmla="*/ 3979083 w 4149540"/>
              <a:gd name="connsiteY51" fmla="*/ 260453 h 5157390"/>
              <a:gd name="connsiteX52" fmla="*/ 3992678 w 4149540"/>
              <a:gd name="connsiteY52" fmla="*/ 291663 h 5157390"/>
              <a:gd name="connsiteX53" fmla="*/ 4005227 w 4149540"/>
              <a:gd name="connsiteY53" fmla="*/ 328257 h 5157390"/>
              <a:gd name="connsiteX54" fmla="*/ 4018821 w 4149540"/>
              <a:gd name="connsiteY54" fmla="*/ 370230 h 5157390"/>
              <a:gd name="connsiteX55" fmla="*/ 4035553 w 4149540"/>
              <a:gd name="connsiteY55" fmla="*/ 417585 h 5157390"/>
              <a:gd name="connsiteX56" fmla="*/ 4049148 w 4149540"/>
              <a:gd name="connsiteY56" fmla="*/ 467093 h 5157390"/>
              <a:gd name="connsiteX57" fmla="*/ 4062743 w 4149540"/>
              <a:gd name="connsiteY57" fmla="*/ 523058 h 5157390"/>
              <a:gd name="connsiteX58" fmla="*/ 4077383 w 4149540"/>
              <a:gd name="connsiteY58" fmla="*/ 582252 h 5157390"/>
              <a:gd name="connsiteX59" fmla="*/ 4090978 w 4149540"/>
              <a:gd name="connsiteY59" fmla="*/ 648978 h 5157390"/>
              <a:gd name="connsiteX60" fmla="*/ 4105619 w 4149540"/>
              <a:gd name="connsiteY60" fmla="*/ 718935 h 5157390"/>
              <a:gd name="connsiteX61" fmla="*/ 4115030 w 4149540"/>
              <a:gd name="connsiteY61" fmla="*/ 793197 h 5157390"/>
              <a:gd name="connsiteX62" fmla="*/ 4127579 w 4149540"/>
              <a:gd name="connsiteY62" fmla="*/ 871763 h 5157390"/>
              <a:gd name="connsiteX63" fmla="*/ 4135945 w 4149540"/>
              <a:gd name="connsiteY63" fmla="*/ 954635 h 5157390"/>
              <a:gd name="connsiteX64" fmla="*/ 4141174 w 4149540"/>
              <a:gd name="connsiteY64" fmla="*/ 1041810 h 5157390"/>
              <a:gd name="connsiteX65" fmla="*/ 4147449 w 4149540"/>
              <a:gd name="connsiteY65" fmla="*/ 1134368 h 5157390"/>
              <a:gd name="connsiteX66" fmla="*/ 4149540 w 4149540"/>
              <a:gd name="connsiteY66" fmla="*/ 1231230 h 5157390"/>
              <a:gd name="connsiteX67" fmla="*/ 4147449 w 4149540"/>
              <a:gd name="connsiteY67" fmla="*/ 1332398 h 5157390"/>
              <a:gd name="connsiteX68" fmla="*/ 4145357 w 4149540"/>
              <a:gd name="connsiteY68" fmla="*/ 1437870 h 5157390"/>
              <a:gd name="connsiteX69" fmla="*/ 4136991 w 4149540"/>
              <a:gd name="connsiteY69" fmla="*/ 1547648 h 5157390"/>
              <a:gd name="connsiteX70" fmla="*/ 4127579 w 4149540"/>
              <a:gd name="connsiteY70" fmla="*/ 1661730 h 5157390"/>
              <a:gd name="connsiteX71" fmla="*/ 4115030 w 4149540"/>
              <a:gd name="connsiteY71" fmla="*/ 1779041 h 5157390"/>
              <a:gd name="connsiteX72" fmla="*/ 4097253 w 4149540"/>
              <a:gd name="connsiteY72" fmla="*/ 1902811 h 5157390"/>
              <a:gd name="connsiteX73" fmla="*/ 4075292 w 4149540"/>
              <a:gd name="connsiteY73" fmla="*/ 2028731 h 5157390"/>
              <a:gd name="connsiteX74" fmla="*/ 4049148 w 4149540"/>
              <a:gd name="connsiteY74" fmla="*/ 2158958 h 5157390"/>
              <a:gd name="connsiteX75" fmla="*/ 4016730 w 4149540"/>
              <a:gd name="connsiteY75" fmla="*/ 2295641 h 5157390"/>
              <a:gd name="connsiteX76" fmla="*/ 3981174 w 4149540"/>
              <a:gd name="connsiteY76" fmla="*/ 2434478 h 5157390"/>
              <a:gd name="connsiteX77" fmla="*/ 3938299 w 4149540"/>
              <a:gd name="connsiteY77" fmla="*/ 2578696 h 5157390"/>
              <a:gd name="connsiteX78" fmla="*/ 3940390 w 4149540"/>
              <a:gd name="connsiteY78" fmla="*/ 2583001 h 5157390"/>
              <a:gd name="connsiteX79" fmla="*/ 3944573 w 4149540"/>
              <a:gd name="connsiteY79" fmla="*/ 2592686 h 5157390"/>
              <a:gd name="connsiteX80" fmla="*/ 3950848 w 4149540"/>
              <a:gd name="connsiteY80" fmla="*/ 2609906 h 5157390"/>
              <a:gd name="connsiteX81" fmla="*/ 3959214 w 4149540"/>
              <a:gd name="connsiteY81" fmla="*/ 2632508 h 5157390"/>
              <a:gd name="connsiteX82" fmla="*/ 3966534 w 4149540"/>
              <a:gd name="connsiteY82" fmla="*/ 2661566 h 5157390"/>
              <a:gd name="connsiteX83" fmla="*/ 3979083 w 4149540"/>
              <a:gd name="connsiteY83" fmla="*/ 2696006 h 5157390"/>
              <a:gd name="connsiteX84" fmla="*/ 3990586 w 4149540"/>
              <a:gd name="connsiteY84" fmla="*/ 2737981 h 5157390"/>
              <a:gd name="connsiteX85" fmla="*/ 4003135 w 4149540"/>
              <a:gd name="connsiteY85" fmla="*/ 2785336 h 5157390"/>
              <a:gd name="connsiteX86" fmla="*/ 4016730 w 4149540"/>
              <a:gd name="connsiteY86" fmla="*/ 2836996 h 5157390"/>
              <a:gd name="connsiteX87" fmla="*/ 4031370 w 4149540"/>
              <a:gd name="connsiteY87" fmla="*/ 2895113 h 5157390"/>
              <a:gd name="connsiteX88" fmla="*/ 4044965 w 4149540"/>
              <a:gd name="connsiteY88" fmla="*/ 2956459 h 5157390"/>
              <a:gd name="connsiteX89" fmla="*/ 4059606 w 4149540"/>
              <a:gd name="connsiteY89" fmla="*/ 3023186 h 5157390"/>
              <a:gd name="connsiteX90" fmla="*/ 4073200 w 4149540"/>
              <a:gd name="connsiteY90" fmla="*/ 3093142 h 5157390"/>
              <a:gd name="connsiteX91" fmla="*/ 4086795 w 4149540"/>
              <a:gd name="connsiteY91" fmla="*/ 3167404 h 5157390"/>
              <a:gd name="connsiteX92" fmla="*/ 4099344 w 4149540"/>
              <a:gd name="connsiteY92" fmla="*/ 3248122 h 5157390"/>
              <a:gd name="connsiteX93" fmla="*/ 4111893 w 4149540"/>
              <a:gd name="connsiteY93" fmla="*/ 3330994 h 5157390"/>
              <a:gd name="connsiteX94" fmla="*/ 4121305 w 4149540"/>
              <a:gd name="connsiteY94" fmla="*/ 3414941 h 5157390"/>
              <a:gd name="connsiteX95" fmla="*/ 4129671 w 4149540"/>
              <a:gd name="connsiteY95" fmla="*/ 3506422 h 5157390"/>
              <a:gd name="connsiteX96" fmla="*/ 4135945 w 4149540"/>
              <a:gd name="connsiteY96" fmla="*/ 3598981 h 5157390"/>
              <a:gd name="connsiteX97" fmla="*/ 4139083 w 4149540"/>
              <a:gd name="connsiteY97" fmla="*/ 3694767 h 5157390"/>
              <a:gd name="connsiteX98" fmla="*/ 4141174 w 4149540"/>
              <a:gd name="connsiteY98" fmla="*/ 3793782 h 5157390"/>
              <a:gd name="connsiteX99" fmla="*/ 4141174 w 4149540"/>
              <a:gd name="connsiteY99" fmla="*/ 3892797 h 5157390"/>
              <a:gd name="connsiteX100" fmla="*/ 4139083 w 4149540"/>
              <a:gd name="connsiteY100" fmla="*/ 3996117 h 5157390"/>
              <a:gd name="connsiteX101" fmla="*/ 4131762 w 4149540"/>
              <a:gd name="connsiteY101" fmla="*/ 4101589 h 5157390"/>
              <a:gd name="connsiteX102" fmla="*/ 4123396 w 4149540"/>
              <a:gd name="connsiteY102" fmla="*/ 4207062 h 5157390"/>
              <a:gd name="connsiteX103" fmla="*/ 4109802 w 4149540"/>
              <a:gd name="connsiteY103" fmla="*/ 4316839 h 5157390"/>
              <a:gd name="connsiteX104" fmla="*/ 4090978 w 4149540"/>
              <a:gd name="connsiteY104" fmla="*/ 4425540 h 5157390"/>
              <a:gd name="connsiteX105" fmla="*/ 4071109 w 4149540"/>
              <a:gd name="connsiteY105" fmla="*/ 4535317 h 5157390"/>
              <a:gd name="connsiteX106" fmla="*/ 4044965 w 4149540"/>
              <a:gd name="connsiteY106" fmla="*/ 4649400 h 5157390"/>
              <a:gd name="connsiteX107" fmla="*/ 4014638 w 4149540"/>
              <a:gd name="connsiteY107" fmla="*/ 4760254 h 5157390"/>
              <a:gd name="connsiteX108" fmla="*/ 3979083 w 4149540"/>
              <a:gd name="connsiteY108" fmla="*/ 4872184 h 5157390"/>
              <a:gd name="connsiteX109" fmla="*/ 3938299 w 4149540"/>
              <a:gd name="connsiteY109" fmla="*/ 4986267 h 5157390"/>
              <a:gd name="connsiteX110" fmla="*/ 3937253 w 4149540"/>
              <a:gd name="connsiteY110" fmla="*/ 4987342 h 5157390"/>
              <a:gd name="connsiteX111" fmla="*/ 3930978 w 4149540"/>
              <a:gd name="connsiteY111" fmla="*/ 4989495 h 5157390"/>
              <a:gd name="connsiteX112" fmla="*/ 3922612 w 4149540"/>
              <a:gd name="connsiteY112" fmla="*/ 4995952 h 5157390"/>
              <a:gd name="connsiteX113" fmla="*/ 3909018 w 4149540"/>
              <a:gd name="connsiteY113" fmla="*/ 5002410 h 5157390"/>
              <a:gd name="connsiteX114" fmla="*/ 3890194 w 4149540"/>
              <a:gd name="connsiteY114" fmla="*/ 5011020 h 5157390"/>
              <a:gd name="connsiteX115" fmla="*/ 3870325 w 4149540"/>
              <a:gd name="connsiteY115" fmla="*/ 5018554 h 5157390"/>
              <a:gd name="connsiteX116" fmla="*/ 3846273 w 4149540"/>
              <a:gd name="connsiteY116" fmla="*/ 5029317 h 5157390"/>
              <a:gd name="connsiteX117" fmla="*/ 3815946 w 4149540"/>
              <a:gd name="connsiteY117" fmla="*/ 5039002 h 5157390"/>
              <a:gd name="connsiteX118" fmla="*/ 3784573 w 4149540"/>
              <a:gd name="connsiteY118" fmla="*/ 5051917 h 5157390"/>
              <a:gd name="connsiteX119" fmla="*/ 3750064 w 4149540"/>
              <a:gd name="connsiteY119" fmla="*/ 5064832 h 5157390"/>
              <a:gd name="connsiteX120" fmla="*/ 3710325 w 4149540"/>
              <a:gd name="connsiteY120" fmla="*/ 5074519 h 5157390"/>
              <a:gd name="connsiteX121" fmla="*/ 3665357 w 4149540"/>
              <a:gd name="connsiteY121" fmla="*/ 5087434 h 5157390"/>
              <a:gd name="connsiteX122" fmla="*/ 3619345 w 4149540"/>
              <a:gd name="connsiteY122" fmla="*/ 5099272 h 5157390"/>
              <a:gd name="connsiteX123" fmla="*/ 3569149 w 4149540"/>
              <a:gd name="connsiteY123" fmla="*/ 5110035 h 5157390"/>
              <a:gd name="connsiteX124" fmla="*/ 3514769 w 4149540"/>
              <a:gd name="connsiteY124" fmla="*/ 5119722 h 5157390"/>
              <a:gd name="connsiteX125" fmla="*/ 3459344 w 4149540"/>
              <a:gd name="connsiteY125" fmla="*/ 5130484 h 5157390"/>
              <a:gd name="connsiteX126" fmla="*/ 3396599 w 4149540"/>
              <a:gd name="connsiteY126" fmla="*/ 5139094 h 5157390"/>
              <a:gd name="connsiteX127" fmla="*/ 3332808 w 4149540"/>
              <a:gd name="connsiteY127" fmla="*/ 5144475 h 5157390"/>
              <a:gd name="connsiteX128" fmla="*/ 3263789 w 4149540"/>
              <a:gd name="connsiteY128" fmla="*/ 5150933 h 5157390"/>
              <a:gd name="connsiteX129" fmla="*/ 3193724 w 4149540"/>
              <a:gd name="connsiteY129" fmla="*/ 5155238 h 5157390"/>
              <a:gd name="connsiteX130" fmla="*/ 3117384 w 4149540"/>
              <a:gd name="connsiteY130" fmla="*/ 5157390 h 5157390"/>
              <a:gd name="connsiteX131" fmla="*/ 3038953 w 4149540"/>
              <a:gd name="connsiteY131" fmla="*/ 5155238 h 5157390"/>
              <a:gd name="connsiteX132" fmla="*/ 2959476 w 4149540"/>
              <a:gd name="connsiteY132" fmla="*/ 5153085 h 5157390"/>
              <a:gd name="connsiteX133" fmla="*/ 2872678 w 4149540"/>
              <a:gd name="connsiteY133" fmla="*/ 5146628 h 5157390"/>
              <a:gd name="connsiteX134" fmla="*/ 2784835 w 4149540"/>
              <a:gd name="connsiteY134" fmla="*/ 5139094 h 5157390"/>
              <a:gd name="connsiteX135" fmla="*/ 2691764 w 4149540"/>
              <a:gd name="connsiteY135" fmla="*/ 5128332 h 5157390"/>
              <a:gd name="connsiteX136" fmla="*/ 2597645 w 4149540"/>
              <a:gd name="connsiteY136" fmla="*/ 5114340 h 5157390"/>
              <a:gd name="connsiteX137" fmla="*/ 2499345 w 4149540"/>
              <a:gd name="connsiteY137" fmla="*/ 5094967 h 5157390"/>
              <a:gd name="connsiteX138" fmla="*/ 2396861 w 4149540"/>
              <a:gd name="connsiteY138" fmla="*/ 5074519 h 5157390"/>
              <a:gd name="connsiteX139" fmla="*/ 2292286 w 4149540"/>
              <a:gd name="connsiteY139" fmla="*/ 5049765 h 5157390"/>
              <a:gd name="connsiteX140" fmla="*/ 2184574 w 4149540"/>
              <a:gd name="connsiteY140" fmla="*/ 5018554 h 5157390"/>
              <a:gd name="connsiteX141" fmla="*/ 2073724 w 4149540"/>
              <a:gd name="connsiteY141" fmla="*/ 4986267 h 5157390"/>
              <a:gd name="connsiteX142" fmla="*/ 2069541 w 4149540"/>
              <a:gd name="connsiteY142" fmla="*/ 4987342 h 5157390"/>
              <a:gd name="connsiteX143" fmla="*/ 2062221 w 4149540"/>
              <a:gd name="connsiteY143" fmla="*/ 4989495 h 5157390"/>
              <a:gd name="connsiteX144" fmla="*/ 2049672 w 4149540"/>
              <a:gd name="connsiteY144" fmla="*/ 4993800 h 5157390"/>
              <a:gd name="connsiteX145" fmla="*/ 2031894 w 4149540"/>
              <a:gd name="connsiteY145" fmla="*/ 5002410 h 5157390"/>
              <a:gd name="connsiteX146" fmla="*/ 2009934 w 4149540"/>
              <a:gd name="connsiteY146" fmla="*/ 5008867 h 5157390"/>
              <a:gd name="connsiteX147" fmla="*/ 1981698 w 4149540"/>
              <a:gd name="connsiteY147" fmla="*/ 5018554 h 5157390"/>
              <a:gd name="connsiteX148" fmla="*/ 1949280 w 4149540"/>
              <a:gd name="connsiteY148" fmla="*/ 5029317 h 5157390"/>
              <a:gd name="connsiteX149" fmla="*/ 1912679 w 4149540"/>
              <a:gd name="connsiteY149" fmla="*/ 5039002 h 5157390"/>
              <a:gd name="connsiteX150" fmla="*/ 1872940 w 4149540"/>
              <a:gd name="connsiteY150" fmla="*/ 5049765 h 5157390"/>
              <a:gd name="connsiteX151" fmla="*/ 1829019 w 4149540"/>
              <a:gd name="connsiteY151" fmla="*/ 5062680 h 5157390"/>
              <a:gd name="connsiteX152" fmla="*/ 1780914 w 4149540"/>
              <a:gd name="connsiteY152" fmla="*/ 5072367 h 5157390"/>
              <a:gd name="connsiteX153" fmla="*/ 1730718 w 4149540"/>
              <a:gd name="connsiteY153" fmla="*/ 5085282 h 5157390"/>
              <a:gd name="connsiteX154" fmla="*/ 1674248 w 4149540"/>
              <a:gd name="connsiteY154" fmla="*/ 5097120 h 5157390"/>
              <a:gd name="connsiteX155" fmla="*/ 1615686 w 4149540"/>
              <a:gd name="connsiteY155" fmla="*/ 5107882 h 5157390"/>
              <a:gd name="connsiteX156" fmla="*/ 1556077 w 4149540"/>
              <a:gd name="connsiteY156" fmla="*/ 5117569 h 5157390"/>
              <a:gd name="connsiteX157" fmla="*/ 1491242 w 4149540"/>
              <a:gd name="connsiteY157" fmla="*/ 5126179 h 5157390"/>
              <a:gd name="connsiteX158" fmla="*/ 1425358 w 4149540"/>
              <a:gd name="connsiteY158" fmla="*/ 5134789 h 5157390"/>
              <a:gd name="connsiteX159" fmla="*/ 1355293 w 4149540"/>
              <a:gd name="connsiteY159" fmla="*/ 5142322 h 5157390"/>
              <a:gd name="connsiteX160" fmla="*/ 1283136 w 4149540"/>
              <a:gd name="connsiteY160" fmla="*/ 5146628 h 5157390"/>
              <a:gd name="connsiteX161" fmla="*/ 1208888 w 4149540"/>
              <a:gd name="connsiteY161" fmla="*/ 5150933 h 5157390"/>
              <a:gd name="connsiteX162" fmla="*/ 1132548 w 4149540"/>
              <a:gd name="connsiteY162" fmla="*/ 5153085 h 5157390"/>
              <a:gd name="connsiteX163" fmla="*/ 1056209 w 4149540"/>
              <a:gd name="connsiteY163" fmla="*/ 5153085 h 5157390"/>
              <a:gd name="connsiteX164" fmla="*/ 975686 w 4149540"/>
              <a:gd name="connsiteY164" fmla="*/ 5150933 h 5157390"/>
              <a:gd name="connsiteX165" fmla="*/ 893072 w 4149540"/>
              <a:gd name="connsiteY165" fmla="*/ 5144475 h 5157390"/>
              <a:gd name="connsiteX166" fmla="*/ 811503 w 4149540"/>
              <a:gd name="connsiteY166" fmla="*/ 5136942 h 5157390"/>
              <a:gd name="connsiteX167" fmla="*/ 726797 w 4149540"/>
              <a:gd name="connsiteY167" fmla="*/ 5126179 h 5157390"/>
              <a:gd name="connsiteX168" fmla="*/ 642092 w 4149540"/>
              <a:gd name="connsiteY168" fmla="*/ 5112187 h 5157390"/>
              <a:gd name="connsiteX169" fmla="*/ 556340 w 4149540"/>
              <a:gd name="connsiteY169" fmla="*/ 5092815 h 5157390"/>
              <a:gd name="connsiteX170" fmla="*/ 469543 w 4149540"/>
              <a:gd name="connsiteY170" fmla="*/ 5072367 h 5157390"/>
              <a:gd name="connsiteX171" fmla="*/ 383790 w 4149540"/>
              <a:gd name="connsiteY171" fmla="*/ 5047612 h 5157390"/>
              <a:gd name="connsiteX172" fmla="*/ 294903 w 4149540"/>
              <a:gd name="connsiteY172" fmla="*/ 5018554 h 5157390"/>
              <a:gd name="connsiteX173" fmla="*/ 207060 w 4149540"/>
              <a:gd name="connsiteY173" fmla="*/ 4986267 h 5157390"/>
              <a:gd name="connsiteX174" fmla="*/ 207060 w 4149540"/>
              <a:gd name="connsiteY174" fmla="*/ 4984114 h 5157390"/>
              <a:gd name="connsiteX175" fmla="*/ 202877 w 4149540"/>
              <a:gd name="connsiteY175" fmla="*/ 4975504 h 5157390"/>
              <a:gd name="connsiteX176" fmla="*/ 196601 w 4149540"/>
              <a:gd name="connsiteY176" fmla="*/ 4962589 h 5157390"/>
              <a:gd name="connsiteX177" fmla="*/ 188235 w 4149540"/>
              <a:gd name="connsiteY177" fmla="*/ 4946445 h 5157390"/>
              <a:gd name="connsiteX178" fmla="*/ 178823 w 4149540"/>
              <a:gd name="connsiteY178" fmla="*/ 4923844 h 5157390"/>
              <a:gd name="connsiteX179" fmla="*/ 166274 w 4149540"/>
              <a:gd name="connsiteY179" fmla="*/ 4896937 h 5157390"/>
              <a:gd name="connsiteX180" fmla="*/ 154771 w 4149540"/>
              <a:gd name="connsiteY180" fmla="*/ 4865727 h 5157390"/>
              <a:gd name="connsiteX181" fmla="*/ 142222 w 4149540"/>
              <a:gd name="connsiteY181" fmla="*/ 4829134 h 5157390"/>
              <a:gd name="connsiteX182" fmla="*/ 128627 w 4149540"/>
              <a:gd name="connsiteY182" fmla="*/ 4787160 h 5157390"/>
              <a:gd name="connsiteX183" fmla="*/ 112941 w 4149540"/>
              <a:gd name="connsiteY183" fmla="*/ 4739805 h 5157390"/>
              <a:gd name="connsiteX184" fmla="*/ 98301 w 4149540"/>
              <a:gd name="connsiteY184" fmla="*/ 4690297 h 5157390"/>
              <a:gd name="connsiteX185" fmla="*/ 84706 w 4149540"/>
              <a:gd name="connsiteY185" fmla="*/ 4634332 h 5157390"/>
              <a:gd name="connsiteX186" fmla="*/ 70065 w 4149540"/>
              <a:gd name="connsiteY186" fmla="*/ 4572987 h 5157390"/>
              <a:gd name="connsiteX187" fmla="*/ 56471 w 4149540"/>
              <a:gd name="connsiteY187" fmla="*/ 4508412 h 5157390"/>
              <a:gd name="connsiteX188" fmla="*/ 43922 w 4149540"/>
              <a:gd name="connsiteY188" fmla="*/ 4438455 h 5157390"/>
              <a:gd name="connsiteX189" fmla="*/ 32418 w 4149540"/>
              <a:gd name="connsiteY189" fmla="*/ 4364194 h 5157390"/>
              <a:gd name="connsiteX190" fmla="*/ 21961 w 4149540"/>
              <a:gd name="connsiteY190" fmla="*/ 4285627 h 5157390"/>
              <a:gd name="connsiteX191" fmla="*/ 12549 w 4149540"/>
              <a:gd name="connsiteY191" fmla="*/ 4202757 h 5157390"/>
              <a:gd name="connsiteX192" fmla="*/ 6275 w 4149540"/>
              <a:gd name="connsiteY192" fmla="*/ 4113427 h 5157390"/>
              <a:gd name="connsiteX193" fmla="*/ 2092 w 4149540"/>
              <a:gd name="connsiteY193" fmla="*/ 4023022 h 5157390"/>
              <a:gd name="connsiteX194" fmla="*/ 0 w 4149540"/>
              <a:gd name="connsiteY194" fmla="*/ 3926160 h 5157390"/>
              <a:gd name="connsiteX195" fmla="*/ 0 w 4149540"/>
              <a:gd name="connsiteY195" fmla="*/ 3824992 h 5157390"/>
              <a:gd name="connsiteX196" fmla="*/ 4183 w 4149540"/>
              <a:gd name="connsiteY196" fmla="*/ 3719521 h 5157390"/>
              <a:gd name="connsiteX197" fmla="*/ 10458 w 4149540"/>
              <a:gd name="connsiteY197" fmla="*/ 3609742 h 5157390"/>
              <a:gd name="connsiteX198" fmla="*/ 19869 w 4149540"/>
              <a:gd name="connsiteY198" fmla="*/ 3495661 h 5157390"/>
              <a:gd name="connsiteX199" fmla="*/ 34510 w 4149540"/>
              <a:gd name="connsiteY199" fmla="*/ 3376196 h 5157390"/>
              <a:gd name="connsiteX200" fmla="*/ 52288 w 4149540"/>
              <a:gd name="connsiteY200" fmla="*/ 3254581 h 5157390"/>
              <a:gd name="connsiteX201" fmla="*/ 72157 w 4149540"/>
              <a:gd name="connsiteY201" fmla="*/ 3128659 h 5157390"/>
              <a:gd name="connsiteX202" fmla="*/ 98301 w 4149540"/>
              <a:gd name="connsiteY202" fmla="*/ 2996281 h 5157390"/>
              <a:gd name="connsiteX203" fmla="*/ 130719 w 4149540"/>
              <a:gd name="connsiteY203" fmla="*/ 2861749 h 5157390"/>
              <a:gd name="connsiteX204" fmla="*/ 166274 w 4149540"/>
              <a:gd name="connsiteY204" fmla="*/ 2720761 h 5157390"/>
              <a:gd name="connsiteX205" fmla="*/ 207060 w 4149540"/>
              <a:gd name="connsiteY205" fmla="*/ 2578696 h 5157390"/>
              <a:gd name="connsiteX206" fmla="*/ 207060 w 4149540"/>
              <a:gd name="connsiteY206" fmla="*/ 2574391 h 5157390"/>
              <a:gd name="connsiteX207" fmla="*/ 202877 w 4149540"/>
              <a:gd name="connsiteY207" fmla="*/ 2564704 h 5157390"/>
              <a:gd name="connsiteX208" fmla="*/ 196601 w 4149540"/>
              <a:gd name="connsiteY208" fmla="*/ 2547484 h 5157390"/>
              <a:gd name="connsiteX209" fmla="*/ 188235 w 4149540"/>
              <a:gd name="connsiteY209" fmla="*/ 2524883 h 5157390"/>
              <a:gd name="connsiteX210" fmla="*/ 178823 w 4149540"/>
              <a:gd name="connsiteY210" fmla="*/ 2493671 h 5157390"/>
              <a:gd name="connsiteX211" fmla="*/ 168366 w 4149540"/>
              <a:gd name="connsiteY211" fmla="*/ 2459231 h 5157390"/>
              <a:gd name="connsiteX212" fmla="*/ 156864 w 4149540"/>
              <a:gd name="connsiteY212" fmla="*/ 2417258 h 5157390"/>
              <a:gd name="connsiteX213" fmla="*/ 142222 w 4149540"/>
              <a:gd name="connsiteY213" fmla="*/ 2372056 h 5157390"/>
              <a:gd name="connsiteX214" fmla="*/ 128627 w 4149540"/>
              <a:gd name="connsiteY214" fmla="*/ 2320396 h 5157390"/>
              <a:gd name="connsiteX215" fmla="*/ 113987 w 4149540"/>
              <a:gd name="connsiteY215" fmla="*/ 2262278 h 5157390"/>
              <a:gd name="connsiteX216" fmla="*/ 100392 w 4149540"/>
              <a:gd name="connsiteY216" fmla="*/ 2200931 h 5157390"/>
              <a:gd name="connsiteX217" fmla="*/ 86797 w 4149540"/>
              <a:gd name="connsiteY217" fmla="*/ 2134204 h 5157390"/>
              <a:gd name="connsiteX218" fmla="*/ 72157 w 4149540"/>
              <a:gd name="connsiteY218" fmla="*/ 2064248 h 5157390"/>
              <a:gd name="connsiteX219" fmla="*/ 60654 w 4149540"/>
              <a:gd name="connsiteY219" fmla="*/ 1987835 h 5157390"/>
              <a:gd name="connsiteX220" fmla="*/ 48105 w 4149540"/>
              <a:gd name="connsiteY220" fmla="*/ 1909268 h 5157390"/>
              <a:gd name="connsiteX221" fmla="*/ 36601 w 4149540"/>
              <a:gd name="connsiteY221" fmla="*/ 1826396 h 5157390"/>
              <a:gd name="connsiteX222" fmla="*/ 26144 w 4149540"/>
              <a:gd name="connsiteY222" fmla="*/ 1740296 h 5157390"/>
              <a:gd name="connsiteX223" fmla="*/ 17778 w 4149540"/>
              <a:gd name="connsiteY223" fmla="*/ 1650968 h 5157390"/>
              <a:gd name="connsiteX224" fmla="*/ 10458 w 4149540"/>
              <a:gd name="connsiteY224" fmla="*/ 1558410 h 5157390"/>
              <a:gd name="connsiteX225" fmla="*/ 6275 w 4149540"/>
              <a:gd name="connsiteY225" fmla="*/ 1462625 h 5157390"/>
              <a:gd name="connsiteX226" fmla="*/ 4183 w 4149540"/>
              <a:gd name="connsiteY226" fmla="*/ 1363610 h 5157390"/>
              <a:gd name="connsiteX227" fmla="*/ 4183 w 4149540"/>
              <a:gd name="connsiteY227" fmla="*/ 1264595 h 5157390"/>
              <a:gd name="connsiteX228" fmla="*/ 8366 w 4149540"/>
              <a:gd name="connsiteY228" fmla="*/ 1161275 h 5157390"/>
              <a:gd name="connsiteX229" fmla="*/ 13595 w 4149540"/>
              <a:gd name="connsiteY229" fmla="*/ 1055801 h 5157390"/>
              <a:gd name="connsiteX230" fmla="*/ 24052 w 4149540"/>
              <a:gd name="connsiteY230" fmla="*/ 948176 h 5157390"/>
              <a:gd name="connsiteX231" fmla="*/ 37647 w 4149540"/>
              <a:gd name="connsiteY231" fmla="*/ 840552 h 5157390"/>
              <a:gd name="connsiteX232" fmla="*/ 54379 w 4149540"/>
              <a:gd name="connsiteY232" fmla="*/ 731850 h 5157390"/>
              <a:gd name="connsiteX233" fmla="*/ 76340 w 4149540"/>
              <a:gd name="connsiteY233" fmla="*/ 619920 h 5157390"/>
              <a:gd name="connsiteX234" fmla="*/ 102485 w 4149540"/>
              <a:gd name="connsiteY234" fmla="*/ 507990 h 5157390"/>
              <a:gd name="connsiteX235" fmla="*/ 132810 w 4149540"/>
              <a:gd name="connsiteY235" fmla="*/ 397137 h 5157390"/>
              <a:gd name="connsiteX236" fmla="*/ 166274 w 4149540"/>
              <a:gd name="connsiteY236" fmla="*/ 283053 h 5157390"/>
              <a:gd name="connsiteX237" fmla="*/ 207060 w 4149540"/>
              <a:gd name="connsiteY237" fmla="*/ 171123 h 5157390"/>
              <a:gd name="connsiteX238" fmla="*/ 211243 w 4149540"/>
              <a:gd name="connsiteY238" fmla="*/ 171123 h 5157390"/>
              <a:gd name="connsiteX239" fmla="*/ 216470 w 4149540"/>
              <a:gd name="connsiteY239" fmla="*/ 167895 h 5157390"/>
              <a:gd name="connsiteX240" fmla="*/ 226929 w 4149540"/>
              <a:gd name="connsiteY240" fmla="*/ 163590 h 5157390"/>
              <a:gd name="connsiteX241" fmla="*/ 238431 w 4149540"/>
              <a:gd name="connsiteY241" fmla="*/ 157133 h 5157390"/>
              <a:gd name="connsiteX242" fmla="*/ 255163 w 4149540"/>
              <a:gd name="connsiteY242" fmla="*/ 148523 h 5157390"/>
              <a:gd name="connsiteX243" fmla="*/ 275032 w 4149540"/>
              <a:gd name="connsiteY243" fmla="*/ 138837 h 5157390"/>
              <a:gd name="connsiteX244" fmla="*/ 299086 w 4149540"/>
              <a:gd name="connsiteY244" fmla="*/ 130227 h 5157390"/>
              <a:gd name="connsiteX245" fmla="*/ 327321 w 4149540"/>
              <a:gd name="connsiteY245" fmla="*/ 119464 h 5157390"/>
              <a:gd name="connsiteX246" fmla="*/ 357647 w 4149540"/>
              <a:gd name="connsiteY246" fmla="*/ 107625 h 5157390"/>
              <a:gd name="connsiteX247" fmla="*/ 391112 w 4149540"/>
              <a:gd name="connsiteY247" fmla="*/ 96863 h 5157390"/>
              <a:gd name="connsiteX248" fmla="*/ 427713 w 4149540"/>
              <a:gd name="connsiteY248" fmla="*/ 85024 h 5157390"/>
              <a:gd name="connsiteX249" fmla="*/ 467450 w 4149540"/>
              <a:gd name="connsiteY249" fmla="*/ 72109 h 5157390"/>
              <a:gd name="connsiteX250" fmla="*/ 512419 w 4149540"/>
              <a:gd name="connsiteY250" fmla="*/ 62423 h 5157390"/>
              <a:gd name="connsiteX251" fmla="*/ 560523 w 4149540"/>
              <a:gd name="connsiteY251" fmla="*/ 49508 h 5157390"/>
              <a:gd name="connsiteX252" fmla="*/ 610719 w 4149540"/>
              <a:gd name="connsiteY252" fmla="*/ 38745 h 5157390"/>
              <a:gd name="connsiteX253" fmla="*/ 664052 w 4149540"/>
              <a:gd name="connsiteY253" fmla="*/ 31212 h 5157390"/>
              <a:gd name="connsiteX254" fmla="*/ 722614 w 4149540"/>
              <a:gd name="connsiteY254" fmla="*/ 20449 h 5157390"/>
              <a:gd name="connsiteX255" fmla="*/ 783268 w 4149540"/>
              <a:gd name="connsiteY255" fmla="*/ 13992 h 5157390"/>
              <a:gd name="connsiteX256" fmla="*/ 847059 w 4149540"/>
              <a:gd name="connsiteY256" fmla="*/ 8610 h 5157390"/>
              <a:gd name="connsiteX257" fmla="*/ 912941 w 4149540"/>
              <a:gd name="connsiteY257" fmla="*/ 4305 h 51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4149540" h="5157390">
                <a:moveTo>
                  <a:pt x="986143" y="0"/>
                </a:moveTo>
                <a:lnTo>
                  <a:pt x="1058300" y="0"/>
                </a:lnTo>
                <a:lnTo>
                  <a:pt x="1134640" y="0"/>
                </a:lnTo>
                <a:lnTo>
                  <a:pt x="1214117" y="4305"/>
                </a:lnTo>
                <a:lnTo>
                  <a:pt x="1298823" y="10763"/>
                </a:lnTo>
                <a:lnTo>
                  <a:pt x="1385620" y="18297"/>
                </a:lnTo>
                <a:lnTo>
                  <a:pt x="1473463" y="31212"/>
                </a:lnTo>
                <a:lnTo>
                  <a:pt x="1565490" y="45203"/>
                </a:lnTo>
                <a:lnTo>
                  <a:pt x="1662745" y="62423"/>
                </a:lnTo>
                <a:lnTo>
                  <a:pt x="1761045" y="85024"/>
                </a:lnTo>
                <a:lnTo>
                  <a:pt x="1861437" y="109778"/>
                </a:lnTo>
                <a:lnTo>
                  <a:pt x="1964966" y="138837"/>
                </a:lnTo>
                <a:lnTo>
                  <a:pt x="2073724" y="171123"/>
                </a:lnTo>
                <a:lnTo>
                  <a:pt x="2075816" y="168972"/>
                </a:lnTo>
                <a:lnTo>
                  <a:pt x="2084182" y="167895"/>
                </a:lnTo>
                <a:lnTo>
                  <a:pt x="2097777" y="161438"/>
                </a:lnTo>
                <a:lnTo>
                  <a:pt x="2115554" y="154980"/>
                </a:lnTo>
                <a:lnTo>
                  <a:pt x="2137515" y="148523"/>
                </a:lnTo>
                <a:lnTo>
                  <a:pt x="2165750" y="138837"/>
                </a:lnTo>
                <a:lnTo>
                  <a:pt x="2196077" y="128074"/>
                </a:lnTo>
                <a:lnTo>
                  <a:pt x="2232678" y="117312"/>
                </a:lnTo>
                <a:lnTo>
                  <a:pt x="2272417" y="107625"/>
                </a:lnTo>
                <a:lnTo>
                  <a:pt x="2316338" y="94710"/>
                </a:lnTo>
                <a:lnTo>
                  <a:pt x="2364443" y="85024"/>
                </a:lnTo>
                <a:lnTo>
                  <a:pt x="2416730" y="72109"/>
                </a:lnTo>
                <a:lnTo>
                  <a:pt x="2471109" y="62423"/>
                </a:lnTo>
                <a:lnTo>
                  <a:pt x="2529671" y="49508"/>
                </a:lnTo>
                <a:lnTo>
                  <a:pt x="2589279" y="40899"/>
                </a:lnTo>
                <a:lnTo>
                  <a:pt x="2654117" y="31212"/>
                </a:lnTo>
                <a:lnTo>
                  <a:pt x="2722089" y="22602"/>
                </a:lnTo>
                <a:lnTo>
                  <a:pt x="2790064" y="16144"/>
                </a:lnTo>
                <a:lnTo>
                  <a:pt x="2862221" y="10763"/>
                </a:lnTo>
                <a:lnTo>
                  <a:pt x="2937515" y="6458"/>
                </a:lnTo>
                <a:lnTo>
                  <a:pt x="3012809" y="6458"/>
                </a:lnTo>
                <a:lnTo>
                  <a:pt x="3089149" y="6458"/>
                </a:lnTo>
                <a:lnTo>
                  <a:pt x="3169671" y="8610"/>
                </a:lnTo>
                <a:lnTo>
                  <a:pt x="3250194" y="13992"/>
                </a:lnTo>
                <a:lnTo>
                  <a:pt x="3334900" y="20449"/>
                </a:lnTo>
                <a:lnTo>
                  <a:pt x="3416468" y="33364"/>
                </a:lnTo>
                <a:lnTo>
                  <a:pt x="3503267" y="45203"/>
                </a:lnTo>
                <a:lnTo>
                  <a:pt x="3586927" y="64575"/>
                </a:lnTo>
                <a:lnTo>
                  <a:pt x="3673723" y="85024"/>
                </a:lnTo>
                <a:lnTo>
                  <a:pt x="3760521" y="109778"/>
                </a:lnTo>
                <a:lnTo>
                  <a:pt x="3848364" y="138837"/>
                </a:lnTo>
                <a:lnTo>
                  <a:pt x="3935161" y="171123"/>
                </a:lnTo>
                <a:lnTo>
                  <a:pt x="3938299" y="171123"/>
                </a:lnTo>
                <a:lnTo>
                  <a:pt x="3940390" y="173277"/>
                </a:lnTo>
                <a:lnTo>
                  <a:pt x="3944573" y="181887"/>
                </a:lnTo>
                <a:lnTo>
                  <a:pt x="3950848" y="193725"/>
                </a:lnTo>
                <a:lnTo>
                  <a:pt x="3959214" y="210945"/>
                </a:lnTo>
                <a:lnTo>
                  <a:pt x="3968625" y="233547"/>
                </a:lnTo>
                <a:lnTo>
                  <a:pt x="3979083" y="260453"/>
                </a:lnTo>
                <a:lnTo>
                  <a:pt x="3992678" y="291663"/>
                </a:lnTo>
                <a:lnTo>
                  <a:pt x="4005227" y="328257"/>
                </a:lnTo>
                <a:lnTo>
                  <a:pt x="4018821" y="370230"/>
                </a:lnTo>
                <a:lnTo>
                  <a:pt x="4035553" y="417585"/>
                </a:lnTo>
                <a:lnTo>
                  <a:pt x="4049148" y="467093"/>
                </a:lnTo>
                <a:lnTo>
                  <a:pt x="4062743" y="523058"/>
                </a:lnTo>
                <a:lnTo>
                  <a:pt x="4077383" y="582252"/>
                </a:lnTo>
                <a:lnTo>
                  <a:pt x="4090978" y="648978"/>
                </a:lnTo>
                <a:lnTo>
                  <a:pt x="4105619" y="718935"/>
                </a:lnTo>
                <a:lnTo>
                  <a:pt x="4115030" y="793197"/>
                </a:lnTo>
                <a:lnTo>
                  <a:pt x="4127579" y="871763"/>
                </a:lnTo>
                <a:lnTo>
                  <a:pt x="4135945" y="954635"/>
                </a:lnTo>
                <a:lnTo>
                  <a:pt x="4141174" y="1041810"/>
                </a:lnTo>
                <a:lnTo>
                  <a:pt x="4147449" y="1134368"/>
                </a:lnTo>
                <a:lnTo>
                  <a:pt x="4149540" y="1231230"/>
                </a:lnTo>
                <a:lnTo>
                  <a:pt x="4147449" y="1332398"/>
                </a:lnTo>
                <a:lnTo>
                  <a:pt x="4145357" y="1437870"/>
                </a:lnTo>
                <a:lnTo>
                  <a:pt x="4136991" y="1547648"/>
                </a:lnTo>
                <a:lnTo>
                  <a:pt x="4127579" y="1661730"/>
                </a:lnTo>
                <a:lnTo>
                  <a:pt x="4115030" y="1779041"/>
                </a:lnTo>
                <a:lnTo>
                  <a:pt x="4097253" y="1902811"/>
                </a:lnTo>
                <a:lnTo>
                  <a:pt x="4075292" y="2028731"/>
                </a:lnTo>
                <a:lnTo>
                  <a:pt x="4049148" y="2158958"/>
                </a:lnTo>
                <a:lnTo>
                  <a:pt x="4016730" y="2295641"/>
                </a:lnTo>
                <a:lnTo>
                  <a:pt x="3981174" y="2434478"/>
                </a:lnTo>
                <a:lnTo>
                  <a:pt x="3938299" y="2578696"/>
                </a:lnTo>
                <a:lnTo>
                  <a:pt x="3940390" y="2583001"/>
                </a:lnTo>
                <a:lnTo>
                  <a:pt x="3944573" y="2592686"/>
                </a:lnTo>
                <a:lnTo>
                  <a:pt x="3950848" y="2609906"/>
                </a:lnTo>
                <a:lnTo>
                  <a:pt x="3959214" y="2632508"/>
                </a:lnTo>
                <a:lnTo>
                  <a:pt x="3966534" y="2661566"/>
                </a:lnTo>
                <a:lnTo>
                  <a:pt x="3979083" y="2696006"/>
                </a:lnTo>
                <a:lnTo>
                  <a:pt x="3990586" y="2737981"/>
                </a:lnTo>
                <a:lnTo>
                  <a:pt x="4003135" y="2785336"/>
                </a:lnTo>
                <a:lnTo>
                  <a:pt x="4016730" y="2836996"/>
                </a:lnTo>
                <a:lnTo>
                  <a:pt x="4031370" y="2895113"/>
                </a:lnTo>
                <a:lnTo>
                  <a:pt x="4044965" y="2956459"/>
                </a:lnTo>
                <a:lnTo>
                  <a:pt x="4059606" y="3023186"/>
                </a:lnTo>
                <a:lnTo>
                  <a:pt x="4073200" y="3093142"/>
                </a:lnTo>
                <a:lnTo>
                  <a:pt x="4086795" y="3167404"/>
                </a:lnTo>
                <a:lnTo>
                  <a:pt x="4099344" y="3248122"/>
                </a:lnTo>
                <a:lnTo>
                  <a:pt x="4111893" y="3330994"/>
                </a:lnTo>
                <a:lnTo>
                  <a:pt x="4121305" y="3414941"/>
                </a:lnTo>
                <a:lnTo>
                  <a:pt x="4129671" y="3506422"/>
                </a:lnTo>
                <a:lnTo>
                  <a:pt x="4135945" y="3598981"/>
                </a:lnTo>
                <a:lnTo>
                  <a:pt x="4139083" y="3694767"/>
                </a:lnTo>
                <a:lnTo>
                  <a:pt x="4141174" y="3793782"/>
                </a:lnTo>
                <a:lnTo>
                  <a:pt x="4141174" y="3892797"/>
                </a:lnTo>
                <a:lnTo>
                  <a:pt x="4139083" y="3996117"/>
                </a:lnTo>
                <a:lnTo>
                  <a:pt x="4131762" y="4101589"/>
                </a:lnTo>
                <a:lnTo>
                  <a:pt x="4123396" y="4207062"/>
                </a:lnTo>
                <a:lnTo>
                  <a:pt x="4109802" y="4316839"/>
                </a:lnTo>
                <a:lnTo>
                  <a:pt x="4090978" y="4425540"/>
                </a:lnTo>
                <a:lnTo>
                  <a:pt x="4071109" y="4535317"/>
                </a:lnTo>
                <a:lnTo>
                  <a:pt x="4044965" y="4649400"/>
                </a:lnTo>
                <a:lnTo>
                  <a:pt x="4014638" y="4760254"/>
                </a:lnTo>
                <a:lnTo>
                  <a:pt x="3979083" y="4872184"/>
                </a:lnTo>
                <a:lnTo>
                  <a:pt x="3938299" y="4986267"/>
                </a:lnTo>
                <a:lnTo>
                  <a:pt x="3937253" y="4987342"/>
                </a:lnTo>
                <a:lnTo>
                  <a:pt x="3930978" y="4989495"/>
                </a:lnTo>
                <a:lnTo>
                  <a:pt x="3922612" y="4995952"/>
                </a:lnTo>
                <a:lnTo>
                  <a:pt x="3909018" y="5002410"/>
                </a:lnTo>
                <a:lnTo>
                  <a:pt x="3890194" y="5011020"/>
                </a:lnTo>
                <a:lnTo>
                  <a:pt x="3870325" y="5018554"/>
                </a:lnTo>
                <a:lnTo>
                  <a:pt x="3846273" y="5029317"/>
                </a:lnTo>
                <a:lnTo>
                  <a:pt x="3815946" y="5039002"/>
                </a:lnTo>
                <a:lnTo>
                  <a:pt x="3784573" y="5051917"/>
                </a:lnTo>
                <a:lnTo>
                  <a:pt x="3750064" y="5064832"/>
                </a:lnTo>
                <a:lnTo>
                  <a:pt x="3710325" y="5074519"/>
                </a:lnTo>
                <a:lnTo>
                  <a:pt x="3665357" y="5087434"/>
                </a:lnTo>
                <a:lnTo>
                  <a:pt x="3619345" y="5099272"/>
                </a:lnTo>
                <a:lnTo>
                  <a:pt x="3569149" y="5110035"/>
                </a:lnTo>
                <a:lnTo>
                  <a:pt x="3514769" y="5119722"/>
                </a:lnTo>
                <a:lnTo>
                  <a:pt x="3459344" y="5130484"/>
                </a:lnTo>
                <a:lnTo>
                  <a:pt x="3396599" y="5139094"/>
                </a:lnTo>
                <a:lnTo>
                  <a:pt x="3332808" y="5144475"/>
                </a:lnTo>
                <a:lnTo>
                  <a:pt x="3263789" y="5150933"/>
                </a:lnTo>
                <a:lnTo>
                  <a:pt x="3193724" y="5155238"/>
                </a:lnTo>
                <a:lnTo>
                  <a:pt x="3117384" y="5157390"/>
                </a:lnTo>
                <a:lnTo>
                  <a:pt x="3038953" y="5155238"/>
                </a:lnTo>
                <a:lnTo>
                  <a:pt x="2959476" y="5153085"/>
                </a:lnTo>
                <a:lnTo>
                  <a:pt x="2872678" y="5146628"/>
                </a:lnTo>
                <a:lnTo>
                  <a:pt x="2784835" y="5139094"/>
                </a:lnTo>
                <a:lnTo>
                  <a:pt x="2691764" y="5128332"/>
                </a:lnTo>
                <a:lnTo>
                  <a:pt x="2597645" y="5114340"/>
                </a:lnTo>
                <a:lnTo>
                  <a:pt x="2499345" y="5094967"/>
                </a:lnTo>
                <a:lnTo>
                  <a:pt x="2396861" y="5074519"/>
                </a:lnTo>
                <a:lnTo>
                  <a:pt x="2292286" y="5049765"/>
                </a:lnTo>
                <a:lnTo>
                  <a:pt x="2184574" y="5018554"/>
                </a:lnTo>
                <a:lnTo>
                  <a:pt x="2073724" y="4986267"/>
                </a:lnTo>
                <a:lnTo>
                  <a:pt x="2069541" y="4987342"/>
                </a:lnTo>
                <a:lnTo>
                  <a:pt x="2062221" y="4989495"/>
                </a:lnTo>
                <a:lnTo>
                  <a:pt x="2049672" y="4993800"/>
                </a:lnTo>
                <a:lnTo>
                  <a:pt x="2031894" y="5002410"/>
                </a:lnTo>
                <a:lnTo>
                  <a:pt x="2009934" y="5008867"/>
                </a:lnTo>
                <a:lnTo>
                  <a:pt x="1981698" y="5018554"/>
                </a:lnTo>
                <a:lnTo>
                  <a:pt x="1949280" y="5029317"/>
                </a:lnTo>
                <a:lnTo>
                  <a:pt x="1912679" y="5039002"/>
                </a:lnTo>
                <a:lnTo>
                  <a:pt x="1872940" y="5049765"/>
                </a:lnTo>
                <a:lnTo>
                  <a:pt x="1829019" y="5062680"/>
                </a:lnTo>
                <a:lnTo>
                  <a:pt x="1780914" y="5072367"/>
                </a:lnTo>
                <a:lnTo>
                  <a:pt x="1730718" y="5085282"/>
                </a:lnTo>
                <a:lnTo>
                  <a:pt x="1674248" y="5097120"/>
                </a:lnTo>
                <a:lnTo>
                  <a:pt x="1615686" y="5107882"/>
                </a:lnTo>
                <a:lnTo>
                  <a:pt x="1556077" y="5117569"/>
                </a:lnTo>
                <a:lnTo>
                  <a:pt x="1491242" y="5126179"/>
                </a:lnTo>
                <a:lnTo>
                  <a:pt x="1425358" y="5134789"/>
                </a:lnTo>
                <a:lnTo>
                  <a:pt x="1355293" y="5142322"/>
                </a:lnTo>
                <a:lnTo>
                  <a:pt x="1283136" y="5146628"/>
                </a:lnTo>
                <a:lnTo>
                  <a:pt x="1208888" y="5150933"/>
                </a:lnTo>
                <a:lnTo>
                  <a:pt x="1132548" y="5153085"/>
                </a:lnTo>
                <a:lnTo>
                  <a:pt x="1056209" y="5153085"/>
                </a:lnTo>
                <a:lnTo>
                  <a:pt x="975686" y="5150933"/>
                </a:lnTo>
                <a:lnTo>
                  <a:pt x="893072" y="5144475"/>
                </a:lnTo>
                <a:lnTo>
                  <a:pt x="811503" y="5136942"/>
                </a:lnTo>
                <a:lnTo>
                  <a:pt x="726797" y="5126179"/>
                </a:lnTo>
                <a:lnTo>
                  <a:pt x="642092" y="5112187"/>
                </a:lnTo>
                <a:lnTo>
                  <a:pt x="556340" y="5092815"/>
                </a:lnTo>
                <a:lnTo>
                  <a:pt x="469543" y="5072367"/>
                </a:lnTo>
                <a:lnTo>
                  <a:pt x="383790" y="5047612"/>
                </a:lnTo>
                <a:lnTo>
                  <a:pt x="294903" y="5018554"/>
                </a:lnTo>
                <a:lnTo>
                  <a:pt x="207060" y="4986267"/>
                </a:lnTo>
                <a:lnTo>
                  <a:pt x="207060" y="4984114"/>
                </a:lnTo>
                <a:lnTo>
                  <a:pt x="202877" y="4975504"/>
                </a:lnTo>
                <a:lnTo>
                  <a:pt x="196601" y="4962589"/>
                </a:lnTo>
                <a:lnTo>
                  <a:pt x="188235" y="4946445"/>
                </a:lnTo>
                <a:lnTo>
                  <a:pt x="178823" y="4923844"/>
                </a:lnTo>
                <a:lnTo>
                  <a:pt x="166274" y="4896937"/>
                </a:lnTo>
                <a:lnTo>
                  <a:pt x="154771" y="4865727"/>
                </a:lnTo>
                <a:lnTo>
                  <a:pt x="142222" y="4829134"/>
                </a:lnTo>
                <a:lnTo>
                  <a:pt x="128627" y="4787160"/>
                </a:lnTo>
                <a:lnTo>
                  <a:pt x="112941" y="4739805"/>
                </a:lnTo>
                <a:lnTo>
                  <a:pt x="98301" y="4690297"/>
                </a:lnTo>
                <a:lnTo>
                  <a:pt x="84706" y="4634332"/>
                </a:lnTo>
                <a:lnTo>
                  <a:pt x="70065" y="4572987"/>
                </a:lnTo>
                <a:lnTo>
                  <a:pt x="56471" y="4508412"/>
                </a:lnTo>
                <a:lnTo>
                  <a:pt x="43922" y="4438455"/>
                </a:lnTo>
                <a:lnTo>
                  <a:pt x="32418" y="4364194"/>
                </a:lnTo>
                <a:lnTo>
                  <a:pt x="21961" y="4285627"/>
                </a:lnTo>
                <a:lnTo>
                  <a:pt x="12549" y="4202757"/>
                </a:lnTo>
                <a:lnTo>
                  <a:pt x="6275" y="4113427"/>
                </a:lnTo>
                <a:lnTo>
                  <a:pt x="2092" y="4023022"/>
                </a:lnTo>
                <a:lnTo>
                  <a:pt x="0" y="3926160"/>
                </a:lnTo>
                <a:lnTo>
                  <a:pt x="0" y="3824992"/>
                </a:lnTo>
                <a:lnTo>
                  <a:pt x="4183" y="3719521"/>
                </a:lnTo>
                <a:lnTo>
                  <a:pt x="10458" y="3609742"/>
                </a:lnTo>
                <a:lnTo>
                  <a:pt x="19869" y="3495661"/>
                </a:lnTo>
                <a:lnTo>
                  <a:pt x="34510" y="3376196"/>
                </a:lnTo>
                <a:lnTo>
                  <a:pt x="52288" y="3254581"/>
                </a:lnTo>
                <a:lnTo>
                  <a:pt x="72157" y="3128659"/>
                </a:lnTo>
                <a:lnTo>
                  <a:pt x="98301" y="2996281"/>
                </a:lnTo>
                <a:lnTo>
                  <a:pt x="130719" y="2861749"/>
                </a:lnTo>
                <a:lnTo>
                  <a:pt x="166274" y="2720761"/>
                </a:lnTo>
                <a:lnTo>
                  <a:pt x="207060" y="2578696"/>
                </a:lnTo>
                <a:lnTo>
                  <a:pt x="207060" y="2574391"/>
                </a:lnTo>
                <a:lnTo>
                  <a:pt x="202877" y="2564704"/>
                </a:lnTo>
                <a:lnTo>
                  <a:pt x="196601" y="2547484"/>
                </a:lnTo>
                <a:lnTo>
                  <a:pt x="188235" y="2524883"/>
                </a:lnTo>
                <a:lnTo>
                  <a:pt x="178823" y="2493671"/>
                </a:lnTo>
                <a:lnTo>
                  <a:pt x="168366" y="2459231"/>
                </a:lnTo>
                <a:lnTo>
                  <a:pt x="156864" y="2417258"/>
                </a:lnTo>
                <a:lnTo>
                  <a:pt x="142222" y="2372056"/>
                </a:lnTo>
                <a:lnTo>
                  <a:pt x="128627" y="2320396"/>
                </a:lnTo>
                <a:lnTo>
                  <a:pt x="113987" y="2262278"/>
                </a:lnTo>
                <a:lnTo>
                  <a:pt x="100392" y="2200931"/>
                </a:lnTo>
                <a:lnTo>
                  <a:pt x="86797" y="2134204"/>
                </a:lnTo>
                <a:lnTo>
                  <a:pt x="72157" y="2064248"/>
                </a:lnTo>
                <a:lnTo>
                  <a:pt x="60654" y="1987835"/>
                </a:lnTo>
                <a:lnTo>
                  <a:pt x="48105" y="1909268"/>
                </a:lnTo>
                <a:lnTo>
                  <a:pt x="36601" y="1826396"/>
                </a:lnTo>
                <a:lnTo>
                  <a:pt x="26144" y="1740296"/>
                </a:lnTo>
                <a:lnTo>
                  <a:pt x="17778" y="1650968"/>
                </a:lnTo>
                <a:lnTo>
                  <a:pt x="10458" y="1558410"/>
                </a:lnTo>
                <a:lnTo>
                  <a:pt x="6275" y="1462625"/>
                </a:lnTo>
                <a:lnTo>
                  <a:pt x="4183" y="1363610"/>
                </a:lnTo>
                <a:lnTo>
                  <a:pt x="4183" y="1264595"/>
                </a:lnTo>
                <a:lnTo>
                  <a:pt x="8366" y="1161275"/>
                </a:lnTo>
                <a:lnTo>
                  <a:pt x="13595" y="1055801"/>
                </a:lnTo>
                <a:lnTo>
                  <a:pt x="24052" y="948176"/>
                </a:lnTo>
                <a:lnTo>
                  <a:pt x="37647" y="840552"/>
                </a:lnTo>
                <a:lnTo>
                  <a:pt x="54379" y="731850"/>
                </a:lnTo>
                <a:lnTo>
                  <a:pt x="76340" y="619920"/>
                </a:lnTo>
                <a:lnTo>
                  <a:pt x="102485" y="507990"/>
                </a:lnTo>
                <a:lnTo>
                  <a:pt x="132810" y="397137"/>
                </a:lnTo>
                <a:lnTo>
                  <a:pt x="166274" y="283053"/>
                </a:lnTo>
                <a:lnTo>
                  <a:pt x="207060" y="171123"/>
                </a:lnTo>
                <a:lnTo>
                  <a:pt x="211243" y="171123"/>
                </a:lnTo>
                <a:lnTo>
                  <a:pt x="216470" y="167895"/>
                </a:lnTo>
                <a:lnTo>
                  <a:pt x="226929" y="163590"/>
                </a:lnTo>
                <a:lnTo>
                  <a:pt x="238431" y="157133"/>
                </a:lnTo>
                <a:lnTo>
                  <a:pt x="255163" y="148523"/>
                </a:lnTo>
                <a:lnTo>
                  <a:pt x="275032" y="138837"/>
                </a:lnTo>
                <a:lnTo>
                  <a:pt x="299086" y="130227"/>
                </a:lnTo>
                <a:lnTo>
                  <a:pt x="327321" y="119464"/>
                </a:lnTo>
                <a:lnTo>
                  <a:pt x="357647" y="107625"/>
                </a:lnTo>
                <a:lnTo>
                  <a:pt x="391112" y="96863"/>
                </a:lnTo>
                <a:lnTo>
                  <a:pt x="427713" y="85024"/>
                </a:lnTo>
                <a:lnTo>
                  <a:pt x="467450" y="72109"/>
                </a:lnTo>
                <a:lnTo>
                  <a:pt x="512419" y="62423"/>
                </a:lnTo>
                <a:lnTo>
                  <a:pt x="560523" y="49508"/>
                </a:lnTo>
                <a:lnTo>
                  <a:pt x="610719" y="38745"/>
                </a:lnTo>
                <a:lnTo>
                  <a:pt x="664052" y="31212"/>
                </a:lnTo>
                <a:lnTo>
                  <a:pt x="722614" y="20449"/>
                </a:lnTo>
                <a:lnTo>
                  <a:pt x="783268" y="13992"/>
                </a:lnTo>
                <a:lnTo>
                  <a:pt x="847059" y="8610"/>
                </a:lnTo>
                <a:lnTo>
                  <a:pt x="912941" y="430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400800" y="3657600"/>
            <a:ext cx="4572000" cy="990600"/>
          </a:xfrm>
        </p:spPr>
        <p:txBody>
          <a:bodyPr>
            <a:normAutofit/>
          </a:bodyPr>
          <a:lstStyle>
            <a:lvl1pPr latinLnBrk="0">
              <a:defRPr lang="zh-TW" sz="3200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725515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四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295400" y="3962400"/>
            <a:ext cx="2743200" cy="1295400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  <p:sp>
        <p:nvSpPr>
          <p:cNvPr id="13" name="手繪多邊形 6"/>
          <p:cNvSpPr>
            <a:spLocks/>
          </p:cNvSpPr>
          <p:nvPr/>
        </p:nvSpPr>
        <p:spPr bwMode="auto">
          <a:xfrm>
            <a:off x="1221356" y="457200"/>
            <a:ext cx="3227682" cy="2631987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7" name="圖片版面配置區 16"/>
          <p:cNvSpPr>
            <a:spLocks noGrp="1"/>
          </p:cNvSpPr>
          <p:nvPr>
            <p:ph type="pic" idx="1"/>
          </p:nvPr>
        </p:nvSpPr>
        <p:spPr>
          <a:xfrm>
            <a:off x="1304421" y="531070"/>
            <a:ext cx="3061553" cy="2484250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9" name="手繪多邊形 6"/>
          <p:cNvSpPr>
            <a:spLocks/>
          </p:cNvSpPr>
          <p:nvPr/>
        </p:nvSpPr>
        <p:spPr bwMode="auto">
          <a:xfrm>
            <a:off x="4726556" y="457200"/>
            <a:ext cx="3227682" cy="2631987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0" name="圖片版面配置區 9"/>
          <p:cNvSpPr>
            <a:spLocks noGrp="1"/>
          </p:cNvSpPr>
          <p:nvPr>
            <p:ph type="pic" idx="13"/>
          </p:nvPr>
        </p:nvSpPr>
        <p:spPr>
          <a:xfrm>
            <a:off x="4809621" y="531070"/>
            <a:ext cx="3061553" cy="2484250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1" name="文字版面配置區 3"/>
          <p:cNvSpPr>
            <a:spLocks noGrp="1"/>
          </p:cNvSpPr>
          <p:nvPr>
            <p:ph type="body" sz="half" idx="14"/>
          </p:nvPr>
        </p:nvSpPr>
        <p:spPr>
          <a:xfrm>
            <a:off x="8211412" y="1125494"/>
            <a:ext cx="2743200" cy="1295400"/>
          </a:xfrm>
        </p:spPr>
        <p:txBody>
          <a:bodyPr/>
          <a:lstStyle>
            <a:lvl1pPr marL="0" indent="0" latinLnBrk="0">
              <a:buNone/>
              <a:defRPr lang="zh-TW"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手繪多邊形 6"/>
          <p:cNvSpPr>
            <a:spLocks/>
          </p:cNvSpPr>
          <p:nvPr/>
        </p:nvSpPr>
        <p:spPr bwMode="auto">
          <a:xfrm>
            <a:off x="4231256" y="3248025"/>
            <a:ext cx="3227682" cy="2631987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4" name="圖片版面配置區 13"/>
          <p:cNvSpPr>
            <a:spLocks noGrp="1"/>
          </p:cNvSpPr>
          <p:nvPr>
            <p:ph type="pic" idx="15"/>
          </p:nvPr>
        </p:nvSpPr>
        <p:spPr>
          <a:xfrm>
            <a:off x="4314321" y="3321895"/>
            <a:ext cx="3061553" cy="2484250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5" name="手繪多邊形 6"/>
          <p:cNvSpPr>
            <a:spLocks/>
          </p:cNvSpPr>
          <p:nvPr/>
        </p:nvSpPr>
        <p:spPr bwMode="auto">
          <a:xfrm>
            <a:off x="7726930" y="3248025"/>
            <a:ext cx="3227682" cy="2631987"/>
          </a:xfrm>
          <a:custGeom>
            <a:avLst/>
            <a:gdLst>
              <a:gd name="T0" fmla="*/ 65 w 5412"/>
              <a:gd name="T1" fmla="*/ 2670 h 4454"/>
              <a:gd name="T2" fmla="*/ 4 w 5412"/>
              <a:gd name="T3" fmla="*/ 3149 h 4454"/>
              <a:gd name="T4" fmla="*/ 8 w 5412"/>
              <a:gd name="T5" fmla="*/ 3544 h 4454"/>
              <a:gd name="T6" fmla="*/ 54 w 5412"/>
              <a:gd name="T7" fmla="*/ 3851 h 4454"/>
              <a:gd name="T8" fmla="*/ 113 w 5412"/>
              <a:gd name="T9" fmla="*/ 4070 h 4454"/>
              <a:gd name="T10" fmla="*/ 163 w 5412"/>
              <a:gd name="T11" fmla="*/ 4197 h 4454"/>
              <a:gd name="T12" fmla="*/ 177 w 5412"/>
              <a:gd name="T13" fmla="*/ 4226 h 4454"/>
              <a:gd name="T14" fmla="*/ 768 w 5412"/>
              <a:gd name="T15" fmla="*/ 4391 h 4454"/>
              <a:gd name="T16" fmla="*/ 1327 w 5412"/>
              <a:gd name="T17" fmla="*/ 4446 h 4454"/>
              <a:gd name="T18" fmla="*/ 1828 w 5412"/>
              <a:gd name="T19" fmla="*/ 4425 h 4454"/>
              <a:gd name="T20" fmla="*/ 2242 w 5412"/>
              <a:gd name="T21" fmla="*/ 4360 h 4454"/>
              <a:gd name="T22" fmla="*/ 2540 w 5412"/>
              <a:gd name="T23" fmla="*/ 4285 h 4454"/>
              <a:gd name="T24" fmla="*/ 2694 w 5412"/>
              <a:gd name="T25" fmla="*/ 4237 h 4454"/>
              <a:gd name="T26" fmla="*/ 3147 w 5412"/>
              <a:gd name="T27" fmla="*/ 4346 h 4454"/>
              <a:gd name="T28" fmla="*/ 3788 w 5412"/>
              <a:gd name="T29" fmla="*/ 4442 h 4454"/>
              <a:gd name="T30" fmla="*/ 4318 w 5412"/>
              <a:gd name="T31" fmla="*/ 4446 h 4454"/>
              <a:gd name="T32" fmla="*/ 4730 w 5412"/>
              <a:gd name="T33" fmla="*/ 4393 h 4454"/>
              <a:gd name="T34" fmla="*/ 5024 w 5412"/>
              <a:gd name="T35" fmla="*/ 4316 h 4454"/>
              <a:gd name="T36" fmla="*/ 5191 w 5412"/>
              <a:gd name="T37" fmla="*/ 4249 h 4454"/>
              <a:gd name="T38" fmla="*/ 5233 w 5412"/>
              <a:gd name="T39" fmla="*/ 4226 h 4454"/>
              <a:gd name="T40" fmla="*/ 5364 w 5412"/>
              <a:gd name="T41" fmla="*/ 3761 h 4454"/>
              <a:gd name="T42" fmla="*/ 5408 w 5412"/>
              <a:gd name="T43" fmla="*/ 3319 h 4454"/>
              <a:gd name="T44" fmla="*/ 5389 w 5412"/>
              <a:gd name="T45" fmla="*/ 2924 h 4454"/>
              <a:gd name="T46" fmla="*/ 5337 w 5412"/>
              <a:gd name="T47" fmla="*/ 2596 h 4454"/>
              <a:gd name="T48" fmla="*/ 5278 w 5412"/>
              <a:gd name="T49" fmla="*/ 2359 h 4454"/>
              <a:gd name="T50" fmla="*/ 5237 w 5412"/>
              <a:gd name="T51" fmla="*/ 2239 h 4454"/>
              <a:gd name="T52" fmla="*/ 5326 w 5412"/>
              <a:gd name="T53" fmla="*/ 1880 h 4454"/>
              <a:gd name="T54" fmla="*/ 5402 w 5412"/>
              <a:gd name="T55" fmla="*/ 1371 h 4454"/>
              <a:gd name="T56" fmla="*/ 5406 w 5412"/>
              <a:gd name="T57" fmla="*/ 950 h 4454"/>
              <a:gd name="T58" fmla="*/ 5364 w 5412"/>
              <a:gd name="T59" fmla="*/ 624 h 4454"/>
              <a:gd name="T60" fmla="*/ 5303 w 5412"/>
              <a:gd name="T61" fmla="*/ 392 h 4454"/>
              <a:gd name="T62" fmla="*/ 5249 w 5412"/>
              <a:gd name="T63" fmla="*/ 259 h 4454"/>
              <a:gd name="T64" fmla="*/ 5114 w 5412"/>
              <a:gd name="T65" fmla="*/ 182 h 4454"/>
              <a:gd name="T66" fmla="*/ 4529 w 5412"/>
              <a:gd name="T67" fmla="*/ 44 h 4454"/>
              <a:gd name="T68" fmla="*/ 3980 w 5412"/>
              <a:gd name="T69" fmla="*/ 8 h 4454"/>
              <a:gd name="T70" fmla="*/ 3494 w 5412"/>
              <a:gd name="T71" fmla="*/ 42 h 4454"/>
              <a:gd name="T72" fmla="*/ 3102 w 5412"/>
              <a:gd name="T73" fmla="*/ 111 h 4454"/>
              <a:gd name="T74" fmla="*/ 2832 w 5412"/>
              <a:gd name="T75" fmla="*/ 184 h 4454"/>
              <a:gd name="T76" fmla="*/ 2711 w 5412"/>
              <a:gd name="T77" fmla="*/ 225 h 4454"/>
              <a:gd name="T78" fmla="*/ 2129 w 5412"/>
              <a:gd name="T79" fmla="*/ 81 h 4454"/>
              <a:gd name="T80" fmla="*/ 1507 w 5412"/>
              <a:gd name="T81" fmla="*/ 6 h 4454"/>
              <a:gd name="T82" fmla="*/ 1000 w 5412"/>
              <a:gd name="T83" fmla="*/ 15 h 4454"/>
              <a:gd name="T84" fmla="*/ 611 w 5412"/>
              <a:gd name="T85" fmla="*/ 77 h 4454"/>
              <a:gd name="T86" fmla="*/ 344 w 5412"/>
              <a:gd name="T87" fmla="*/ 156 h 4454"/>
              <a:gd name="T88" fmla="*/ 202 w 5412"/>
              <a:gd name="T89" fmla="*/ 215 h 4454"/>
              <a:gd name="T90" fmla="*/ 177 w 5412"/>
              <a:gd name="T91" fmla="*/ 230 h 4454"/>
              <a:gd name="T92" fmla="*/ 65 w 5412"/>
              <a:gd name="T93" fmla="*/ 605 h 4454"/>
              <a:gd name="T94" fmla="*/ 6 w 5412"/>
              <a:gd name="T95" fmla="*/ 1052 h 4454"/>
              <a:gd name="T96" fmla="*/ 13 w 5412"/>
              <a:gd name="T97" fmla="*/ 1457 h 4454"/>
              <a:gd name="T98" fmla="*/ 61 w 5412"/>
              <a:gd name="T99" fmla="*/ 1801 h 4454"/>
              <a:gd name="T100" fmla="*/ 123 w 5412"/>
              <a:gd name="T101" fmla="*/ 2054 h 4454"/>
              <a:gd name="T102" fmla="*/ 169 w 5412"/>
              <a:gd name="T103" fmla="*/ 2200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12" h="4454">
                <a:moveTo>
                  <a:pt x="177" y="2227"/>
                </a:moveTo>
                <a:lnTo>
                  <a:pt x="144" y="2342"/>
                </a:lnTo>
                <a:lnTo>
                  <a:pt x="113" y="2454"/>
                </a:lnTo>
                <a:lnTo>
                  <a:pt x="86" y="2563"/>
                </a:lnTo>
                <a:lnTo>
                  <a:pt x="65" y="2670"/>
                </a:lnTo>
                <a:lnTo>
                  <a:pt x="46" y="2772"/>
                </a:lnTo>
                <a:lnTo>
                  <a:pt x="31" y="2872"/>
                </a:lnTo>
                <a:lnTo>
                  <a:pt x="19" y="2968"/>
                </a:lnTo>
                <a:lnTo>
                  <a:pt x="10" y="3060"/>
                </a:lnTo>
                <a:lnTo>
                  <a:pt x="4" y="3149"/>
                </a:lnTo>
                <a:lnTo>
                  <a:pt x="0" y="3235"/>
                </a:lnTo>
                <a:lnTo>
                  <a:pt x="0" y="3317"/>
                </a:lnTo>
                <a:lnTo>
                  <a:pt x="0" y="3396"/>
                </a:lnTo>
                <a:lnTo>
                  <a:pt x="4" y="3473"/>
                </a:lnTo>
                <a:lnTo>
                  <a:pt x="8" y="3544"/>
                </a:lnTo>
                <a:lnTo>
                  <a:pt x="15" y="3613"/>
                </a:lnTo>
                <a:lnTo>
                  <a:pt x="23" y="3678"/>
                </a:lnTo>
                <a:lnTo>
                  <a:pt x="33" y="3740"/>
                </a:lnTo>
                <a:lnTo>
                  <a:pt x="42" y="3797"/>
                </a:lnTo>
                <a:lnTo>
                  <a:pt x="54" y="3851"/>
                </a:lnTo>
                <a:lnTo>
                  <a:pt x="65" y="3903"/>
                </a:lnTo>
                <a:lnTo>
                  <a:pt x="77" y="3949"/>
                </a:lnTo>
                <a:lnTo>
                  <a:pt x="88" y="3993"/>
                </a:lnTo>
                <a:lnTo>
                  <a:pt x="102" y="4034"/>
                </a:lnTo>
                <a:lnTo>
                  <a:pt x="113" y="4070"/>
                </a:lnTo>
                <a:lnTo>
                  <a:pt x="125" y="4103"/>
                </a:lnTo>
                <a:lnTo>
                  <a:pt x="136" y="4131"/>
                </a:lnTo>
                <a:lnTo>
                  <a:pt x="146" y="4156"/>
                </a:lnTo>
                <a:lnTo>
                  <a:pt x="156" y="4178"/>
                </a:lnTo>
                <a:lnTo>
                  <a:pt x="163" y="4197"/>
                </a:lnTo>
                <a:lnTo>
                  <a:pt x="169" y="4210"/>
                </a:lnTo>
                <a:lnTo>
                  <a:pt x="175" y="4220"/>
                </a:lnTo>
                <a:lnTo>
                  <a:pt x="177" y="4226"/>
                </a:lnTo>
                <a:lnTo>
                  <a:pt x="177" y="4226"/>
                </a:lnTo>
                <a:lnTo>
                  <a:pt x="177" y="4226"/>
                </a:lnTo>
                <a:lnTo>
                  <a:pt x="296" y="4270"/>
                </a:lnTo>
                <a:lnTo>
                  <a:pt x="415" y="4308"/>
                </a:lnTo>
                <a:lnTo>
                  <a:pt x="534" y="4341"/>
                </a:lnTo>
                <a:lnTo>
                  <a:pt x="651" y="4368"/>
                </a:lnTo>
                <a:lnTo>
                  <a:pt x="768" y="4391"/>
                </a:lnTo>
                <a:lnTo>
                  <a:pt x="883" y="4410"/>
                </a:lnTo>
                <a:lnTo>
                  <a:pt x="996" y="4425"/>
                </a:lnTo>
                <a:lnTo>
                  <a:pt x="1108" y="4435"/>
                </a:lnTo>
                <a:lnTo>
                  <a:pt x="1219" y="4442"/>
                </a:lnTo>
                <a:lnTo>
                  <a:pt x="1327" y="4446"/>
                </a:lnTo>
                <a:lnTo>
                  <a:pt x="1432" y="4446"/>
                </a:lnTo>
                <a:lnTo>
                  <a:pt x="1536" y="4444"/>
                </a:lnTo>
                <a:lnTo>
                  <a:pt x="1638" y="4441"/>
                </a:lnTo>
                <a:lnTo>
                  <a:pt x="1734" y="4433"/>
                </a:lnTo>
                <a:lnTo>
                  <a:pt x="1828" y="4425"/>
                </a:lnTo>
                <a:lnTo>
                  <a:pt x="1920" y="4414"/>
                </a:lnTo>
                <a:lnTo>
                  <a:pt x="2006" y="4402"/>
                </a:lnTo>
                <a:lnTo>
                  <a:pt x="2089" y="4389"/>
                </a:lnTo>
                <a:lnTo>
                  <a:pt x="2167" y="4375"/>
                </a:lnTo>
                <a:lnTo>
                  <a:pt x="2242" y="4360"/>
                </a:lnTo>
                <a:lnTo>
                  <a:pt x="2311" y="4345"/>
                </a:lnTo>
                <a:lnTo>
                  <a:pt x="2377" y="4329"/>
                </a:lnTo>
                <a:lnTo>
                  <a:pt x="2436" y="4314"/>
                </a:lnTo>
                <a:lnTo>
                  <a:pt x="2492" y="4300"/>
                </a:lnTo>
                <a:lnTo>
                  <a:pt x="2540" y="4285"/>
                </a:lnTo>
                <a:lnTo>
                  <a:pt x="2584" y="4274"/>
                </a:lnTo>
                <a:lnTo>
                  <a:pt x="2621" y="4262"/>
                </a:lnTo>
                <a:lnTo>
                  <a:pt x="2651" y="4250"/>
                </a:lnTo>
                <a:lnTo>
                  <a:pt x="2676" y="4243"/>
                </a:lnTo>
                <a:lnTo>
                  <a:pt x="2694" y="4237"/>
                </a:lnTo>
                <a:lnTo>
                  <a:pt x="2705" y="4233"/>
                </a:lnTo>
                <a:lnTo>
                  <a:pt x="2707" y="4231"/>
                </a:lnTo>
                <a:lnTo>
                  <a:pt x="2859" y="4275"/>
                </a:lnTo>
                <a:lnTo>
                  <a:pt x="3005" y="4314"/>
                </a:lnTo>
                <a:lnTo>
                  <a:pt x="3147" y="4346"/>
                </a:lnTo>
                <a:lnTo>
                  <a:pt x="3283" y="4375"/>
                </a:lnTo>
                <a:lnTo>
                  <a:pt x="3415" y="4398"/>
                </a:lnTo>
                <a:lnTo>
                  <a:pt x="3544" y="4418"/>
                </a:lnTo>
                <a:lnTo>
                  <a:pt x="3669" y="4433"/>
                </a:lnTo>
                <a:lnTo>
                  <a:pt x="3788" y="4442"/>
                </a:lnTo>
                <a:lnTo>
                  <a:pt x="3903" y="4450"/>
                </a:lnTo>
                <a:lnTo>
                  <a:pt x="4014" y="4454"/>
                </a:lnTo>
                <a:lnTo>
                  <a:pt x="4120" y="4454"/>
                </a:lnTo>
                <a:lnTo>
                  <a:pt x="4222" y="4452"/>
                </a:lnTo>
                <a:lnTo>
                  <a:pt x="4318" y="4446"/>
                </a:lnTo>
                <a:lnTo>
                  <a:pt x="4410" y="4439"/>
                </a:lnTo>
                <a:lnTo>
                  <a:pt x="4498" y="4431"/>
                </a:lnTo>
                <a:lnTo>
                  <a:pt x="4581" y="4419"/>
                </a:lnTo>
                <a:lnTo>
                  <a:pt x="4658" y="4406"/>
                </a:lnTo>
                <a:lnTo>
                  <a:pt x="4730" y="4393"/>
                </a:lnTo>
                <a:lnTo>
                  <a:pt x="4800" y="4377"/>
                </a:lnTo>
                <a:lnTo>
                  <a:pt x="4863" y="4362"/>
                </a:lnTo>
                <a:lnTo>
                  <a:pt x="4921" y="4346"/>
                </a:lnTo>
                <a:lnTo>
                  <a:pt x="4974" y="4331"/>
                </a:lnTo>
                <a:lnTo>
                  <a:pt x="5024" y="4316"/>
                </a:lnTo>
                <a:lnTo>
                  <a:pt x="5066" y="4300"/>
                </a:lnTo>
                <a:lnTo>
                  <a:pt x="5105" y="4285"/>
                </a:lnTo>
                <a:lnTo>
                  <a:pt x="5139" y="4272"/>
                </a:lnTo>
                <a:lnTo>
                  <a:pt x="5168" y="4260"/>
                </a:lnTo>
                <a:lnTo>
                  <a:pt x="5191" y="4249"/>
                </a:lnTo>
                <a:lnTo>
                  <a:pt x="5210" y="4239"/>
                </a:lnTo>
                <a:lnTo>
                  <a:pt x="5222" y="4233"/>
                </a:lnTo>
                <a:lnTo>
                  <a:pt x="5230" y="4227"/>
                </a:lnTo>
                <a:lnTo>
                  <a:pt x="5233" y="4226"/>
                </a:lnTo>
                <a:lnTo>
                  <a:pt x="5233" y="4226"/>
                </a:lnTo>
                <a:lnTo>
                  <a:pt x="5268" y="4133"/>
                </a:lnTo>
                <a:lnTo>
                  <a:pt x="5299" y="4039"/>
                </a:lnTo>
                <a:lnTo>
                  <a:pt x="5324" y="3945"/>
                </a:lnTo>
                <a:lnTo>
                  <a:pt x="5347" y="3853"/>
                </a:lnTo>
                <a:lnTo>
                  <a:pt x="5364" y="3761"/>
                </a:lnTo>
                <a:lnTo>
                  <a:pt x="5379" y="3671"/>
                </a:lnTo>
                <a:lnTo>
                  <a:pt x="5391" y="3580"/>
                </a:lnTo>
                <a:lnTo>
                  <a:pt x="5399" y="3492"/>
                </a:lnTo>
                <a:lnTo>
                  <a:pt x="5404" y="3406"/>
                </a:lnTo>
                <a:lnTo>
                  <a:pt x="5408" y="3319"/>
                </a:lnTo>
                <a:lnTo>
                  <a:pt x="5408" y="3235"/>
                </a:lnTo>
                <a:lnTo>
                  <a:pt x="5406" y="3154"/>
                </a:lnTo>
                <a:lnTo>
                  <a:pt x="5402" y="3076"/>
                </a:lnTo>
                <a:lnTo>
                  <a:pt x="5397" y="2997"/>
                </a:lnTo>
                <a:lnTo>
                  <a:pt x="5389" y="2924"/>
                </a:lnTo>
                <a:lnTo>
                  <a:pt x="5381" y="2851"/>
                </a:lnTo>
                <a:lnTo>
                  <a:pt x="5372" y="2782"/>
                </a:lnTo>
                <a:lnTo>
                  <a:pt x="5360" y="2717"/>
                </a:lnTo>
                <a:lnTo>
                  <a:pt x="5349" y="2655"/>
                </a:lnTo>
                <a:lnTo>
                  <a:pt x="5337" y="2596"/>
                </a:lnTo>
                <a:lnTo>
                  <a:pt x="5326" y="2540"/>
                </a:lnTo>
                <a:lnTo>
                  <a:pt x="5312" y="2488"/>
                </a:lnTo>
                <a:lnTo>
                  <a:pt x="5301" y="2442"/>
                </a:lnTo>
                <a:lnTo>
                  <a:pt x="5289" y="2398"/>
                </a:lnTo>
                <a:lnTo>
                  <a:pt x="5278" y="2359"/>
                </a:lnTo>
                <a:lnTo>
                  <a:pt x="5266" y="2325"/>
                </a:lnTo>
                <a:lnTo>
                  <a:pt x="5258" y="2296"/>
                </a:lnTo>
                <a:lnTo>
                  <a:pt x="5249" y="2271"/>
                </a:lnTo>
                <a:lnTo>
                  <a:pt x="5243" y="2252"/>
                </a:lnTo>
                <a:lnTo>
                  <a:pt x="5237" y="2239"/>
                </a:lnTo>
                <a:lnTo>
                  <a:pt x="5233" y="2229"/>
                </a:lnTo>
                <a:lnTo>
                  <a:pt x="5233" y="2227"/>
                </a:lnTo>
                <a:lnTo>
                  <a:pt x="5268" y="2108"/>
                </a:lnTo>
                <a:lnTo>
                  <a:pt x="5299" y="1991"/>
                </a:lnTo>
                <a:lnTo>
                  <a:pt x="5326" y="1880"/>
                </a:lnTo>
                <a:lnTo>
                  <a:pt x="5349" y="1770"/>
                </a:lnTo>
                <a:lnTo>
                  <a:pt x="5368" y="1664"/>
                </a:lnTo>
                <a:lnTo>
                  <a:pt x="5383" y="1563"/>
                </a:lnTo>
                <a:lnTo>
                  <a:pt x="5395" y="1465"/>
                </a:lnTo>
                <a:lnTo>
                  <a:pt x="5402" y="1371"/>
                </a:lnTo>
                <a:lnTo>
                  <a:pt x="5408" y="1279"/>
                </a:lnTo>
                <a:lnTo>
                  <a:pt x="5412" y="1190"/>
                </a:lnTo>
                <a:lnTo>
                  <a:pt x="5412" y="1108"/>
                </a:lnTo>
                <a:lnTo>
                  <a:pt x="5410" y="1027"/>
                </a:lnTo>
                <a:lnTo>
                  <a:pt x="5406" y="950"/>
                </a:lnTo>
                <a:lnTo>
                  <a:pt x="5400" y="877"/>
                </a:lnTo>
                <a:lnTo>
                  <a:pt x="5393" y="808"/>
                </a:lnTo>
                <a:lnTo>
                  <a:pt x="5385" y="743"/>
                </a:lnTo>
                <a:lnTo>
                  <a:pt x="5374" y="682"/>
                </a:lnTo>
                <a:lnTo>
                  <a:pt x="5364" y="624"/>
                </a:lnTo>
                <a:lnTo>
                  <a:pt x="5352" y="570"/>
                </a:lnTo>
                <a:lnTo>
                  <a:pt x="5339" y="518"/>
                </a:lnTo>
                <a:lnTo>
                  <a:pt x="5328" y="472"/>
                </a:lnTo>
                <a:lnTo>
                  <a:pt x="5314" y="430"/>
                </a:lnTo>
                <a:lnTo>
                  <a:pt x="5303" y="392"/>
                </a:lnTo>
                <a:lnTo>
                  <a:pt x="5289" y="357"/>
                </a:lnTo>
                <a:lnTo>
                  <a:pt x="5278" y="326"/>
                </a:lnTo>
                <a:lnTo>
                  <a:pt x="5268" y="299"/>
                </a:lnTo>
                <a:lnTo>
                  <a:pt x="5258" y="278"/>
                </a:lnTo>
                <a:lnTo>
                  <a:pt x="5249" y="259"/>
                </a:lnTo>
                <a:lnTo>
                  <a:pt x="5243" y="246"/>
                </a:lnTo>
                <a:lnTo>
                  <a:pt x="5237" y="234"/>
                </a:lnTo>
                <a:lnTo>
                  <a:pt x="5233" y="228"/>
                </a:lnTo>
                <a:lnTo>
                  <a:pt x="5233" y="227"/>
                </a:lnTo>
                <a:lnTo>
                  <a:pt x="5114" y="182"/>
                </a:lnTo>
                <a:lnTo>
                  <a:pt x="4995" y="146"/>
                </a:lnTo>
                <a:lnTo>
                  <a:pt x="4878" y="113"/>
                </a:lnTo>
                <a:lnTo>
                  <a:pt x="4759" y="84"/>
                </a:lnTo>
                <a:lnTo>
                  <a:pt x="4644" y="61"/>
                </a:lnTo>
                <a:lnTo>
                  <a:pt x="4529" y="44"/>
                </a:lnTo>
                <a:lnTo>
                  <a:pt x="4416" y="29"/>
                </a:lnTo>
                <a:lnTo>
                  <a:pt x="4302" y="19"/>
                </a:lnTo>
                <a:lnTo>
                  <a:pt x="4193" y="12"/>
                </a:lnTo>
                <a:lnTo>
                  <a:pt x="4085" y="8"/>
                </a:lnTo>
                <a:lnTo>
                  <a:pt x="3980" y="8"/>
                </a:lnTo>
                <a:lnTo>
                  <a:pt x="3876" y="10"/>
                </a:lnTo>
                <a:lnTo>
                  <a:pt x="3776" y="15"/>
                </a:lnTo>
                <a:lnTo>
                  <a:pt x="3678" y="21"/>
                </a:lnTo>
                <a:lnTo>
                  <a:pt x="3584" y="31"/>
                </a:lnTo>
                <a:lnTo>
                  <a:pt x="3494" y="42"/>
                </a:lnTo>
                <a:lnTo>
                  <a:pt x="3408" y="54"/>
                </a:lnTo>
                <a:lnTo>
                  <a:pt x="3325" y="67"/>
                </a:lnTo>
                <a:lnTo>
                  <a:pt x="3246" y="81"/>
                </a:lnTo>
                <a:lnTo>
                  <a:pt x="3172" y="96"/>
                </a:lnTo>
                <a:lnTo>
                  <a:pt x="3102" y="111"/>
                </a:lnTo>
                <a:lnTo>
                  <a:pt x="3037" y="127"/>
                </a:lnTo>
                <a:lnTo>
                  <a:pt x="2978" y="142"/>
                </a:lnTo>
                <a:lnTo>
                  <a:pt x="2924" y="157"/>
                </a:lnTo>
                <a:lnTo>
                  <a:pt x="2876" y="171"/>
                </a:lnTo>
                <a:lnTo>
                  <a:pt x="2832" y="184"/>
                </a:lnTo>
                <a:lnTo>
                  <a:pt x="2795" y="196"/>
                </a:lnTo>
                <a:lnTo>
                  <a:pt x="2765" y="205"/>
                </a:lnTo>
                <a:lnTo>
                  <a:pt x="2740" y="215"/>
                </a:lnTo>
                <a:lnTo>
                  <a:pt x="2722" y="221"/>
                </a:lnTo>
                <a:lnTo>
                  <a:pt x="2711" y="225"/>
                </a:lnTo>
                <a:lnTo>
                  <a:pt x="2707" y="227"/>
                </a:lnTo>
                <a:lnTo>
                  <a:pt x="2557" y="182"/>
                </a:lnTo>
                <a:lnTo>
                  <a:pt x="2409" y="142"/>
                </a:lnTo>
                <a:lnTo>
                  <a:pt x="2267" y="109"/>
                </a:lnTo>
                <a:lnTo>
                  <a:pt x="2129" y="81"/>
                </a:lnTo>
                <a:lnTo>
                  <a:pt x="1997" y="58"/>
                </a:lnTo>
                <a:lnTo>
                  <a:pt x="1868" y="38"/>
                </a:lnTo>
                <a:lnTo>
                  <a:pt x="1743" y="23"/>
                </a:lnTo>
                <a:lnTo>
                  <a:pt x="1622" y="12"/>
                </a:lnTo>
                <a:lnTo>
                  <a:pt x="1507" y="6"/>
                </a:lnTo>
                <a:lnTo>
                  <a:pt x="1396" y="2"/>
                </a:lnTo>
                <a:lnTo>
                  <a:pt x="1290" y="0"/>
                </a:lnTo>
                <a:lnTo>
                  <a:pt x="1188" y="4"/>
                </a:lnTo>
                <a:lnTo>
                  <a:pt x="1092" y="8"/>
                </a:lnTo>
                <a:lnTo>
                  <a:pt x="1000" y="15"/>
                </a:lnTo>
                <a:lnTo>
                  <a:pt x="912" y="25"/>
                </a:lnTo>
                <a:lnTo>
                  <a:pt x="829" y="36"/>
                </a:lnTo>
                <a:lnTo>
                  <a:pt x="753" y="48"/>
                </a:lnTo>
                <a:lnTo>
                  <a:pt x="680" y="61"/>
                </a:lnTo>
                <a:lnTo>
                  <a:pt x="611" y="77"/>
                </a:lnTo>
                <a:lnTo>
                  <a:pt x="547" y="92"/>
                </a:lnTo>
                <a:lnTo>
                  <a:pt x="490" y="108"/>
                </a:lnTo>
                <a:lnTo>
                  <a:pt x="436" y="125"/>
                </a:lnTo>
                <a:lnTo>
                  <a:pt x="386" y="140"/>
                </a:lnTo>
                <a:lnTo>
                  <a:pt x="344" y="156"/>
                </a:lnTo>
                <a:lnTo>
                  <a:pt x="305" y="169"/>
                </a:lnTo>
                <a:lnTo>
                  <a:pt x="271" y="182"/>
                </a:lnTo>
                <a:lnTo>
                  <a:pt x="242" y="196"/>
                </a:lnTo>
                <a:lnTo>
                  <a:pt x="219" y="205"/>
                </a:lnTo>
                <a:lnTo>
                  <a:pt x="202" y="215"/>
                </a:lnTo>
                <a:lnTo>
                  <a:pt x="188" y="221"/>
                </a:lnTo>
                <a:lnTo>
                  <a:pt x="180" y="225"/>
                </a:lnTo>
                <a:lnTo>
                  <a:pt x="177" y="227"/>
                </a:lnTo>
                <a:lnTo>
                  <a:pt x="177" y="227"/>
                </a:lnTo>
                <a:lnTo>
                  <a:pt x="177" y="230"/>
                </a:lnTo>
                <a:lnTo>
                  <a:pt x="177" y="230"/>
                </a:lnTo>
                <a:lnTo>
                  <a:pt x="142" y="324"/>
                </a:lnTo>
                <a:lnTo>
                  <a:pt x="113" y="419"/>
                </a:lnTo>
                <a:lnTo>
                  <a:pt x="86" y="511"/>
                </a:lnTo>
                <a:lnTo>
                  <a:pt x="65" y="605"/>
                </a:lnTo>
                <a:lnTo>
                  <a:pt x="46" y="695"/>
                </a:lnTo>
                <a:lnTo>
                  <a:pt x="31" y="787"/>
                </a:lnTo>
                <a:lnTo>
                  <a:pt x="19" y="875"/>
                </a:lnTo>
                <a:lnTo>
                  <a:pt x="12" y="964"/>
                </a:lnTo>
                <a:lnTo>
                  <a:pt x="6" y="1052"/>
                </a:lnTo>
                <a:lnTo>
                  <a:pt x="4" y="1137"/>
                </a:lnTo>
                <a:lnTo>
                  <a:pt x="2" y="1221"/>
                </a:lnTo>
                <a:lnTo>
                  <a:pt x="4" y="1302"/>
                </a:lnTo>
                <a:lnTo>
                  <a:pt x="8" y="1380"/>
                </a:lnTo>
                <a:lnTo>
                  <a:pt x="13" y="1457"/>
                </a:lnTo>
                <a:lnTo>
                  <a:pt x="21" y="1532"/>
                </a:lnTo>
                <a:lnTo>
                  <a:pt x="31" y="1603"/>
                </a:lnTo>
                <a:lnTo>
                  <a:pt x="40" y="1672"/>
                </a:lnTo>
                <a:lnTo>
                  <a:pt x="50" y="1737"/>
                </a:lnTo>
                <a:lnTo>
                  <a:pt x="61" y="1801"/>
                </a:lnTo>
                <a:lnTo>
                  <a:pt x="73" y="1858"/>
                </a:lnTo>
                <a:lnTo>
                  <a:pt x="86" y="1914"/>
                </a:lnTo>
                <a:lnTo>
                  <a:pt x="98" y="1964"/>
                </a:lnTo>
                <a:lnTo>
                  <a:pt x="111" y="2012"/>
                </a:lnTo>
                <a:lnTo>
                  <a:pt x="123" y="2054"/>
                </a:lnTo>
                <a:lnTo>
                  <a:pt x="132" y="2095"/>
                </a:lnTo>
                <a:lnTo>
                  <a:pt x="144" y="2127"/>
                </a:lnTo>
                <a:lnTo>
                  <a:pt x="154" y="2158"/>
                </a:lnTo>
                <a:lnTo>
                  <a:pt x="161" y="2181"/>
                </a:lnTo>
                <a:lnTo>
                  <a:pt x="169" y="2200"/>
                </a:lnTo>
                <a:lnTo>
                  <a:pt x="173" y="2215"/>
                </a:lnTo>
                <a:lnTo>
                  <a:pt x="177" y="2223"/>
                </a:lnTo>
                <a:lnTo>
                  <a:pt x="177" y="2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6" name="圖片版面配置區 15"/>
          <p:cNvSpPr>
            <a:spLocks noGrp="1"/>
          </p:cNvSpPr>
          <p:nvPr>
            <p:ph type="pic" idx="16"/>
          </p:nvPr>
        </p:nvSpPr>
        <p:spPr>
          <a:xfrm>
            <a:off x="7809996" y="3321895"/>
            <a:ext cx="3061553" cy="2484250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457200">
            <a:noAutofit/>
          </a:bodyPr>
          <a:lstStyle>
            <a:lvl1pPr marL="0" indent="0" algn="ctr" latinLnBrk="0">
              <a:buNone/>
              <a:defRPr lang="zh-TW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301965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845209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手繪多邊形 47"/>
          <p:cNvSpPr/>
          <p:nvPr/>
        </p:nvSpPr>
        <p:spPr bwMode="white">
          <a:xfrm>
            <a:off x="8078412" y="4780535"/>
            <a:ext cx="3187624" cy="2097342"/>
          </a:xfrm>
          <a:custGeom>
            <a:avLst/>
            <a:gdLst>
              <a:gd name="connsiteX0" fmla="*/ 72390 w 853440"/>
              <a:gd name="connsiteY0" fmla="*/ 190500 h 472440"/>
              <a:gd name="connsiteX1" fmla="*/ 354330 w 853440"/>
              <a:gd name="connsiteY1" fmla="*/ 41910 h 472440"/>
              <a:gd name="connsiteX2" fmla="*/ 586740 w 853440"/>
              <a:gd name="connsiteY2" fmla="*/ 0 h 472440"/>
              <a:gd name="connsiteX3" fmla="*/ 693420 w 853440"/>
              <a:gd name="connsiteY3" fmla="*/ 156210 h 472440"/>
              <a:gd name="connsiteX4" fmla="*/ 853440 w 853440"/>
              <a:gd name="connsiteY4" fmla="*/ 342900 h 472440"/>
              <a:gd name="connsiteX5" fmla="*/ 579120 w 853440"/>
              <a:gd name="connsiteY5" fmla="*/ 472440 h 472440"/>
              <a:gd name="connsiteX6" fmla="*/ 281940 w 853440"/>
              <a:gd name="connsiteY6" fmla="*/ 449580 h 472440"/>
              <a:gd name="connsiteX7" fmla="*/ 0 w 853440"/>
              <a:gd name="connsiteY7" fmla="*/ 403860 h 472440"/>
              <a:gd name="connsiteX8" fmla="*/ 72390 w 853440"/>
              <a:gd name="connsiteY8" fmla="*/ 190500 h 472440"/>
              <a:gd name="connsiteX0" fmla="*/ 0 w 781050"/>
              <a:gd name="connsiteY0" fmla="*/ 190500 h 472440"/>
              <a:gd name="connsiteX1" fmla="*/ 281940 w 781050"/>
              <a:gd name="connsiteY1" fmla="*/ 41910 h 472440"/>
              <a:gd name="connsiteX2" fmla="*/ 514350 w 781050"/>
              <a:gd name="connsiteY2" fmla="*/ 0 h 472440"/>
              <a:gd name="connsiteX3" fmla="*/ 621030 w 781050"/>
              <a:gd name="connsiteY3" fmla="*/ 156210 h 472440"/>
              <a:gd name="connsiteX4" fmla="*/ 781050 w 781050"/>
              <a:gd name="connsiteY4" fmla="*/ 342900 h 472440"/>
              <a:gd name="connsiteX5" fmla="*/ 506730 w 781050"/>
              <a:gd name="connsiteY5" fmla="*/ 472440 h 472440"/>
              <a:gd name="connsiteX6" fmla="*/ 209550 w 781050"/>
              <a:gd name="connsiteY6" fmla="*/ 449580 h 472440"/>
              <a:gd name="connsiteX7" fmla="*/ 0 w 781050"/>
              <a:gd name="connsiteY7" fmla="*/ 190500 h 472440"/>
              <a:gd name="connsiteX0" fmla="*/ 51872 w 832922"/>
              <a:gd name="connsiteY0" fmla="*/ 190500 h 472440"/>
              <a:gd name="connsiteX1" fmla="*/ 333812 w 832922"/>
              <a:gd name="connsiteY1" fmla="*/ 41910 h 472440"/>
              <a:gd name="connsiteX2" fmla="*/ 566222 w 832922"/>
              <a:gd name="connsiteY2" fmla="*/ 0 h 472440"/>
              <a:gd name="connsiteX3" fmla="*/ 672902 w 832922"/>
              <a:gd name="connsiteY3" fmla="*/ 156210 h 472440"/>
              <a:gd name="connsiteX4" fmla="*/ 832922 w 832922"/>
              <a:gd name="connsiteY4" fmla="*/ 342900 h 472440"/>
              <a:gd name="connsiteX5" fmla="*/ 558602 w 832922"/>
              <a:gd name="connsiteY5" fmla="*/ 472440 h 472440"/>
              <a:gd name="connsiteX6" fmla="*/ 261422 w 832922"/>
              <a:gd name="connsiteY6" fmla="*/ 449580 h 472440"/>
              <a:gd name="connsiteX7" fmla="*/ 51872 w 832922"/>
              <a:gd name="connsiteY7" fmla="*/ 190500 h 472440"/>
              <a:gd name="connsiteX0" fmla="*/ 68801 w 849851"/>
              <a:gd name="connsiteY0" fmla="*/ 190500 h 476402"/>
              <a:gd name="connsiteX1" fmla="*/ 350741 w 849851"/>
              <a:gd name="connsiteY1" fmla="*/ 41910 h 476402"/>
              <a:gd name="connsiteX2" fmla="*/ 583151 w 849851"/>
              <a:gd name="connsiteY2" fmla="*/ 0 h 476402"/>
              <a:gd name="connsiteX3" fmla="*/ 689831 w 849851"/>
              <a:gd name="connsiteY3" fmla="*/ 156210 h 476402"/>
              <a:gd name="connsiteX4" fmla="*/ 849851 w 849851"/>
              <a:gd name="connsiteY4" fmla="*/ 342900 h 476402"/>
              <a:gd name="connsiteX5" fmla="*/ 575531 w 849851"/>
              <a:gd name="connsiteY5" fmla="*/ 472440 h 476402"/>
              <a:gd name="connsiteX6" fmla="*/ 278351 w 849851"/>
              <a:gd name="connsiteY6" fmla="*/ 449580 h 476402"/>
              <a:gd name="connsiteX7" fmla="*/ 68801 w 849851"/>
              <a:gd name="connsiteY7" fmla="*/ 190500 h 476402"/>
              <a:gd name="connsiteX0" fmla="*/ 68801 w 849851"/>
              <a:gd name="connsiteY0" fmla="*/ 190500 h 500010"/>
              <a:gd name="connsiteX1" fmla="*/ 350741 w 849851"/>
              <a:gd name="connsiteY1" fmla="*/ 41910 h 500010"/>
              <a:gd name="connsiteX2" fmla="*/ 583151 w 849851"/>
              <a:gd name="connsiteY2" fmla="*/ 0 h 500010"/>
              <a:gd name="connsiteX3" fmla="*/ 689831 w 849851"/>
              <a:gd name="connsiteY3" fmla="*/ 156210 h 500010"/>
              <a:gd name="connsiteX4" fmla="*/ 849851 w 849851"/>
              <a:gd name="connsiteY4" fmla="*/ 342900 h 500010"/>
              <a:gd name="connsiteX5" fmla="*/ 575531 w 849851"/>
              <a:gd name="connsiteY5" fmla="*/ 472440 h 500010"/>
              <a:gd name="connsiteX6" fmla="*/ 278351 w 849851"/>
              <a:gd name="connsiteY6" fmla="*/ 449580 h 500010"/>
              <a:gd name="connsiteX7" fmla="*/ 68801 w 849851"/>
              <a:gd name="connsiteY7" fmla="*/ 190500 h 500010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49851"/>
              <a:gd name="connsiteY0" fmla="*/ 190500 h 521017"/>
              <a:gd name="connsiteX1" fmla="*/ 350741 w 849851"/>
              <a:gd name="connsiteY1" fmla="*/ 41910 h 521017"/>
              <a:gd name="connsiteX2" fmla="*/ 583151 w 849851"/>
              <a:gd name="connsiteY2" fmla="*/ 0 h 521017"/>
              <a:gd name="connsiteX3" fmla="*/ 689831 w 849851"/>
              <a:gd name="connsiteY3" fmla="*/ 156210 h 521017"/>
              <a:gd name="connsiteX4" fmla="*/ 849851 w 849851"/>
              <a:gd name="connsiteY4" fmla="*/ 342900 h 521017"/>
              <a:gd name="connsiteX5" fmla="*/ 575531 w 849851"/>
              <a:gd name="connsiteY5" fmla="*/ 472440 h 521017"/>
              <a:gd name="connsiteX6" fmla="*/ 278351 w 849851"/>
              <a:gd name="connsiteY6" fmla="*/ 449580 h 521017"/>
              <a:gd name="connsiteX7" fmla="*/ 68801 w 849851"/>
              <a:gd name="connsiteY7" fmla="*/ 190500 h 521017"/>
              <a:gd name="connsiteX0" fmla="*/ 68801 w 850624"/>
              <a:gd name="connsiteY0" fmla="*/ 190500 h 521017"/>
              <a:gd name="connsiteX1" fmla="*/ 350741 w 850624"/>
              <a:gd name="connsiteY1" fmla="*/ 41910 h 521017"/>
              <a:gd name="connsiteX2" fmla="*/ 583151 w 850624"/>
              <a:gd name="connsiteY2" fmla="*/ 0 h 521017"/>
              <a:gd name="connsiteX3" fmla="*/ 689831 w 850624"/>
              <a:gd name="connsiteY3" fmla="*/ 156210 h 521017"/>
              <a:gd name="connsiteX4" fmla="*/ 849851 w 850624"/>
              <a:gd name="connsiteY4" fmla="*/ 342900 h 521017"/>
              <a:gd name="connsiteX5" fmla="*/ 575531 w 850624"/>
              <a:gd name="connsiteY5" fmla="*/ 472440 h 521017"/>
              <a:gd name="connsiteX6" fmla="*/ 278351 w 850624"/>
              <a:gd name="connsiteY6" fmla="*/ 449580 h 521017"/>
              <a:gd name="connsiteX7" fmla="*/ 68801 w 850624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190500 h 521017"/>
              <a:gd name="connsiteX1" fmla="*/ 350741 w 850900"/>
              <a:gd name="connsiteY1" fmla="*/ 41910 h 521017"/>
              <a:gd name="connsiteX2" fmla="*/ 583151 w 850900"/>
              <a:gd name="connsiteY2" fmla="*/ 0 h 521017"/>
              <a:gd name="connsiteX3" fmla="*/ 689831 w 850900"/>
              <a:gd name="connsiteY3" fmla="*/ 156210 h 521017"/>
              <a:gd name="connsiteX4" fmla="*/ 849851 w 850900"/>
              <a:gd name="connsiteY4" fmla="*/ 342900 h 521017"/>
              <a:gd name="connsiteX5" fmla="*/ 575531 w 850900"/>
              <a:gd name="connsiteY5" fmla="*/ 472440 h 521017"/>
              <a:gd name="connsiteX6" fmla="*/ 278351 w 850900"/>
              <a:gd name="connsiteY6" fmla="*/ 449580 h 521017"/>
              <a:gd name="connsiteX7" fmla="*/ 68801 w 850900"/>
              <a:gd name="connsiteY7" fmla="*/ 190500 h 521017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201176 h 531693"/>
              <a:gd name="connsiteX1" fmla="*/ 350741 w 850900"/>
              <a:gd name="connsiteY1" fmla="*/ 52586 h 531693"/>
              <a:gd name="connsiteX2" fmla="*/ 583151 w 850900"/>
              <a:gd name="connsiteY2" fmla="*/ 10676 h 531693"/>
              <a:gd name="connsiteX3" fmla="*/ 689831 w 850900"/>
              <a:gd name="connsiteY3" fmla="*/ 166886 h 531693"/>
              <a:gd name="connsiteX4" fmla="*/ 849851 w 850900"/>
              <a:gd name="connsiteY4" fmla="*/ 353576 h 531693"/>
              <a:gd name="connsiteX5" fmla="*/ 575531 w 850900"/>
              <a:gd name="connsiteY5" fmla="*/ 483116 h 531693"/>
              <a:gd name="connsiteX6" fmla="*/ 278351 w 850900"/>
              <a:gd name="connsiteY6" fmla="*/ 460256 h 531693"/>
              <a:gd name="connsiteX7" fmla="*/ 68801 w 850900"/>
              <a:gd name="connsiteY7" fmla="*/ 201176 h 53169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850900"/>
              <a:gd name="connsiteY0" fmla="*/ 194456 h 524973"/>
              <a:gd name="connsiteX1" fmla="*/ 350741 w 850900"/>
              <a:gd name="connsiteY1" fmla="*/ 45866 h 524973"/>
              <a:gd name="connsiteX2" fmla="*/ 689831 w 850900"/>
              <a:gd name="connsiteY2" fmla="*/ 160166 h 524973"/>
              <a:gd name="connsiteX3" fmla="*/ 849851 w 850900"/>
              <a:gd name="connsiteY3" fmla="*/ 346856 h 524973"/>
              <a:gd name="connsiteX4" fmla="*/ 575531 w 850900"/>
              <a:gd name="connsiteY4" fmla="*/ 476396 h 524973"/>
              <a:gd name="connsiteX5" fmla="*/ 278351 w 850900"/>
              <a:gd name="connsiteY5" fmla="*/ 453536 h 524973"/>
              <a:gd name="connsiteX6" fmla="*/ 68801 w 850900"/>
              <a:gd name="connsiteY6" fmla="*/ 194456 h 524973"/>
              <a:gd name="connsiteX0" fmla="*/ 68801 w 699143"/>
              <a:gd name="connsiteY0" fmla="*/ 194456 h 524973"/>
              <a:gd name="connsiteX1" fmla="*/ 350741 w 699143"/>
              <a:gd name="connsiteY1" fmla="*/ 45866 h 524973"/>
              <a:gd name="connsiteX2" fmla="*/ 689831 w 699143"/>
              <a:gd name="connsiteY2" fmla="*/ 160166 h 524973"/>
              <a:gd name="connsiteX3" fmla="*/ 575531 w 699143"/>
              <a:gd name="connsiteY3" fmla="*/ 476396 h 524973"/>
              <a:gd name="connsiteX4" fmla="*/ 278351 w 699143"/>
              <a:gd name="connsiteY4" fmla="*/ 453536 h 524973"/>
              <a:gd name="connsiteX5" fmla="*/ 68801 w 699143"/>
              <a:gd name="connsiteY5" fmla="*/ 194456 h 524973"/>
              <a:gd name="connsiteX0" fmla="*/ 68801 w 765578"/>
              <a:gd name="connsiteY0" fmla="*/ 194456 h 524973"/>
              <a:gd name="connsiteX1" fmla="*/ 350741 w 765578"/>
              <a:gd name="connsiteY1" fmla="*/ 45866 h 524973"/>
              <a:gd name="connsiteX2" fmla="*/ 689831 w 765578"/>
              <a:gd name="connsiteY2" fmla="*/ 160166 h 524973"/>
              <a:gd name="connsiteX3" fmla="*/ 575531 w 765578"/>
              <a:gd name="connsiteY3" fmla="*/ 476396 h 524973"/>
              <a:gd name="connsiteX4" fmla="*/ 278351 w 765578"/>
              <a:gd name="connsiteY4" fmla="*/ 453536 h 524973"/>
              <a:gd name="connsiteX5" fmla="*/ 68801 w 765578"/>
              <a:gd name="connsiteY5" fmla="*/ 194456 h 524973"/>
              <a:gd name="connsiteX0" fmla="*/ 68801 w 809586"/>
              <a:gd name="connsiteY0" fmla="*/ 194456 h 524973"/>
              <a:gd name="connsiteX1" fmla="*/ 350741 w 809586"/>
              <a:gd name="connsiteY1" fmla="*/ 45866 h 524973"/>
              <a:gd name="connsiteX2" fmla="*/ 689831 w 809586"/>
              <a:gd name="connsiteY2" fmla="*/ 160166 h 524973"/>
              <a:gd name="connsiteX3" fmla="*/ 575531 w 809586"/>
              <a:gd name="connsiteY3" fmla="*/ 476396 h 524973"/>
              <a:gd name="connsiteX4" fmla="*/ 278351 w 809586"/>
              <a:gd name="connsiteY4" fmla="*/ 453536 h 524973"/>
              <a:gd name="connsiteX5" fmla="*/ 68801 w 809586"/>
              <a:gd name="connsiteY5" fmla="*/ 194456 h 524973"/>
              <a:gd name="connsiteX0" fmla="*/ 68801 w 819409"/>
              <a:gd name="connsiteY0" fmla="*/ 194456 h 524973"/>
              <a:gd name="connsiteX1" fmla="*/ 350741 w 819409"/>
              <a:gd name="connsiteY1" fmla="*/ 45866 h 524973"/>
              <a:gd name="connsiteX2" fmla="*/ 689831 w 819409"/>
              <a:gd name="connsiteY2" fmla="*/ 160166 h 524973"/>
              <a:gd name="connsiteX3" fmla="*/ 575531 w 819409"/>
              <a:gd name="connsiteY3" fmla="*/ 476396 h 524973"/>
              <a:gd name="connsiteX4" fmla="*/ 278351 w 819409"/>
              <a:gd name="connsiteY4" fmla="*/ 453536 h 524973"/>
              <a:gd name="connsiteX5" fmla="*/ 68801 w 819409"/>
              <a:gd name="connsiteY5" fmla="*/ 194456 h 524973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198312 h 528829"/>
              <a:gd name="connsiteX1" fmla="*/ 350741 w 819409"/>
              <a:gd name="connsiteY1" fmla="*/ 49722 h 528829"/>
              <a:gd name="connsiteX2" fmla="*/ 689831 w 819409"/>
              <a:gd name="connsiteY2" fmla="*/ 164022 h 528829"/>
              <a:gd name="connsiteX3" fmla="*/ 575531 w 819409"/>
              <a:gd name="connsiteY3" fmla="*/ 480252 h 528829"/>
              <a:gd name="connsiteX4" fmla="*/ 278351 w 819409"/>
              <a:gd name="connsiteY4" fmla="*/ 457392 h 528829"/>
              <a:gd name="connsiteX5" fmla="*/ 68801 w 819409"/>
              <a:gd name="connsiteY5" fmla="*/ 198312 h 528829"/>
              <a:gd name="connsiteX0" fmla="*/ 68801 w 819409"/>
              <a:gd name="connsiteY0" fmla="*/ 221631 h 552148"/>
              <a:gd name="connsiteX1" fmla="*/ 350741 w 819409"/>
              <a:gd name="connsiteY1" fmla="*/ 73041 h 552148"/>
              <a:gd name="connsiteX2" fmla="*/ 689831 w 819409"/>
              <a:gd name="connsiteY2" fmla="*/ 187341 h 552148"/>
              <a:gd name="connsiteX3" fmla="*/ 575531 w 819409"/>
              <a:gd name="connsiteY3" fmla="*/ 503571 h 552148"/>
              <a:gd name="connsiteX4" fmla="*/ 278351 w 819409"/>
              <a:gd name="connsiteY4" fmla="*/ 480711 h 552148"/>
              <a:gd name="connsiteX5" fmla="*/ 68801 w 819409"/>
              <a:gd name="connsiteY5" fmla="*/ 221631 h 552148"/>
              <a:gd name="connsiteX0" fmla="*/ 92089 w 842697"/>
              <a:gd name="connsiteY0" fmla="*/ 221631 h 552148"/>
              <a:gd name="connsiteX1" fmla="*/ 374029 w 842697"/>
              <a:gd name="connsiteY1" fmla="*/ 73041 h 552148"/>
              <a:gd name="connsiteX2" fmla="*/ 713119 w 842697"/>
              <a:gd name="connsiteY2" fmla="*/ 187341 h 552148"/>
              <a:gd name="connsiteX3" fmla="*/ 598819 w 842697"/>
              <a:gd name="connsiteY3" fmla="*/ 503571 h 552148"/>
              <a:gd name="connsiteX4" fmla="*/ 301639 w 842697"/>
              <a:gd name="connsiteY4" fmla="*/ 480711 h 552148"/>
              <a:gd name="connsiteX5" fmla="*/ 92089 w 842697"/>
              <a:gd name="connsiteY5" fmla="*/ 221631 h 552148"/>
              <a:gd name="connsiteX0" fmla="*/ 93455 w 844063"/>
              <a:gd name="connsiteY0" fmla="*/ 221631 h 552148"/>
              <a:gd name="connsiteX1" fmla="*/ 375395 w 844063"/>
              <a:gd name="connsiteY1" fmla="*/ 73041 h 552148"/>
              <a:gd name="connsiteX2" fmla="*/ 714485 w 844063"/>
              <a:gd name="connsiteY2" fmla="*/ 187341 h 552148"/>
              <a:gd name="connsiteX3" fmla="*/ 600185 w 844063"/>
              <a:gd name="connsiteY3" fmla="*/ 503571 h 552148"/>
              <a:gd name="connsiteX4" fmla="*/ 303005 w 844063"/>
              <a:gd name="connsiteY4" fmla="*/ 480711 h 552148"/>
              <a:gd name="connsiteX5" fmla="*/ 93455 w 844063"/>
              <a:gd name="connsiteY5" fmla="*/ 221631 h 552148"/>
              <a:gd name="connsiteX0" fmla="*/ 93455 w 844063"/>
              <a:gd name="connsiteY0" fmla="*/ 221631 h 564024"/>
              <a:gd name="connsiteX1" fmla="*/ 375395 w 844063"/>
              <a:gd name="connsiteY1" fmla="*/ 73041 h 564024"/>
              <a:gd name="connsiteX2" fmla="*/ 714485 w 844063"/>
              <a:gd name="connsiteY2" fmla="*/ 187341 h 564024"/>
              <a:gd name="connsiteX3" fmla="*/ 600185 w 844063"/>
              <a:gd name="connsiteY3" fmla="*/ 503571 h 564024"/>
              <a:gd name="connsiteX4" fmla="*/ 303005 w 844063"/>
              <a:gd name="connsiteY4" fmla="*/ 480711 h 564024"/>
              <a:gd name="connsiteX5" fmla="*/ 93455 w 844063"/>
              <a:gd name="connsiteY5" fmla="*/ 221631 h 564024"/>
              <a:gd name="connsiteX0" fmla="*/ 93455 w 844063"/>
              <a:gd name="connsiteY0" fmla="*/ 221631 h 572176"/>
              <a:gd name="connsiteX1" fmla="*/ 375395 w 844063"/>
              <a:gd name="connsiteY1" fmla="*/ 73041 h 572176"/>
              <a:gd name="connsiteX2" fmla="*/ 714485 w 844063"/>
              <a:gd name="connsiteY2" fmla="*/ 187341 h 572176"/>
              <a:gd name="connsiteX3" fmla="*/ 600185 w 844063"/>
              <a:gd name="connsiteY3" fmla="*/ 503571 h 572176"/>
              <a:gd name="connsiteX4" fmla="*/ 303005 w 844063"/>
              <a:gd name="connsiteY4" fmla="*/ 480711 h 572176"/>
              <a:gd name="connsiteX5" fmla="*/ 93455 w 844063"/>
              <a:gd name="connsiteY5" fmla="*/ 221631 h 5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063" h="572176">
                <a:moveTo>
                  <a:pt x="93455" y="221631"/>
                </a:moveTo>
                <a:cubicBezTo>
                  <a:pt x="-41165" y="65421"/>
                  <a:pt x="304275" y="-98409"/>
                  <a:pt x="375395" y="73041"/>
                </a:cubicBezTo>
                <a:cubicBezTo>
                  <a:pt x="555100" y="-43164"/>
                  <a:pt x="730360" y="64786"/>
                  <a:pt x="714485" y="187341"/>
                </a:cubicBezTo>
                <a:cubicBezTo>
                  <a:pt x="934830" y="198136"/>
                  <a:pt x="859265" y="607076"/>
                  <a:pt x="600185" y="503571"/>
                </a:cubicBezTo>
                <a:cubicBezTo>
                  <a:pt x="546845" y="583581"/>
                  <a:pt x="363965" y="614061"/>
                  <a:pt x="303005" y="480711"/>
                </a:cubicBezTo>
                <a:cubicBezTo>
                  <a:pt x="99805" y="634381"/>
                  <a:pt x="-133875" y="349901"/>
                  <a:pt x="93455" y="2216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63" name="手繪多邊形 62"/>
          <p:cNvSpPr/>
          <p:nvPr/>
        </p:nvSpPr>
        <p:spPr>
          <a:xfrm>
            <a:off x="9246860" y="5484210"/>
            <a:ext cx="176970" cy="811674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881 w 349749"/>
              <a:gd name="connsiteY0" fmla="*/ 1042821 h 2420473"/>
              <a:gd name="connsiteX1" fmla="*/ 175834 w 349749"/>
              <a:gd name="connsiteY1" fmla="*/ 1634940 h 2420473"/>
              <a:gd name="connsiteX2" fmla="*/ 28588 w 349749"/>
              <a:gd name="connsiteY2" fmla="*/ 1595944 h 2420473"/>
              <a:gd name="connsiteX3" fmla="*/ 166645 w 349749"/>
              <a:gd name="connsiteY3" fmla="*/ 1695004 h 2420473"/>
              <a:gd name="connsiteX4" fmla="*/ 220881 w 349749"/>
              <a:gd name="connsiteY4" fmla="*/ 2420473 h 2420473"/>
              <a:gd name="connsiteX5" fmla="*/ 254051 w 349749"/>
              <a:gd name="connsiteY5" fmla="*/ 2416887 h 2420473"/>
              <a:gd name="connsiteX6" fmla="*/ 213485 w 349749"/>
              <a:gd name="connsiteY6" fmla="*/ 1706882 h 2420473"/>
              <a:gd name="connsiteX7" fmla="*/ 349749 w 349749"/>
              <a:gd name="connsiteY7" fmla="*/ 1610287 h 2420473"/>
              <a:gd name="connsiteX8" fmla="*/ 211692 w 349749"/>
              <a:gd name="connsiteY8" fmla="*/ 1662283 h 2420473"/>
              <a:gd name="connsiteX9" fmla="*/ 188160 w 349749"/>
              <a:gd name="connsiteY9" fmla="*/ 2 h 2420473"/>
              <a:gd name="connsiteX10" fmla="*/ 881 w 349749"/>
              <a:gd name="connsiteY10" fmla="*/ 1042821 h 2420473"/>
              <a:gd name="connsiteX0" fmla="*/ 881 w 349749"/>
              <a:gd name="connsiteY0" fmla="*/ 0 h 1377652"/>
              <a:gd name="connsiteX1" fmla="*/ 175834 w 349749"/>
              <a:gd name="connsiteY1" fmla="*/ 592119 h 1377652"/>
              <a:gd name="connsiteX2" fmla="*/ 28588 w 349749"/>
              <a:gd name="connsiteY2" fmla="*/ 553123 h 1377652"/>
              <a:gd name="connsiteX3" fmla="*/ 166645 w 349749"/>
              <a:gd name="connsiteY3" fmla="*/ 652183 h 1377652"/>
              <a:gd name="connsiteX4" fmla="*/ 220881 w 349749"/>
              <a:gd name="connsiteY4" fmla="*/ 1377652 h 1377652"/>
              <a:gd name="connsiteX5" fmla="*/ 254051 w 349749"/>
              <a:gd name="connsiteY5" fmla="*/ 1374066 h 1377652"/>
              <a:gd name="connsiteX6" fmla="*/ 213485 w 349749"/>
              <a:gd name="connsiteY6" fmla="*/ 664061 h 1377652"/>
              <a:gd name="connsiteX7" fmla="*/ 349749 w 349749"/>
              <a:gd name="connsiteY7" fmla="*/ 567466 h 1377652"/>
              <a:gd name="connsiteX8" fmla="*/ 211692 w 349749"/>
              <a:gd name="connsiteY8" fmla="*/ 619462 h 1377652"/>
              <a:gd name="connsiteX9" fmla="*/ 200066 w 349749"/>
              <a:gd name="connsiteY9" fmla="*/ 40650 h 1377652"/>
              <a:gd name="connsiteX10" fmla="*/ 881 w 349749"/>
              <a:gd name="connsiteY10" fmla="*/ 0 h 1377652"/>
              <a:gd name="connsiteX0" fmla="*/ 0 w 348868"/>
              <a:gd name="connsiteY0" fmla="*/ 0 h 1377652"/>
              <a:gd name="connsiteX1" fmla="*/ 174953 w 348868"/>
              <a:gd name="connsiteY1" fmla="*/ 592119 h 1377652"/>
              <a:gd name="connsiteX2" fmla="*/ 27707 w 348868"/>
              <a:gd name="connsiteY2" fmla="*/ 553123 h 1377652"/>
              <a:gd name="connsiteX3" fmla="*/ 165764 w 348868"/>
              <a:gd name="connsiteY3" fmla="*/ 652183 h 1377652"/>
              <a:gd name="connsiteX4" fmla="*/ 220000 w 348868"/>
              <a:gd name="connsiteY4" fmla="*/ 1377652 h 1377652"/>
              <a:gd name="connsiteX5" fmla="*/ 253170 w 348868"/>
              <a:gd name="connsiteY5" fmla="*/ 1374066 h 1377652"/>
              <a:gd name="connsiteX6" fmla="*/ 212604 w 348868"/>
              <a:gd name="connsiteY6" fmla="*/ 664061 h 1377652"/>
              <a:gd name="connsiteX7" fmla="*/ 348868 w 348868"/>
              <a:gd name="connsiteY7" fmla="*/ 567466 h 1377652"/>
              <a:gd name="connsiteX8" fmla="*/ 210811 w 348868"/>
              <a:gd name="connsiteY8" fmla="*/ 619462 h 1377652"/>
              <a:gd name="connsiteX9" fmla="*/ 199185 w 348868"/>
              <a:gd name="connsiteY9" fmla="*/ 40650 h 1377652"/>
              <a:gd name="connsiteX10" fmla="*/ 0 w 348868"/>
              <a:gd name="connsiteY10" fmla="*/ 0 h 1377652"/>
              <a:gd name="connsiteX0" fmla="*/ 115168 w 321161"/>
              <a:gd name="connsiteY0" fmla="*/ 30845 h 1337060"/>
              <a:gd name="connsiteX1" fmla="*/ 147246 w 321161"/>
              <a:gd name="connsiteY1" fmla="*/ 551527 h 1337060"/>
              <a:gd name="connsiteX2" fmla="*/ 0 w 321161"/>
              <a:gd name="connsiteY2" fmla="*/ 512531 h 1337060"/>
              <a:gd name="connsiteX3" fmla="*/ 138057 w 321161"/>
              <a:gd name="connsiteY3" fmla="*/ 611591 h 1337060"/>
              <a:gd name="connsiteX4" fmla="*/ 192293 w 321161"/>
              <a:gd name="connsiteY4" fmla="*/ 1337060 h 1337060"/>
              <a:gd name="connsiteX5" fmla="*/ 225463 w 321161"/>
              <a:gd name="connsiteY5" fmla="*/ 1333474 h 1337060"/>
              <a:gd name="connsiteX6" fmla="*/ 184897 w 321161"/>
              <a:gd name="connsiteY6" fmla="*/ 623469 h 1337060"/>
              <a:gd name="connsiteX7" fmla="*/ 321161 w 321161"/>
              <a:gd name="connsiteY7" fmla="*/ 526874 h 1337060"/>
              <a:gd name="connsiteX8" fmla="*/ 183104 w 321161"/>
              <a:gd name="connsiteY8" fmla="*/ 578870 h 1337060"/>
              <a:gd name="connsiteX9" fmla="*/ 171478 w 321161"/>
              <a:gd name="connsiteY9" fmla="*/ 58 h 1337060"/>
              <a:gd name="connsiteX10" fmla="*/ 115168 w 321161"/>
              <a:gd name="connsiteY10" fmla="*/ 30845 h 1337060"/>
              <a:gd name="connsiteX0" fmla="*/ 115168 w 321161"/>
              <a:gd name="connsiteY0" fmla="*/ 292732 h 1337009"/>
              <a:gd name="connsiteX1" fmla="*/ 147246 w 321161"/>
              <a:gd name="connsiteY1" fmla="*/ 551476 h 1337009"/>
              <a:gd name="connsiteX2" fmla="*/ 0 w 321161"/>
              <a:gd name="connsiteY2" fmla="*/ 512480 h 1337009"/>
              <a:gd name="connsiteX3" fmla="*/ 138057 w 321161"/>
              <a:gd name="connsiteY3" fmla="*/ 611540 h 1337009"/>
              <a:gd name="connsiteX4" fmla="*/ 192293 w 321161"/>
              <a:gd name="connsiteY4" fmla="*/ 1337009 h 1337009"/>
              <a:gd name="connsiteX5" fmla="*/ 225463 w 321161"/>
              <a:gd name="connsiteY5" fmla="*/ 1333423 h 1337009"/>
              <a:gd name="connsiteX6" fmla="*/ 184897 w 321161"/>
              <a:gd name="connsiteY6" fmla="*/ 623418 h 1337009"/>
              <a:gd name="connsiteX7" fmla="*/ 321161 w 321161"/>
              <a:gd name="connsiteY7" fmla="*/ 526823 h 1337009"/>
              <a:gd name="connsiteX8" fmla="*/ 183104 w 321161"/>
              <a:gd name="connsiteY8" fmla="*/ 578819 h 1337009"/>
              <a:gd name="connsiteX9" fmla="*/ 171478 w 321161"/>
              <a:gd name="connsiteY9" fmla="*/ 7 h 1337009"/>
              <a:gd name="connsiteX10" fmla="*/ 115168 w 321161"/>
              <a:gd name="connsiteY10" fmla="*/ 292732 h 1337009"/>
              <a:gd name="connsiteX0" fmla="*/ 115168 w 321161"/>
              <a:gd name="connsiteY0" fmla="*/ 0 h 1044277"/>
              <a:gd name="connsiteX1" fmla="*/ 147246 w 321161"/>
              <a:gd name="connsiteY1" fmla="*/ 258744 h 1044277"/>
              <a:gd name="connsiteX2" fmla="*/ 0 w 321161"/>
              <a:gd name="connsiteY2" fmla="*/ 219748 h 1044277"/>
              <a:gd name="connsiteX3" fmla="*/ 138057 w 321161"/>
              <a:gd name="connsiteY3" fmla="*/ 318808 h 1044277"/>
              <a:gd name="connsiteX4" fmla="*/ 192293 w 321161"/>
              <a:gd name="connsiteY4" fmla="*/ 1044277 h 1044277"/>
              <a:gd name="connsiteX5" fmla="*/ 225463 w 321161"/>
              <a:gd name="connsiteY5" fmla="*/ 1040691 h 1044277"/>
              <a:gd name="connsiteX6" fmla="*/ 184897 w 321161"/>
              <a:gd name="connsiteY6" fmla="*/ 330686 h 1044277"/>
              <a:gd name="connsiteX7" fmla="*/ 321161 w 321161"/>
              <a:gd name="connsiteY7" fmla="*/ 234091 h 1044277"/>
              <a:gd name="connsiteX8" fmla="*/ 183104 w 321161"/>
              <a:gd name="connsiteY8" fmla="*/ 286087 h 1044277"/>
              <a:gd name="connsiteX9" fmla="*/ 207197 w 321161"/>
              <a:gd name="connsiteY9" fmla="*/ 219244 h 1044277"/>
              <a:gd name="connsiteX10" fmla="*/ 115168 w 321161"/>
              <a:gd name="connsiteY10" fmla="*/ 0 h 1044277"/>
              <a:gd name="connsiteX0" fmla="*/ 115168 w 321281"/>
              <a:gd name="connsiteY0" fmla="*/ 0 h 1044277"/>
              <a:gd name="connsiteX1" fmla="*/ 147246 w 321281"/>
              <a:gd name="connsiteY1" fmla="*/ 258744 h 1044277"/>
              <a:gd name="connsiteX2" fmla="*/ 0 w 321281"/>
              <a:gd name="connsiteY2" fmla="*/ 219748 h 1044277"/>
              <a:gd name="connsiteX3" fmla="*/ 138057 w 321281"/>
              <a:gd name="connsiteY3" fmla="*/ 318808 h 1044277"/>
              <a:gd name="connsiteX4" fmla="*/ 192293 w 321281"/>
              <a:gd name="connsiteY4" fmla="*/ 1044277 h 1044277"/>
              <a:gd name="connsiteX5" fmla="*/ 225463 w 321281"/>
              <a:gd name="connsiteY5" fmla="*/ 1040691 h 1044277"/>
              <a:gd name="connsiteX6" fmla="*/ 184897 w 321281"/>
              <a:gd name="connsiteY6" fmla="*/ 330686 h 1044277"/>
              <a:gd name="connsiteX7" fmla="*/ 321161 w 321281"/>
              <a:gd name="connsiteY7" fmla="*/ 234091 h 1044277"/>
              <a:gd name="connsiteX8" fmla="*/ 207197 w 321281"/>
              <a:gd name="connsiteY8" fmla="*/ 219244 h 1044277"/>
              <a:gd name="connsiteX9" fmla="*/ 115168 w 321281"/>
              <a:gd name="connsiteY9" fmla="*/ 0 h 1044277"/>
              <a:gd name="connsiteX0" fmla="*/ 115168 w 321264"/>
              <a:gd name="connsiteY0" fmla="*/ 0 h 1044277"/>
              <a:gd name="connsiteX1" fmla="*/ 147246 w 321264"/>
              <a:gd name="connsiteY1" fmla="*/ 258744 h 1044277"/>
              <a:gd name="connsiteX2" fmla="*/ 0 w 321264"/>
              <a:gd name="connsiteY2" fmla="*/ 219748 h 1044277"/>
              <a:gd name="connsiteX3" fmla="*/ 138057 w 321264"/>
              <a:gd name="connsiteY3" fmla="*/ 318808 h 1044277"/>
              <a:gd name="connsiteX4" fmla="*/ 192293 w 321264"/>
              <a:gd name="connsiteY4" fmla="*/ 1044277 h 1044277"/>
              <a:gd name="connsiteX5" fmla="*/ 225463 w 321264"/>
              <a:gd name="connsiteY5" fmla="*/ 1040691 h 1044277"/>
              <a:gd name="connsiteX6" fmla="*/ 184897 w 321264"/>
              <a:gd name="connsiteY6" fmla="*/ 330686 h 1044277"/>
              <a:gd name="connsiteX7" fmla="*/ 321161 w 321264"/>
              <a:gd name="connsiteY7" fmla="*/ 234091 h 1044277"/>
              <a:gd name="connsiteX8" fmla="*/ 192910 w 321264"/>
              <a:gd name="connsiteY8" fmla="*/ 266869 h 1044277"/>
              <a:gd name="connsiteX9" fmla="*/ 115168 w 321264"/>
              <a:gd name="connsiteY9" fmla="*/ 0 h 1044277"/>
              <a:gd name="connsiteX0" fmla="*/ 115168 w 321264"/>
              <a:gd name="connsiteY0" fmla="*/ 2819 h 1047096"/>
              <a:gd name="connsiteX1" fmla="*/ 147246 w 321264"/>
              <a:gd name="connsiteY1" fmla="*/ 261563 h 1047096"/>
              <a:gd name="connsiteX2" fmla="*/ 0 w 321264"/>
              <a:gd name="connsiteY2" fmla="*/ 222567 h 1047096"/>
              <a:gd name="connsiteX3" fmla="*/ 138057 w 321264"/>
              <a:gd name="connsiteY3" fmla="*/ 321627 h 1047096"/>
              <a:gd name="connsiteX4" fmla="*/ 192293 w 321264"/>
              <a:gd name="connsiteY4" fmla="*/ 1047096 h 1047096"/>
              <a:gd name="connsiteX5" fmla="*/ 225463 w 321264"/>
              <a:gd name="connsiteY5" fmla="*/ 1043510 h 1047096"/>
              <a:gd name="connsiteX6" fmla="*/ 184897 w 321264"/>
              <a:gd name="connsiteY6" fmla="*/ 333505 h 1047096"/>
              <a:gd name="connsiteX7" fmla="*/ 321161 w 321264"/>
              <a:gd name="connsiteY7" fmla="*/ 236910 h 1047096"/>
              <a:gd name="connsiteX8" fmla="*/ 192910 w 321264"/>
              <a:gd name="connsiteY8" fmla="*/ 269688 h 1047096"/>
              <a:gd name="connsiteX9" fmla="*/ 147942 w 321264"/>
              <a:gd name="connsiteY9" fmla="*/ 132697 h 1047096"/>
              <a:gd name="connsiteX10" fmla="*/ 115168 w 321264"/>
              <a:gd name="connsiteY10" fmla="*/ 2819 h 1047096"/>
              <a:gd name="connsiteX0" fmla="*/ 115168 w 321264"/>
              <a:gd name="connsiteY0" fmla="*/ 8049 h 1052326"/>
              <a:gd name="connsiteX1" fmla="*/ 147246 w 321264"/>
              <a:gd name="connsiteY1" fmla="*/ 266793 h 1052326"/>
              <a:gd name="connsiteX2" fmla="*/ 0 w 321264"/>
              <a:gd name="connsiteY2" fmla="*/ 227797 h 1052326"/>
              <a:gd name="connsiteX3" fmla="*/ 138057 w 321264"/>
              <a:gd name="connsiteY3" fmla="*/ 326857 h 1052326"/>
              <a:gd name="connsiteX4" fmla="*/ 192293 w 321264"/>
              <a:gd name="connsiteY4" fmla="*/ 1052326 h 1052326"/>
              <a:gd name="connsiteX5" fmla="*/ 225463 w 321264"/>
              <a:gd name="connsiteY5" fmla="*/ 1048740 h 1052326"/>
              <a:gd name="connsiteX6" fmla="*/ 184897 w 321264"/>
              <a:gd name="connsiteY6" fmla="*/ 338735 h 1052326"/>
              <a:gd name="connsiteX7" fmla="*/ 321161 w 321264"/>
              <a:gd name="connsiteY7" fmla="*/ 242140 h 1052326"/>
              <a:gd name="connsiteX8" fmla="*/ 192910 w 321264"/>
              <a:gd name="connsiteY8" fmla="*/ 274918 h 1052326"/>
              <a:gd name="connsiteX9" fmla="*/ 159848 w 321264"/>
              <a:gd name="connsiteY9" fmla="*/ 54583 h 1052326"/>
              <a:gd name="connsiteX10" fmla="*/ 115168 w 321264"/>
              <a:gd name="connsiteY10" fmla="*/ 8049 h 1052326"/>
              <a:gd name="connsiteX0" fmla="*/ 134218 w 321264"/>
              <a:gd name="connsiteY0" fmla="*/ 29223 h 1021113"/>
              <a:gd name="connsiteX1" fmla="*/ 147246 w 321264"/>
              <a:gd name="connsiteY1" fmla="*/ 235580 h 1021113"/>
              <a:gd name="connsiteX2" fmla="*/ 0 w 321264"/>
              <a:gd name="connsiteY2" fmla="*/ 196584 h 1021113"/>
              <a:gd name="connsiteX3" fmla="*/ 138057 w 321264"/>
              <a:gd name="connsiteY3" fmla="*/ 295644 h 1021113"/>
              <a:gd name="connsiteX4" fmla="*/ 192293 w 321264"/>
              <a:gd name="connsiteY4" fmla="*/ 1021113 h 1021113"/>
              <a:gd name="connsiteX5" fmla="*/ 225463 w 321264"/>
              <a:gd name="connsiteY5" fmla="*/ 1017527 h 1021113"/>
              <a:gd name="connsiteX6" fmla="*/ 184897 w 321264"/>
              <a:gd name="connsiteY6" fmla="*/ 307522 h 1021113"/>
              <a:gd name="connsiteX7" fmla="*/ 321161 w 321264"/>
              <a:gd name="connsiteY7" fmla="*/ 210927 h 1021113"/>
              <a:gd name="connsiteX8" fmla="*/ 192910 w 321264"/>
              <a:gd name="connsiteY8" fmla="*/ 243705 h 1021113"/>
              <a:gd name="connsiteX9" fmla="*/ 159848 w 321264"/>
              <a:gd name="connsiteY9" fmla="*/ 23370 h 1021113"/>
              <a:gd name="connsiteX10" fmla="*/ 134218 w 321264"/>
              <a:gd name="connsiteY10" fmla="*/ 29223 h 1021113"/>
              <a:gd name="connsiteX0" fmla="*/ 134218 w 321264"/>
              <a:gd name="connsiteY0" fmla="*/ 29211 h 1021101"/>
              <a:gd name="connsiteX1" fmla="*/ 147246 w 321264"/>
              <a:gd name="connsiteY1" fmla="*/ 235568 h 1021101"/>
              <a:gd name="connsiteX2" fmla="*/ 0 w 321264"/>
              <a:gd name="connsiteY2" fmla="*/ 196572 h 1021101"/>
              <a:gd name="connsiteX3" fmla="*/ 138057 w 321264"/>
              <a:gd name="connsiteY3" fmla="*/ 295632 h 1021101"/>
              <a:gd name="connsiteX4" fmla="*/ 192293 w 321264"/>
              <a:gd name="connsiteY4" fmla="*/ 1021101 h 1021101"/>
              <a:gd name="connsiteX5" fmla="*/ 225463 w 321264"/>
              <a:gd name="connsiteY5" fmla="*/ 1017515 h 1021101"/>
              <a:gd name="connsiteX6" fmla="*/ 184897 w 321264"/>
              <a:gd name="connsiteY6" fmla="*/ 307510 h 1021101"/>
              <a:gd name="connsiteX7" fmla="*/ 321161 w 321264"/>
              <a:gd name="connsiteY7" fmla="*/ 210915 h 1021101"/>
              <a:gd name="connsiteX8" fmla="*/ 192910 w 321264"/>
              <a:gd name="connsiteY8" fmla="*/ 243693 h 1021101"/>
              <a:gd name="connsiteX9" fmla="*/ 159848 w 321264"/>
              <a:gd name="connsiteY9" fmla="*/ 23358 h 1021101"/>
              <a:gd name="connsiteX10" fmla="*/ 134218 w 321264"/>
              <a:gd name="connsiteY10" fmla="*/ 29211 h 1021101"/>
              <a:gd name="connsiteX0" fmla="*/ 134218 w 321264"/>
              <a:gd name="connsiteY0" fmla="*/ 5853 h 997743"/>
              <a:gd name="connsiteX1" fmla="*/ 147246 w 321264"/>
              <a:gd name="connsiteY1" fmla="*/ 212210 h 997743"/>
              <a:gd name="connsiteX2" fmla="*/ 0 w 321264"/>
              <a:gd name="connsiteY2" fmla="*/ 173214 h 997743"/>
              <a:gd name="connsiteX3" fmla="*/ 138057 w 321264"/>
              <a:gd name="connsiteY3" fmla="*/ 272274 h 997743"/>
              <a:gd name="connsiteX4" fmla="*/ 192293 w 321264"/>
              <a:gd name="connsiteY4" fmla="*/ 997743 h 997743"/>
              <a:gd name="connsiteX5" fmla="*/ 225463 w 321264"/>
              <a:gd name="connsiteY5" fmla="*/ 994157 h 997743"/>
              <a:gd name="connsiteX6" fmla="*/ 184897 w 321264"/>
              <a:gd name="connsiteY6" fmla="*/ 284152 h 997743"/>
              <a:gd name="connsiteX7" fmla="*/ 321161 w 321264"/>
              <a:gd name="connsiteY7" fmla="*/ 187557 h 997743"/>
              <a:gd name="connsiteX8" fmla="*/ 192910 w 321264"/>
              <a:gd name="connsiteY8" fmla="*/ 220335 h 997743"/>
              <a:gd name="connsiteX9" fmla="*/ 159848 w 321264"/>
              <a:gd name="connsiteY9" fmla="*/ 0 h 997743"/>
              <a:gd name="connsiteX10" fmla="*/ 134218 w 321264"/>
              <a:gd name="connsiteY10" fmla="*/ 5853 h 997743"/>
              <a:gd name="connsiteX0" fmla="*/ 134218 w 321259"/>
              <a:gd name="connsiteY0" fmla="*/ 5853 h 997743"/>
              <a:gd name="connsiteX1" fmla="*/ 147246 w 321259"/>
              <a:gd name="connsiteY1" fmla="*/ 212210 h 997743"/>
              <a:gd name="connsiteX2" fmla="*/ 0 w 321259"/>
              <a:gd name="connsiteY2" fmla="*/ 173214 h 997743"/>
              <a:gd name="connsiteX3" fmla="*/ 138057 w 321259"/>
              <a:gd name="connsiteY3" fmla="*/ 272274 h 997743"/>
              <a:gd name="connsiteX4" fmla="*/ 192293 w 321259"/>
              <a:gd name="connsiteY4" fmla="*/ 997743 h 997743"/>
              <a:gd name="connsiteX5" fmla="*/ 225463 w 321259"/>
              <a:gd name="connsiteY5" fmla="*/ 994157 h 997743"/>
              <a:gd name="connsiteX6" fmla="*/ 184897 w 321259"/>
              <a:gd name="connsiteY6" fmla="*/ 284152 h 997743"/>
              <a:gd name="connsiteX7" fmla="*/ 321161 w 321259"/>
              <a:gd name="connsiteY7" fmla="*/ 187557 h 997743"/>
              <a:gd name="connsiteX8" fmla="*/ 192910 w 321259"/>
              <a:gd name="connsiteY8" fmla="*/ 220335 h 997743"/>
              <a:gd name="connsiteX9" fmla="*/ 159848 w 321259"/>
              <a:gd name="connsiteY9" fmla="*/ 0 h 997743"/>
              <a:gd name="connsiteX10" fmla="*/ 134218 w 321259"/>
              <a:gd name="connsiteY10" fmla="*/ 5853 h 997743"/>
              <a:gd name="connsiteX0" fmla="*/ 134218 w 321259"/>
              <a:gd name="connsiteY0" fmla="*/ 5853 h 997743"/>
              <a:gd name="connsiteX1" fmla="*/ 147246 w 321259"/>
              <a:gd name="connsiteY1" fmla="*/ 212210 h 997743"/>
              <a:gd name="connsiteX2" fmla="*/ 0 w 321259"/>
              <a:gd name="connsiteY2" fmla="*/ 173214 h 997743"/>
              <a:gd name="connsiteX3" fmla="*/ 138057 w 321259"/>
              <a:gd name="connsiteY3" fmla="*/ 272274 h 997743"/>
              <a:gd name="connsiteX4" fmla="*/ 192293 w 321259"/>
              <a:gd name="connsiteY4" fmla="*/ 997743 h 997743"/>
              <a:gd name="connsiteX5" fmla="*/ 225463 w 321259"/>
              <a:gd name="connsiteY5" fmla="*/ 994157 h 997743"/>
              <a:gd name="connsiteX6" fmla="*/ 184897 w 321259"/>
              <a:gd name="connsiteY6" fmla="*/ 284152 h 997743"/>
              <a:gd name="connsiteX7" fmla="*/ 321161 w 321259"/>
              <a:gd name="connsiteY7" fmla="*/ 187557 h 997743"/>
              <a:gd name="connsiteX8" fmla="*/ 192910 w 321259"/>
              <a:gd name="connsiteY8" fmla="*/ 220335 h 997743"/>
              <a:gd name="connsiteX9" fmla="*/ 159848 w 321259"/>
              <a:gd name="connsiteY9" fmla="*/ 0 h 997743"/>
              <a:gd name="connsiteX10" fmla="*/ 134218 w 321259"/>
              <a:gd name="connsiteY10" fmla="*/ 5853 h 997743"/>
              <a:gd name="connsiteX0" fmla="*/ 134218 w 321247"/>
              <a:gd name="connsiteY0" fmla="*/ 5853 h 997743"/>
              <a:gd name="connsiteX1" fmla="*/ 147246 w 321247"/>
              <a:gd name="connsiteY1" fmla="*/ 212210 h 997743"/>
              <a:gd name="connsiteX2" fmla="*/ 0 w 321247"/>
              <a:gd name="connsiteY2" fmla="*/ 173214 h 997743"/>
              <a:gd name="connsiteX3" fmla="*/ 138057 w 321247"/>
              <a:gd name="connsiteY3" fmla="*/ 272274 h 997743"/>
              <a:gd name="connsiteX4" fmla="*/ 192293 w 321247"/>
              <a:gd name="connsiteY4" fmla="*/ 997743 h 997743"/>
              <a:gd name="connsiteX5" fmla="*/ 225463 w 321247"/>
              <a:gd name="connsiteY5" fmla="*/ 994157 h 997743"/>
              <a:gd name="connsiteX6" fmla="*/ 184897 w 321247"/>
              <a:gd name="connsiteY6" fmla="*/ 284152 h 997743"/>
              <a:gd name="connsiteX7" fmla="*/ 321161 w 321247"/>
              <a:gd name="connsiteY7" fmla="*/ 187557 h 997743"/>
              <a:gd name="connsiteX8" fmla="*/ 178623 w 321247"/>
              <a:gd name="connsiteY8" fmla="*/ 225097 h 997743"/>
              <a:gd name="connsiteX9" fmla="*/ 159848 w 321247"/>
              <a:gd name="connsiteY9" fmla="*/ 0 h 997743"/>
              <a:gd name="connsiteX10" fmla="*/ 134218 w 321247"/>
              <a:gd name="connsiteY10" fmla="*/ 5853 h 997743"/>
              <a:gd name="connsiteX0" fmla="*/ 134218 w 321247"/>
              <a:gd name="connsiteY0" fmla="*/ 5853 h 997743"/>
              <a:gd name="connsiteX1" fmla="*/ 147246 w 321247"/>
              <a:gd name="connsiteY1" fmla="*/ 212210 h 997743"/>
              <a:gd name="connsiteX2" fmla="*/ 0 w 321247"/>
              <a:gd name="connsiteY2" fmla="*/ 173214 h 997743"/>
              <a:gd name="connsiteX3" fmla="*/ 138057 w 321247"/>
              <a:gd name="connsiteY3" fmla="*/ 272274 h 997743"/>
              <a:gd name="connsiteX4" fmla="*/ 192293 w 321247"/>
              <a:gd name="connsiteY4" fmla="*/ 997743 h 997743"/>
              <a:gd name="connsiteX5" fmla="*/ 225463 w 321247"/>
              <a:gd name="connsiteY5" fmla="*/ 994157 h 997743"/>
              <a:gd name="connsiteX6" fmla="*/ 184897 w 321247"/>
              <a:gd name="connsiteY6" fmla="*/ 284152 h 997743"/>
              <a:gd name="connsiteX7" fmla="*/ 321161 w 321247"/>
              <a:gd name="connsiteY7" fmla="*/ 187557 h 997743"/>
              <a:gd name="connsiteX8" fmla="*/ 178623 w 321247"/>
              <a:gd name="connsiteY8" fmla="*/ 225097 h 997743"/>
              <a:gd name="connsiteX9" fmla="*/ 159848 w 321247"/>
              <a:gd name="connsiteY9" fmla="*/ 0 h 997743"/>
              <a:gd name="connsiteX10" fmla="*/ 134218 w 321247"/>
              <a:gd name="connsiteY10" fmla="*/ 5853 h 997743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4623 h 996513"/>
              <a:gd name="connsiteX1" fmla="*/ 136037 w 321247"/>
              <a:gd name="connsiteY1" fmla="*/ 63064 h 996513"/>
              <a:gd name="connsiteX2" fmla="*/ 147246 w 321247"/>
              <a:gd name="connsiteY2" fmla="*/ 210980 h 996513"/>
              <a:gd name="connsiteX3" fmla="*/ 0 w 321247"/>
              <a:gd name="connsiteY3" fmla="*/ 171984 h 996513"/>
              <a:gd name="connsiteX4" fmla="*/ 138057 w 321247"/>
              <a:gd name="connsiteY4" fmla="*/ 271044 h 996513"/>
              <a:gd name="connsiteX5" fmla="*/ 192293 w 321247"/>
              <a:gd name="connsiteY5" fmla="*/ 996513 h 996513"/>
              <a:gd name="connsiteX6" fmla="*/ 225463 w 321247"/>
              <a:gd name="connsiteY6" fmla="*/ 992927 h 996513"/>
              <a:gd name="connsiteX7" fmla="*/ 184897 w 321247"/>
              <a:gd name="connsiteY7" fmla="*/ 282922 h 996513"/>
              <a:gd name="connsiteX8" fmla="*/ 321161 w 321247"/>
              <a:gd name="connsiteY8" fmla="*/ 186327 h 996513"/>
              <a:gd name="connsiteX9" fmla="*/ 178623 w 321247"/>
              <a:gd name="connsiteY9" fmla="*/ 223867 h 996513"/>
              <a:gd name="connsiteX10" fmla="*/ 164611 w 321247"/>
              <a:gd name="connsiteY10" fmla="*/ 3533 h 996513"/>
              <a:gd name="connsiteX11" fmla="*/ 134218 w 321247"/>
              <a:gd name="connsiteY11" fmla="*/ 4623 h 996513"/>
              <a:gd name="connsiteX0" fmla="*/ 134218 w 321247"/>
              <a:gd name="connsiteY0" fmla="*/ 4623 h 996513"/>
              <a:gd name="connsiteX1" fmla="*/ 136037 w 321247"/>
              <a:gd name="connsiteY1" fmla="*/ 63064 h 996513"/>
              <a:gd name="connsiteX2" fmla="*/ 147246 w 321247"/>
              <a:gd name="connsiteY2" fmla="*/ 210980 h 996513"/>
              <a:gd name="connsiteX3" fmla="*/ 0 w 321247"/>
              <a:gd name="connsiteY3" fmla="*/ 171984 h 996513"/>
              <a:gd name="connsiteX4" fmla="*/ 138057 w 321247"/>
              <a:gd name="connsiteY4" fmla="*/ 271044 h 996513"/>
              <a:gd name="connsiteX5" fmla="*/ 192293 w 321247"/>
              <a:gd name="connsiteY5" fmla="*/ 996513 h 996513"/>
              <a:gd name="connsiteX6" fmla="*/ 225463 w 321247"/>
              <a:gd name="connsiteY6" fmla="*/ 992927 h 996513"/>
              <a:gd name="connsiteX7" fmla="*/ 184897 w 321247"/>
              <a:gd name="connsiteY7" fmla="*/ 282922 h 996513"/>
              <a:gd name="connsiteX8" fmla="*/ 321161 w 321247"/>
              <a:gd name="connsiteY8" fmla="*/ 186327 h 996513"/>
              <a:gd name="connsiteX9" fmla="*/ 178623 w 321247"/>
              <a:gd name="connsiteY9" fmla="*/ 223867 h 996513"/>
              <a:gd name="connsiteX10" fmla="*/ 164611 w 321247"/>
              <a:gd name="connsiteY10" fmla="*/ 3533 h 996513"/>
              <a:gd name="connsiteX11" fmla="*/ 134218 w 321247"/>
              <a:gd name="connsiteY11" fmla="*/ 4623 h 996513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49963 w 321247"/>
              <a:gd name="connsiteY3" fmla="*/ 279611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49963 w 321247"/>
              <a:gd name="connsiteY3" fmla="*/ 279611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0135 w 321247"/>
              <a:gd name="connsiteY6" fmla="*/ 286726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0 w 187029"/>
              <a:gd name="connsiteY0" fmla="*/ 15571 h 1007461"/>
              <a:gd name="connsiteX1" fmla="*/ 13028 w 187029"/>
              <a:gd name="connsiteY1" fmla="*/ 221928 h 1007461"/>
              <a:gd name="connsiteX2" fmla="*/ 15745 w 187029"/>
              <a:gd name="connsiteY2" fmla="*/ 279611 h 1007461"/>
              <a:gd name="connsiteX3" fmla="*/ 58075 w 187029"/>
              <a:gd name="connsiteY3" fmla="*/ 1007461 h 1007461"/>
              <a:gd name="connsiteX4" fmla="*/ 91245 w 187029"/>
              <a:gd name="connsiteY4" fmla="*/ 1003875 h 1007461"/>
              <a:gd name="connsiteX5" fmla="*/ 45917 w 187029"/>
              <a:gd name="connsiteY5" fmla="*/ 286726 h 1007461"/>
              <a:gd name="connsiteX6" fmla="*/ 186943 w 187029"/>
              <a:gd name="connsiteY6" fmla="*/ 197275 h 1007461"/>
              <a:gd name="connsiteX7" fmla="*/ 44405 w 187029"/>
              <a:gd name="connsiteY7" fmla="*/ 234815 h 1007461"/>
              <a:gd name="connsiteX8" fmla="*/ 30393 w 187029"/>
              <a:gd name="connsiteY8" fmla="*/ 14481 h 1007461"/>
              <a:gd name="connsiteX9" fmla="*/ 0 w 187029"/>
              <a:gd name="connsiteY9" fmla="*/ 15571 h 1007461"/>
              <a:gd name="connsiteX0" fmla="*/ 0 w 91245"/>
              <a:gd name="connsiteY0" fmla="*/ 15571 h 1007461"/>
              <a:gd name="connsiteX1" fmla="*/ 13028 w 91245"/>
              <a:gd name="connsiteY1" fmla="*/ 221928 h 1007461"/>
              <a:gd name="connsiteX2" fmla="*/ 15745 w 91245"/>
              <a:gd name="connsiteY2" fmla="*/ 279611 h 1007461"/>
              <a:gd name="connsiteX3" fmla="*/ 58075 w 91245"/>
              <a:gd name="connsiteY3" fmla="*/ 1007461 h 1007461"/>
              <a:gd name="connsiteX4" fmla="*/ 91245 w 91245"/>
              <a:gd name="connsiteY4" fmla="*/ 1003875 h 1007461"/>
              <a:gd name="connsiteX5" fmla="*/ 45917 w 91245"/>
              <a:gd name="connsiteY5" fmla="*/ 286726 h 1007461"/>
              <a:gd name="connsiteX6" fmla="*/ 44405 w 91245"/>
              <a:gd name="connsiteY6" fmla="*/ 234815 h 1007461"/>
              <a:gd name="connsiteX7" fmla="*/ 30393 w 91245"/>
              <a:gd name="connsiteY7" fmla="*/ 14481 h 1007461"/>
              <a:gd name="connsiteX8" fmla="*/ 0 w 91245"/>
              <a:gd name="connsiteY8" fmla="*/ 15571 h 1007461"/>
              <a:gd name="connsiteX0" fmla="*/ 0 w 91245"/>
              <a:gd name="connsiteY0" fmla="*/ 15571 h 1007461"/>
              <a:gd name="connsiteX1" fmla="*/ 13028 w 91245"/>
              <a:gd name="connsiteY1" fmla="*/ 221928 h 1007461"/>
              <a:gd name="connsiteX2" fmla="*/ 15745 w 91245"/>
              <a:gd name="connsiteY2" fmla="*/ 279611 h 1007461"/>
              <a:gd name="connsiteX3" fmla="*/ 58075 w 91245"/>
              <a:gd name="connsiteY3" fmla="*/ 1007461 h 1007461"/>
              <a:gd name="connsiteX4" fmla="*/ 91245 w 91245"/>
              <a:gd name="connsiteY4" fmla="*/ 1003875 h 1007461"/>
              <a:gd name="connsiteX5" fmla="*/ 45917 w 91245"/>
              <a:gd name="connsiteY5" fmla="*/ 286726 h 1007461"/>
              <a:gd name="connsiteX6" fmla="*/ 30393 w 91245"/>
              <a:gd name="connsiteY6" fmla="*/ 14481 h 1007461"/>
              <a:gd name="connsiteX7" fmla="*/ 0 w 91245"/>
              <a:gd name="connsiteY7" fmla="*/ 15571 h 1007461"/>
              <a:gd name="connsiteX0" fmla="*/ 0 w 91245"/>
              <a:gd name="connsiteY0" fmla="*/ 15571 h 1007461"/>
              <a:gd name="connsiteX1" fmla="*/ 15745 w 91245"/>
              <a:gd name="connsiteY1" fmla="*/ 279611 h 1007461"/>
              <a:gd name="connsiteX2" fmla="*/ 58075 w 91245"/>
              <a:gd name="connsiteY2" fmla="*/ 1007461 h 1007461"/>
              <a:gd name="connsiteX3" fmla="*/ 91245 w 91245"/>
              <a:gd name="connsiteY3" fmla="*/ 1003875 h 1007461"/>
              <a:gd name="connsiteX4" fmla="*/ 45917 w 91245"/>
              <a:gd name="connsiteY4" fmla="*/ 286726 h 1007461"/>
              <a:gd name="connsiteX5" fmla="*/ 30393 w 91245"/>
              <a:gd name="connsiteY5" fmla="*/ 14481 h 1007461"/>
              <a:gd name="connsiteX6" fmla="*/ 0 w 91245"/>
              <a:gd name="connsiteY6" fmla="*/ 15571 h 1007461"/>
              <a:gd name="connsiteX0" fmla="*/ 0 w 91245"/>
              <a:gd name="connsiteY0" fmla="*/ 15571 h 1007461"/>
              <a:gd name="connsiteX1" fmla="*/ 58075 w 91245"/>
              <a:gd name="connsiteY1" fmla="*/ 1007461 h 1007461"/>
              <a:gd name="connsiteX2" fmla="*/ 91245 w 91245"/>
              <a:gd name="connsiteY2" fmla="*/ 1003875 h 1007461"/>
              <a:gd name="connsiteX3" fmla="*/ 45917 w 91245"/>
              <a:gd name="connsiteY3" fmla="*/ 286726 h 1007461"/>
              <a:gd name="connsiteX4" fmla="*/ 30393 w 91245"/>
              <a:gd name="connsiteY4" fmla="*/ 14481 h 1007461"/>
              <a:gd name="connsiteX5" fmla="*/ 0 w 91245"/>
              <a:gd name="connsiteY5" fmla="*/ 15571 h 1007461"/>
              <a:gd name="connsiteX0" fmla="*/ 0 w 91245"/>
              <a:gd name="connsiteY0" fmla="*/ 15571 h 1007461"/>
              <a:gd name="connsiteX1" fmla="*/ 58075 w 91245"/>
              <a:gd name="connsiteY1" fmla="*/ 1007461 h 1007461"/>
              <a:gd name="connsiteX2" fmla="*/ 91245 w 91245"/>
              <a:gd name="connsiteY2" fmla="*/ 1003875 h 1007461"/>
              <a:gd name="connsiteX3" fmla="*/ 30393 w 91245"/>
              <a:gd name="connsiteY3" fmla="*/ 14481 h 1007461"/>
              <a:gd name="connsiteX4" fmla="*/ 0 w 91245"/>
              <a:gd name="connsiteY4" fmla="*/ 15571 h 1007461"/>
              <a:gd name="connsiteX0" fmla="*/ 0 w 91245"/>
              <a:gd name="connsiteY0" fmla="*/ 25963 h 1017853"/>
              <a:gd name="connsiteX1" fmla="*/ 58075 w 91245"/>
              <a:gd name="connsiteY1" fmla="*/ 1017853 h 1017853"/>
              <a:gd name="connsiteX2" fmla="*/ 91245 w 91245"/>
              <a:gd name="connsiteY2" fmla="*/ 1014267 h 1017853"/>
              <a:gd name="connsiteX3" fmla="*/ 49443 w 91245"/>
              <a:gd name="connsiteY3" fmla="*/ 1094 h 1017853"/>
              <a:gd name="connsiteX4" fmla="*/ 0 w 91245"/>
              <a:gd name="connsiteY4" fmla="*/ 25963 h 1017853"/>
              <a:gd name="connsiteX0" fmla="*/ 0 w 81720"/>
              <a:gd name="connsiteY0" fmla="*/ 23421 h 1019274"/>
              <a:gd name="connsiteX1" fmla="*/ 48550 w 81720"/>
              <a:gd name="connsiteY1" fmla="*/ 1019274 h 1019274"/>
              <a:gd name="connsiteX2" fmla="*/ 81720 w 81720"/>
              <a:gd name="connsiteY2" fmla="*/ 1015688 h 1019274"/>
              <a:gd name="connsiteX3" fmla="*/ 39918 w 81720"/>
              <a:gd name="connsiteY3" fmla="*/ 2515 h 1019274"/>
              <a:gd name="connsiteX4" fmla="*/ 0 w 81720"/>
              <a:gd name="connsiteY4" fmla="*/ 23421 h 1019274"/>
              <a:gd name="connsiteX0" fmla="*/ 0 w 81720"/>
              <a:gd name="connsiteY0" fmla="*/ 23421 h 1031164"/>
              <a:gd name="connsiteX1" fmla="*/ 4100 w 81720"/>
              <a:gd name="connsiteY1" fmla="*/ 1031164 h 1031164"/>
              <a:gd name="connsiteX2" fmla="*/ 81720 w 81720"/>
              <a:gd name="connsiteY2" fmla="*/ 1015688 h 1031164"/>
              <a:gd name="connsiteX3" fmla="*/ 39918 w 81720"/>
              <a:gd name="connsiteY3" fmla="*/ 2515 h 1031164"/>
              <a:gd name="connsiteX4" fmla="*/ 0 w 81720"/>
              <a:gd name="connsiteY4" fmla="*/ 23421 h 1031164"/>
              <a:gd name="connsiteX0" fmla="*/ 0 w 39918"/>
              <a:gd name="connsiteY0" fmla="*/ 23421 h 1035504"/>
              <a:gd name="connsiteX1" fmla="*/ 4100 w 39918"/>
              <a:gd name="connsiteY1" fmla="*/ 1031164 h 1035504"/>
              <a:gd name="connsiteX2" fmla="*/ 37270 w 39918"/>
              <a:gd name="connsiteY2" fmla="*/ 1035504 h 1035504"/>
              <a:gd name="connsiteX3" fmla="*/ 39918 w 39918"/>
              <a:gd name="connsiteY3" fmla="*/ 2515 h 1035504"/>
              <a:gd name="connsiteX4" fmla="*/ 0 w 39918"/>
              <a:gd name="connsiteY4" fmla="*/ 23421 h 1035504"/>
              <a:gd name="connsiteX0" fmla="*/ 0 w 50873"/>
              <a:gd name="connsiteY0" fmla="*/ 23421 h 1035504"/>
              <a:gd name="connsiteX1" fmla="*/ 4100 w 50873"/>
              <a:gd name="connsiteY1" fmla="*/ 1031164 h 1035504"/>
              <a:gd name="connsiteX2" fmla="*/ 37270 w 50873"/>
              <a:gd name="connsiteY2" fmla="*/ 1035504 h 1035504"/>
              <a:gd name="connsiteX3" fmla="*/ 39918 w 50873"/>
              <a:gd name="connsiteY3" fmla="*/ 2515 h 1035504"/>
              <a:gd name="connsiteX4" fmla="*/ 0 w 50873"/>
              <a:gd name="connsiteY4" fmla="*/ 23421 h 1035504"/>
              <a:gd name="connsiteX0" fmla="*/ 0 w 50873"/>
              <a:gd name="connsiteY0" fmla="*/ 23421 h 1035504"/>
              <a:gd name="connsiteX1" fmla="*/ 4100 w 50873"/>
              <a:gd name="connsiteY1" fmla="*/ 1031164 h 1035504"/>
              <a:gd name="connsiteX2" fmla="*/ 37270 w 50873"/>
              <a:gd name="connsiteY2" fmla="*/ 1035504 h 1035504"/>
              <a:gd name="connsiteX3" fmla="*/ 39918 w 50873"/>
              <a:gd name="connsiteY3" fmla="*/ 2515 h 1035504"/>
              <a:gd name="connsiteX4" fmla="*/ 0 w 50873"/>
              <a:gd name="connsiteY4" fmla="*/ 23421 h 1035504"/>
              <a:gd name="connsiteX0" fmla="*/ 0 w 54400"/>
              <a:gd name="connsiteY0" fmla="*/ 23421 h 1035504"/>
              <a:gd name="connsiteX1" fmla="*/ 4100 w 54400"/>
              <a:gd name="connsiteY1" fmla="*/ 1031164 h 1035504"/>
              <a:gd name="connsiteX2" fmla="*/ 37270 w 54400"/>
              <a:gd name="connsiteY2" fmla="*/ 1035504 h 1035504"/>
              <a:gd name="connsiteX3" fmla="*/ 39918 w 54400"/>
              <a:gd name="connsiteY3" fmla="*/ 2515 h 1035504"/>
              <a:gd name="connsiteX4" fmla="*/ 0 w 54400"/>
              <a:gd name="connsiteY4" fmla="*/ 23421 h 1035504"/>
              <a:gd name="connsiteX0" fmla="*/ 0 w 199377"/>
              <a:gd name="connsiteY0" fmla="*/ 23421 h 1031164"/>
              <a:gd name="connsiteX1" fmla="*/ 4100 w 199377"/>
              <a:gd name="connsiteY1" fmla="*/ 1031164 h 1031164"/>
              <a:gd name="connsiteX2" fmla="*/ 196020 w 199377"/>
              <a:gd name="connsiteY2" fmla="*/ 1023614 h 1031164"/>
              <a:gd name="connsiteX3" fmla="*/ 39918 w 199377"/>
              <a:gd name="connsiteY3" fmla="*/ 2515 h 1031164"/>
              <a:gd name="connsiteX4" fmla="*/ 0 w 199377"/>
              <a:gd name="connsiteY4" fmla="*/ 23421 h 1031164"/>
              <a:gd name="connsiteX0" fmla="*/ 0 w 199377"/>
              <a:gd name="connsiteY0" fmla="*/ 23421 h 1023614"/>
              <a:gd name="connsiteX1" fmla="*/ 143800 w 199377"/>
              <a:gd name="connsiteY1" fmla="*/ 1015311 h 1023614"/>
              <a:gd name="connsiteX2" fmla="*/ 196020 w 199377"/>
              <a:gd name="connsiteY2" fmla="*/ 1023614 h 1023614"/>
              <a:gd name="connsiteX3" fmla="*/ 39918 w 199377"/>
              <a:gd name="connsiteY3" fmla="*/ 2515 h 1023614"/>
              <a:gd name="connsiteX4" fmla="*/ 0 w 199377"/>
              <a:gd name="connsiteY4" fmla="*/ 23421 h 1023614"/>
              <a:gd name="connsiteX0" fmla="*/ 0 w 199377"/>
              <a:gd name="connsiteY0" fmla="*/ 23421 h 1023614"/>
              <a:gd name="connsiteX1" fmla="*/ 143800 w 199377"/>
              <a:gd name="connsiteY1" fmla="*/ 1015311 h 1023614"/>
              <a:gd name="connsiteX2" fmla="*/ 196020 w 199377"/>
              <a:gd name="connsiteY2" fmla="*/ 1023614 h 1023614"/>
              <a:gd name="connsiteX3" fmla="*/ 39918 w 199377"/>
              <a:gd name="connsiteY3" fmla="*/ 2515 h 1023614"/>
              <a:gd name="connsiteX4" fmla="*/ 0 w 199377"/>
              <a:gd name="connsiteY4" fmla="*/ 23421 h 1023614"/>
              <a:gd name="connsiteX0" fmla="*/ 0 w 196020"/>
              <a:gd name="connsiteY0" fmla="*/ 23421 h 1023614"/>
              <a:gd name="connsiteX1" fmla="*/ 143800 w 196020"/>
              <a:gd name="connsiteY1" fmla="*/ 1015311 h 1023614"/>
              <a:gd name="connsiteX2" fmla="*/ 196020 w 196020"/>
              <a:gd name="connsiteY2" fmla="*/ 1023614 h 1023614"/>
              <a:gd name="connsiteX3" fmla="*/ 39918 w 196020"/>
              <a:gd name="connsiteY3" fmla="*/ 2515 h 1023614"/>
              <a:gd name="connsiteX4" fmla="*/ 0 w 196020"/>
              <a:gd name="connsiteY4" fmla="*/ 23421 h 1023614"/>
              <a:gd name="connsiteX0" fmla="*/ 0 w 176970"/>
              <a:gd name="connsiteY0" fmla="*/ 23421 h 1015310"/>
              <a:gd name="connsiteX1" fmla="*/ 143800 w 176970"/>
              <a:gd name="connsiteY1" fmla="*/ 1015311 h 1015310"/>
              <a:gd name="connsiteX2" fmla="*/ 176970 w 176970"/>
              <a:gd name="connsiteY2" fmla="*/ 1007761 h 1015310"/>
              <a:gd name="connsiteX3" fmla="*/ 39918 w 176970"/>
              <a:gd name="connsiteY3" fmla="*/ 2515 h 1015310"/>
              <a:gd name="connsiteX4" fmla="*/ 0 w 176970"/>
              <a:gd name="connsiteY4" fmla="*/ 23421 h 1015310"/>
              <a:gd name="connsiteX0" fmla="*/ 0 w 176970"/>
              <a:gd name="connsiteY0" fmla="*/ 21304 h 1013194"/>
              <a:gd name="connsiteX1" fmla="*/ 143800 w 176970"/>
              <a:gd name="connsiteY1" fmla="*/ 1013194 h 1013194"/>
              <a:gd name="connsiteX2" fmla="*/ 176970 w 176970"/>
              <a:gd name="connsiteY2" fmla="*/ 1005644 h 1013194"/>
              <a:gd name="connsiteX3" fmla="*/ 30393 w 176970"/>
              <a:gd name="connsiteY3" fmla="*/ 4362 h 1013194"/>
              <a:gd name="connsiteX4" fmla="*/ 0 w 176970"/>
              <a:gd name="connsiteY4" fmla="*/ 21304 h 101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970" h="1013194">
                <a:moveTo>
                  <a:pt x="0" y="21304"/>
                </a:moveTo>
                <a:cubicBezTo>
                  <a:pt x="1367" y="357218"/>
                  <a:pt x="75758" y="653500"/>
                  <a:pt x="143800" y="1013194"/>
                </a:cubicBezTo>
                <a:lnTo>
                  <a:pt x="176970" y="1005644"/>
                </a:lnTo>
                <a:cubicBezTo>
                  <a:pt x="85778" y="589975"/>
                  <a:pt x="42210" y="320949"/>
                  <a:pt x="30393" y="4362"/>
                </a:cubicBezTo>
                <a:cubicBezTo>
                  <a:pt x="20262" y="4725"/>
                  <a:pt x="2894" y="-13271"/>
                  <a:pt x="0" y="21304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grpSp>
        <p:nvGrpSpPr>
          <p:cNvPr id="64" name="群組 63"/>
          <p:cNvGrpSpPr/>
          <p:nvPr/>
        </p:nvGrpSpPr>
        <p:grpSpPr>
          <a:xfrm rot="20309037">
            <a:off x="9052849" y="5923017"/>
            <a:ext cx="577852" cy="197668"/>
            <a:chOff x="11572034" y="6157344"/>
            <a:chExt cx="478917" cy="163826"/>
          </a:xfrm>
        </p:grpSpPr>
        <p:sp>
          <p:nvSpPr>
            <p:cNvPr id="65" name="心形 4"/>
            <p:cNvSpPr/>
            <p:nvPr/>
          </p:nvSpPr>
          <p:spPr>
            <a:xfrm rot="15055303">
              <a:off x="11885962" y="6118960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66" name="心形 4"/>
            <p:cNvSpPr/>
            <p:nvPr/>
          </p:nvSpPr>
          <p:spPr>
            <a:xfrm rot="7354892" flipH="1">
              <a:off x="11610418" y="6128743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67" name="手繪多邊形 66"/>
            <p:cNvSpPr/>
            <p:nvPr/>
          </p:nvSpPr>
          <p:spPr>
            <a:xfrm>
              <a:off x="11733670" y="6246941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68" name="手繪多邊形 67"/>
            <p:cNvSpPr/>
            <p:nvPr/>
          </p:nvSpPr>
          <p:spPr>
            <a:xfrm rot="944818" flipH="1">
              <a:off x="11807488" y="6230272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62" name="手繪多邊形 22"/>
          <p:cNvSpPr>
            <a:spLocks/>
          </p:cNvSpPr>
          <p:nvPr/>
        </p:nvSpPr>
        <p:spPr bwMode="auto">
          <a:xfrm rot="400626" flipH="1">
            <a:off x="9983433" y="5613298"/>
            <a:ext cx="203350" cy="938887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49" name="手繪多邊形 48"/>
          <p:cNvSpPr/>
          <p:nvPr/>
        </p:nvSpPr>
        <p:spPr bwMode="white">
          <a:xfrm flipH="1">
            <a:off x="0" y="2152832"/>
            <a:ext cx="4062160" cy="2926297"/>
          </a:xfrm>
          <a:custGeom>
            <a:avLst/>
            <a:gdLst>
              <a:gd name="connsiteX0" fmla="*/ 1285609 w 4062160"/>
              <a:gd name="connsiteY0" fmla="*/ 356 h 2926297"/>
              <a:gd name="connsiteX1" fmla="*/ 477958 w 4062160"/>
              <a:gd name="connsiteY1" fmla="*/ 1133496 h 2926297"/>
              <a:gd name="connsiteX2" fmla="*/ 1549662 w 4062160"/>
              <a:gd name="connsiteY2" fmla="*/ 2458514 h 2926297"/>
              <a:gd name="connsiteX3" fmla="*/ 3069534 w 4062160"/>
              <a:gd name="connsiteY3" fmla="*/ 2575427 h 2926297"/>
              <a:gd name="connsiteX4" fmla="*/ 4019228 w 4062160"/>
              <a:gd name="connsiteY4" fmla="*/ 2446007 h 2926297"/>
              <a:gd name="connsiteX5" fmla="*/ 4062160 w 4062160"/>
              <a:gd name="connsiteY5" fmla="*/ 2395425 h 2926297"/>
              <a:gd name="connsiteX6" fmla="*/ 4062160 w 4062160"/>
              <a:gd name="connsiteY6" fmla="*/ 1106717 h 2926297"/>
              <a:gd name="connsiteX7" fmla="*/ 4006875 w 4062160"/>
              <a:gd name="connsiteY7" fmla="*/ 1065182 h 2926297"/>
              <a:gd name="connsiteX8" fmla="*/ 3654100 w 4062160"/>
              <a:gd name="connsiteY8" fmla="*/ 958126 h 2926297"/>
              <a:gd name="connsiteX9" fmla="*/ 1919888 w 4062160"/>
              <a:gd name="connsiteY9" fmla="*/ 373559 h 2926297"/>
              <a:gd name="connsiteX10" fmla="*/ 1285609 w 4062160"/>
              <a:gd name="connsiteY10" fmla="*/ 356 h 292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62160" h="2926297">
                <a:moveTo>
                  <a:pt x="1285609" y="356"/>
                </a:moveTo>
                <a:cubicBezTo>
                  <a:pt x="691741" y="16578"/>
                  <a:pt x="4622" y="584247"/>
                  <a:pt x="477958" y="1133496"/>
                </a:cubicBezTo>
                <a:cubicBezTo>
                  <a:pt x="-684679" y="1789510"/>
                  <a:pt x="510434" y="3244431"/>
                  <a:pt x="1549662" y="2458514"/>
                </a:cubicBezTo>
                <a:cubicBezTo>
                  <a:pt x="1861431" y="3140508"/>
                  <a:pt x="2796736" y="2984624"/>
                  <a:pt x="3069534" y="2575427"/>
                </a:cubicBezTo>
                <a:cubicBezTo>
                  <a:pt x="3483601" y="2740852"/>
                  <a:pt x="3806013" y="2650338"/>
                  <a:pt x="4019228" y="2446007"/>
                </a:cubicBezTo>
                <a:lnTo>
                  <a:pt x="4062160" y="2395425"/>
                </a:lnTo>
                <a:lnTo>
                  <a:pt x="4062160" y="1106717"/>
                </a:lnTo>
                <a:lnTo>
                  <a:pt x="4006875" y="1065182"/>
                </a:lnTo>
                <a:cubicBezTo>
                  <a:pt x="3912181" y="1003745"/>
                  <a:pt x="3794964" y="965027"/>
                  <a:pt x="3654100" y="958126"/>
                </a:cubicBezTo>
                <a:cubicBezTo>
                  <a:pt x="3735289" y="331340"/>
                  <a:pt x="2838955" y="-220751"/>
                  <a:pt x="1919888" y="373559"/>
                </a:cubicBezTo>
                <a:cubicBezTo>
                  <a:pt x="1806222" y="99544"/>
                  <a:pt x="1555549" y="-7018"/>
                  <a:pt x="1285609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grpSp>
        <p:nvGrpSpPr>
          <p:cNvPr id="37" name="群組 36"/>
          <p:cNvGrpSpPr/>
          <p:nvPr/>
        </p:nvGrpSpPr>
        <p:grpSpPr bwMode="ltGray">
          <a:xfrm rot="1052519">
            <a:off x="4157779" y="5000681"/>
            <a:ext cx="526320" cy="1068532"/>
            <a:chOff x="4654532" y="4913149"/>
            <a:chExt cx="538090" cy="1092429"/>
          </a:xfrm>
          <a:solidFill>
            <a:schemeClr val="accent2"/>
          </a:solidFill>
        </p:grpSpPr>
        <p:sp>
          <p:nvSpPr>
            <p:cNvPr id="25" name="心形 31"/>
            <p:cNvSpPr/>
            <p:nvPr/>
          </p:nvSpPr>
          <p:spPr bwMode="ltGray">
            <a:xfrm rot="20672383">
              <a:off x="4654532" y="4913149"/>
              <a:ext cx="422315" cy="236844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6" name="手繪多邊形 25"/>
            <p:cNvSpPr/>
            <p:nvPr/>
          </p:nvSpPr>
          <p:spPr bwMode="ltGray">
            <a:xfrm rot="20672383">
              <a:off x="4946077" y="5068866"/>
              <a:ext cx="70793" cy="936712"/>
            </a:xfrm>
            <a:custGeom>
              <a:avLst/>
              <a:gdLst>
                <a:gd name="connsiteX0" fmla="*/ 217945 w 217945"/>
                <a:gd name="connsiteY0" fmla="*/ 0 h 2712204"/>
                <a:gd name="connsiteX1" fmla="*/ 0 w 217945"/>
                <a:gd name="connsiteY1" fmla="*/ 2712204 h 2712204"/>
                <a:gd name="connsiteX0" fmla="*/ 24216 w 24216"/>
                <a:gd name="connsiteY0" fmla="*/ 0 h 2873644"/>
                <a:gd name="connsiteX1" fmla="*/ 0 w 24216"/>
                <a:gd name="connsiteY1" fmla="*/ 2873644 h 2873644"/>
                <a:gd name="connsiteX0" fmla="*/ 102493 w 102493"/>
                <a:gd name="connsiteY0" fmla="*/ 0 h 2873644"/>
                <a:gd name="connsiteX1" fmla="*/ 78277 w 102493"/>
                <a:gd name="connsiteY1" fmla="*/ 2873644 h 2873644"/>
                <a:gd name="connsiteX0" fmla="*/ 160570 w 160570"/>
                <a:gd name="connsiteY0" fmla="*/ 0 h 2873644"/>
                <a:gd name="connsiteX1" fmla="*/ 136354 w 160570"/>
                <a:gd name="connsiteY1" fmla="*/ 2873644 h 2873644"/>
                <a:gd name="connsiteX0" fmla="*/ 119427 w 119427"/>
                <a:gd name="connsiteY0" fmla="*/ 0 h 2873644"/>
                <a:gd name="connsiteX1" fmla="*/ 95211 w 119427"/>
                <a:gd name="connsiteY1" fmla="*/ 2873644 h 2873644"/>
                <a:gd name="connsiteX0" fmla="*/ 124984 w 124984"/>
                <a:gd name="connsiteY0" fmla="*/ 0 h 2889789"/>
                <a:gd name="connsiteX1" fmla="*/ 92696 w 124984"/>
                <a:gd name="connsiteY1" fmla="*/ 2889789 h 2889789"/>
                <a:gd name="connsiteX0" fmla="*/ 82529 w 82529"/>
                <a:gd name="connsiteY0" fmla="*/ 0 h 2889789"/>
                <a:gd name="connsiteX1" fmla="*/ 50241 w 82529"/>
                <a:gd name="connsiteY1" fmla="*/ 2889789 h 2889789"/>
                <a:gd name="connsiteX0" fmla="*/ 59892 w 67291"/>
                <a:gd name="connsiteY0" fmla="*/ 0 h 2314320"/>
                <a:gd name="connsiteX1" fmla="*/ 67291 w 67291"/>
                <a:gd name="connsiteY1" fmla="*/ 2314320 h 2314320"/>
                <a:gd name="connsiteX0" fmla="*/ 52534 w 59933"/>
                <a:gd name="connsiteY0" fmla="*/ 0 h 2314320"/>
                <a:gd name="connsiteX1" fmla="*/ 59933 w 59933"/>
                <a:gd name="connsiteY1" fmla="*/ 2314320 h 2314320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55680 w 55680"/>
                <a:gd name="connsiteY0" fmla="*/ 0 h 2354008"/>
                <a:gd name="connsiteX1" fmla="*/ 43235 w 55680"/>
                <a:gd name="connsiteY1" fmla="*/ 2354008 h 2354008"/>
                <a:gd name="connsiteX0" fmla="*/ 61815 w 61815"/>
                <a:gd name="connsiteY0" fmla="*/ 0 h 2125805"/>
                <a:gd name="connsiteX1" fmla="*/ 39448 w 61815"/>
                <a:gd name="connsiteY1" fmla="*/ 2125805 h 2125805"/>
                <a:gd name="connsiteX0" fmla="*/ 102151 w 102152"/>
                <a:gd name="connsiteY0" fmla="*/ 0 h 2030530"/>
                <a:gd name="connsiteX1" fmla="*/ 25793 w 102152"/>
                <a:gd name="connsiteY1" fmla="*/ 2030530 h 2030530"/>
                <a:gd name="connsiteX0" fmla="*/ 191840 w 191841"/>
                <a:gd name="connsiteY0" fmla="*/ 0 h 2538412"/>
                <a:gd name="connsiteX1" fmla="*/ 15185 w 191841"/>
                <a:gd name="connsiteY1" fmla="*/ 2538411 h 253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841" h="2538412">
                  <a:moveTo>
                    <a:pt x="191840" y="0"/>
                  </a:moveTo>
                  <a:cubicBezTo>
                    <a:pt x="130964" y="154041"/>
                    <a:pt x="-53764" y="2103026"/>
                    <a:pt x="15185" y="2538411"/>
                  </a:cubicBezTo>
                </a:path>
              </a:pathLst>
            </a:custGeom>
            <a:grp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7" name="心形 31"/>
            <p:cNvSpPr/>
            <p:nvPr/>
          </p:nvSpPr>
          <p:spPr bwMode="ltGray">
            <a:xfrm rot="20440257">
              <a:off x="4717036" y="5175161"/>
              <a:ext cx="422315" cy="236844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8" name="心形 31"/>
            <p:cNvSpPr/>
            <p:nvPr/>
          </p:nvSpPr>
          <p:spPr bwMode="ltGray">
            <a:xfrm rot="20463811">
              <a:off x="4770307" y="5422232"/>
              <a:ext cx="422315" cy="236844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29" name="手繪多邊形 28"/>
          <p:cNvSpPr/>
          <p:nvPr/>
        </p:nvSpPr>
        <p:spPr>
          <a:xfrm rot="21350723">
            <a:off x="3848839" y="4146662"/>
            <a:ext cx="205358" cy="1785122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95529 w 321161"/>
              <a:gd name="connsiteY9" fmla="*/ 794516 h 2425402"/>
              <a:gd name="connsiteX10" fmla="*/ 127075 w 321161"/>
              <a:gd name="connsiteY10" fmla="*/ 0 h 2425402"/>
              <a:gd name="connsiteX0" fmla="*/ 152931 w 321161"/>
              <a:gd name="connsiteY0" fmla="*/ 0 h 1641396"/>
              <a:gd name="connsiteX1" fmla="*/ 147246 w 321161"/>
              <a:gd name="connsiteY1" fmla="*/ 855863 h 1641396"/>
              <a:gd name="connsiteX2" fmla="*/ 0 w 321161"/>
              <a:gd name="connsiteY2" fmla="*/ 816867 h 1641396"/>
              <a:gd name="connsiteX3" fmla="*/ 138057 w 321161"/>
              <a:gd name="connsiteY3" fmla="*/ 915927 h 1641396"/>
              <a:gd name="connsiteX4" fmla="*/ 192293 w 321161"/>
              <a:gd name="connsiteY4" fmla="*/ 1641396 h 1641396"/>
              <a:gd name="connsiteX5" fmla="*/ 225463 w 321161"/>
              <a:gd name="connsiteY5" fmla="*/ 1637810 h 1641396"/>
              <a:gd name="connsiteX6" fmla="*/ 184897 w 321161"/>
              <a:gd name="connsiteY6" fmla="*/ 927805 h 1641396"/>
              <a:gd name="connsiteX7" fmla="*/ 321161 w 321161"/>
              <a:gd name="connsiteY7" fmla="*/ 831210 h 1641396"/>
              <a:gd name="connsiteX8" fmla="*/ 183104 w 321161"/>
              <a:gd name="connsiteY8" fmla="*/ 883206 h 1641396"/>
              <a:gd name="connsiteX9" fmla="*/ 195529 w 321161"/>
              <a:gd name="connsiteY9" fmla="*/ 10510 h 1641396"/>
              <a:gd name="connsiteX10" fmla="*/ 152931 w 321161"/>
              <a:gd name="connsiteY10" fmla="*/ 0 h 1641396"/>
              <a:gd name="connsiteX0" fmla="*/ 152931 w 321161"/>
              <a:gd name="connsiteY0" fmla="*/ 0 h 1641396"/>
              <a:gd name="connsiteX1" fmla="*/ 147246 w 321161"/>
              <a:gd name="connsiteY1" fmla="*/ 855863 h 1641396"/>
              <a:gd name="connsiteX2" fmla="*/ 0 w 321161"/>
              <a:gd name="connsiteY2" fmla="*/ 816867 h 1641396"/>
              <a:gd name="connsiteX3" fmla="*/ 138057 w 321161"/>
              <a:gd name="connsiteY3" fmla="*/ 915927 h 1641396"/>
              <a:gd name="connsiteX4" fmla="*/ 192293 w 321161"/>
              <a:gd name="connsiteY4" fmla="*/ 1641396 h 1641396"/>
              <a:gd name="connsiteX5" fmla="*/ 209150 w 321161"/>
              <a:gd name="connsiteY5" fmla="*/ 1404737 h 1641396"/>
              <a:gd name="connsiteX6" fmla="*/ 184897 w 321161"/>
              <a:gd name="connsiteY6" fmla="*/ 927805 h 1641396"/>
              <a:gd name="connsiteX7" fmla="*/ 321161 w 321161"/>
              <a:gd name="connsiteY7" fmla="*/ 831210 h 1641396"/>
              <a:gd name="connsiteX8" fmla="*/ 183104 w 321161"/>
              <a:gd name="connsiteY8" fmla="*/ 883206 h 1641396"/>
              <a:gd name="connsiteX9" fmla="*/ 195529 w 321161"/>
              <a:gd name="connsiteY9" fmla="*/ 10510 h 1641396"/>
              <a:gd name="connsiteX10" fmla="*/ 152931 w 321161"/>
              <a:gd name="connsiteY10" fmla="*/ 0 h 1641396"/>
              <a:gd name="connsiteX0" fmla="*/ 152931 w 321161"/>
              <a:gd name="connsiteY0" fmla="*/ 0 h 1404737"/>
              <a:gd name="connsiteX1" fmla="*/ 147246 w 321161"/>
              <a:gd name="connsiteY1" fmla="*/ 855863 h 1404737"/>
              <a:gd name="connsiteX2" fmla="*/ 0 w 321161"/>
              <a:gd name="connsiteY2" fmla="*/ 816867 h 1404737"/>
              <a:gd name="connsiteX3" fmla="*/ 138057 w 321161"/>
              <a:gd name="connsiteY3" fmla="*/ 915927 h 1404737"/>
              <a:gd name="connsiteX4" fmla="*/ 174380 w 321161"/>
              <a:gd name="connsiteY4" fmla="*/ 1396895 h 1404737"/>
              <a:gd name="connsiteX5" fmla="*/ 209150 w 321161"/>
              <a:gd name="connsiteY5" fmla="*/ 1404737 h 1404737"/>
              <a:gd name="connsiteX6" fmla="*/ 184897 w 321161"/>
              <a:gd name="connsiteY6" fmla="*/ 927805 h 1404737"/>
              <a:gd name="connsiteX7" fmla="*/ 321161 w 321161"/>
              <a:gd name="connsiteY7" fmla="*/ 831210 h 1404737"/>
              <a:gd name="connsiteX8" fmla="*/ 183104 w 321161"/>
              <a:gd name="connsiteY8" fmla="*/ 883206 h 1404737"/>
              <a:gd name="connsiteX9" fmla="*/ 195529 w 321161"/>
              <a:gd name="connsiteY9" fmla="*/ 10510 h 1404737"/>
              <a:gd name="connsiteX10" fmla="*/ 152931 w 321161"/>
              <a:gd name="connsiteY10" fmla="*/ 0 h 1404737"/>
              <a:gd name="connsiteX0" fmla="*/ 152931 w 321161"/>
              <a:gd name="connsiteY0" fmla="*/ 0 h 1404737"/>
              <a:gd name="connsiteX1" fmla="*/ 147246 w 321161"/>
              <a:gd name="connsiteY1" fmla="*/ 855863 h 1404737"/>
              <a:gd name="connsiteX2" fmla="*/ 0 w 321161"/>
              <a:gd name="connsiteY2" fmla="*/ 816867 h 1404737"/>
              <a:gd name="connsiteX3" fmla="*/ 138057 w 321161"/>
              <a:gd name="connsiteY3" fmla="*/ 915927 h 1404737"/>
              <a:gd name="connsiteX4" fmla="*/ 174380 w 321161"/>
              <a:gd name="connsiteY4" fmla="*/ 1396895 h 1404737"/>
              <a:gd name="connsiteX5" fmla="*/ 209150 w 321161"/>
              <a:gd name="connsiteY5" fmla="*/ 1404737 h 1404737"/>
              <a:gd name="connsiteX6" fmla="*/ 184897 w 321161"/>
              <a:gd name="connsiteY6" fmla="*/ 927805 h 1404737"/>
              <a:gd name="connsiteX7" fmla="*/ 321161 w 321161"/>
              <a:gd name="connsiteY7" fmla="*/ 831210 h 1404737"/>
              <a:gd name="connsiteX8" fmla="*/ 183104 w 321161"/>
              <a:gd name="connsiteY8" fmla="*/ 883206 h 1404737"/>
              <a:gd name="connsiteX9" fmla="*/ 195529 w 321161"/>
              <a:gd name="connsiteY9" fmla="*/ 10510 h 1404737"/>
              <a:gd name="connsiteX10" fmla="*/ 152931 w 321161"/>
              <a:gd name="connsiteY10" fmla="*/ 0 h 1404737"/>
              <a:gd name="connsiteX0" fmla="*/ 152931 w 321161"/>
              <a:gd name="connsiteY0" fmla="*/ 0 h 1404737"/>
              <a:gd name="connsiteX1" fmla="*/ 147246 w 321161"/>
              <a:gd name="connsiteY1" fmla="*/ 855863 h 1404737"/>
              <a:gd name="connsiteX2" fmla="*/ 0 w 321161"/>
              <a:gd name="connsiteY2" fmla="*/ 816867 h 1404737"/>
              <a:gd name="connsiteX3" fmla="*/ 138057 w 321161"/>
              <a:gd name="connsiteY3" fmla="*/ 915927 h 1404737"/>
              <a:gd name="connsiteX4" fmla="*/ 174380 w 321161"/>
              <a:gd name="connsiteY4" fmla="*/ 1396895 h 1404737"/>
              <a:gd name="connsiteX5" fmla="*/ 209150 w 321161"/>
              <a:gd name="connsiteY5" fmla="*/ 1404737 h 1404737"/>
              <a:gd name="connsiteX6" fmla="*/ 184897 w 321161"/>
              <a:gd name="connsiteY6" fmla="*/ 927805 h 1404737"/>
              <a:gd name="connsiteX7" fmla="*/ 321161 w 321161"/>
              <a:gd name="connsiteY7" fmla="*/ 831210 h 1404737"/>
              <a:gd name="connsiteX8" fmla="*/ 183104 w 321161"/>
              <a:gd name="connsiteY8" fmla="*/ 883206 h 1404737"/>
              <a:gd name="connsiteX9" fmla="*/ 195529 w 321161"/>
              <a:gd name="connsiteY9" fmla="*/ 10510 h 1404737"/>
              <a:gd name="connsiteX10" fmla="*/ 152931 w 321161"/>
              <a:gd name="connsiteY10" fmla="*/ 0 h 1404737"/>
              <a:gd name="connsiteX0" fmla="*/ 16795 w 185025"/>
              <a:gd name="connsiteY0" fmla="*/ 0 h 1404737"/>
              <a:gd name="connsiteX1" fmla="*/ 11110 w 185025"/>
              <a:gd name="connsiteY1" fmla="*/ 855863 h 1404737"/>
              <a:gd name="connsiteX2" fmla="*/ 1921 w 185025"/>
              <a:gd name="connsiteY2" fmla="*/ 915927 h 1404737"/>
              <a:gd name="connsiteX3" fmla="*/ 38244 w 185025"/>
              <a:gd name="connsiteY3" fmla="*/ 1396895 h 1404737"/>
              <a:gd name="connsiteX4" fmla="*/ 73014 w 185025"/>
              <a:gd name="connsiteY4" fmla="*/ 1404737 h 1404737"/>
              <a:gd name="connsiteX5" fmla="*/ 48761 w 185025"/>
              <a:gd name="connsiteY5" fmla="*/ 927805 h 1404737"/>
              <a:gd name="connsiteX6" fmla="*/ 185025 w 185025"/>
              <a:gd name="connsiteY6" fmla="*/ 831210 h 1404737"/>
              <a:gd name="connsiteX7" fmla="*/ 46968 w 185025"/>
              <a:gd name="connsiteY7" fmla="*/ 883206 h 1404737"/>
              <a:gd name="connsiteX8" fmla="*/ 59393 w 185025"/>
              <a:gd name="connsiteY8" fmla="*/ 10510 h 1404737"/>
              <a:gd name="connsiteX9" fmla="*/ 16795 w 185025"/>
              <a:gd name="connsiteY9" fmla="*/ 0 h 1404737"/>
              <a:gd name="connsiteX0" fmla="*/ 16795 w 73014"/>
              <a:gd name="connsiteY0" fmla="*/ 0 h 1404737"/>
              <a:gd name="connsiteX1" fmla="*/ 11110 w 73014"/>
              <a:gd name="connsiteY1" fmla="*/ 855863 h 1404737"/>
              <a:gd name="connsiteX2" fmla="*/ 1921 w 73014"/>
              <a:gd name="connsiteY2" fmla="*/ 915927 h 1404737"/>
              <a:gd name="connsiteX3" fmla="*/ 38244 w 73014"/>
              <a:gd name="connsiteY3" fmla="*/ 1396895 h 1404737"/>
              <a:gd name="connsiteX4" fmla="*/ 73014 w 73014"/>
              <a:gd name="connsiteY4" fmla="*/ 1404737 h 1404737"/>
              <a:gd name="connsiteX5" fmla="*/ 48761 w 73014"/>
              <a:gd name="connsiteY5" fmla="*/ 927805 h 1404737"/>
              <a:gd name="connsiteX6" fmla="*/ 46968 w 73014"/>
              <a:gd name="connsiteY6" fmla="*/ 883206 h 1404737"/>
              <a:gd name="connsiteX7" fmla="*/ 59393 w 73014"/>
              <a:gd name="connsiteY7" fmla="*/ 10510 h 1404737"/>
              <a:gd name="connsiteX8" fmla="*/ 16795 w 73014"/>
              <a:gd name="connsiteY8" fmla="*/ 0 h 1404737"/>
              <a:gd name="connsiteX0" fmla="*/ 16795 w 73014"/>
              <a:gd name="connsiteY0" fmla="*/ 0 h 1404737"/>
              <a:gd name="connsiteX1" fmla="*/ 11110 w 73014"/>
              <a:gd name="connsiteY1" fmla="*/ 855863 h 1404737"/>
              <a:gd name="connsiteX2" fmla="*/ 1921 w 73014"/>
              <a:gd name="connsiteY2" fmla="*/ 915927 h 1404737"/>
              <a:gd name="connsiteX3" fmla="*/ 38244 w 73014"/>
              <a:gd name="connsiteY3" fmla="*/ 1396895 h 1404737"/>
              <a:gd name="connsiteX4" fmla="*/ 73014 w 73014"/>
              <a:gd name="connsiteY4" fmla="*/ 1404737 h 1404737"/>
              <a:gd name="connsiteX5" fmla="*/ 48761 w 73014"/>
              <a:gd name="connsiteY5" fmla="*/ 927805 h 1404737"/>
              <a:gd name="connsiteX6" fmla="*/ 59393 w 73014"/>
              <a:gd name="connsiteY6" fmla="*/ 10510 h 1404737"/>
              <a:gd name="connsiteX7" fmla="*/ 16795 w 73014"/>
              <a:gd name="connsiteY7" fmla="*/ 0 h 1404737"/>
              <a:gd name="connsiteX0" fmla="*/ 16795 w 73014"/>
              <a:gd name="connsiteY0" fmla="*/ 0 h 1404737"/>
              <a:gd name="connsiteX1" fmla="*/ 11110 w 73014"/>
              <a:gd name="connsiteY1" fmla="*/ 855863 h 1404737"/>
              <a:gd name="connsiteX2" fmla="*/ 1921 w 73014"/>
              <a:gd name="connsiteY2" fmla="*/ 915927 h 1404737"/>
              <a:gd name="connsiteX3" fmla="*/ 38244 w 73014"/>
              <a:gd name="connsiteY3" fmla="*/ 1396895 h 1404737"/>
              <a:gd name="connsiteX4" fmla="*/ 73014 w 73014"/>
              <a:gd name="connsiteY4" fmla="*/ 1404737 h 1404737"/>
              <a:gd name="connsiteX5" fmla="*/ 59393 w 73014"/>
              <a:gd name="connsiteY5" fmla="*/ 10510 h 1404737"/>
              <a:gd name="connsiteX6" fmla="*/ 16795 w 73014"/>
              <a:gd name="connsiteY6" fmla="*/ 0 h 1404737"/>
              <a:gd name="connsiteX0" fmla="*/ 15684 w 71903"/>
              <a:gd name="connsiteY0" fmla="*/ 0 h 1404737"/>
              <a:gd name="connsiteX1" fmla="*/ 810 w 71903"/>
              <a:gd name="connsiteY1" fmla="*/ 915927 h 1404737"/>
              <a:gd name="connsiteX2" fmla="*/ 37133 w 71903"/>
              <a:gd name="connsiteY2" fmla="*/ 1396895 h 1404737"/>
              <a:gd name="connsiteX3" fmla="*/ 71903 w 71903"/>
              <a:gd name="connsiteY3" fmla="*/ 1404737 h 1404737"/>
              <a:gd name="connsiteX4" fmla="*/ 58282 w 71903"/>
              <a:gd name="connsiteY4" fmla="*/ 10510 h 1404737"/>
              <a:gd name="connsiteX5" fmla="*/ 15684 w 71903"/>
              <a:gd name="connsiteY5" fmla="*/ 0 h 1404737"/>
              <a:gd name="connsiteX0" fmla="*/ 510 w 56729"/>
              <a:gd name="connsiteY0" fmla="*/ 0 h 1404737"/>
              <a:gd name="connsiteX1" fmla="*/ 21959 w 56729"/>
              <a:gd name="connsiteY1" fmla="*/ 1396895 h 1404737"/>
              <a:gd name="connsiteX2" fmla="*/ 56729 w 56729"/>
              <a:gd name="connsiteY2" fmla="*/ 1404737 h 1404737"/>
              <a:gd name="connsiteX3" fmla="*/ 43108 w 56729"/>
              <a:gd name="connsiteY3" fmla="*/ 10510 h 1404737"/>
              <a:gd name="connsiteX4" fmla="*/ 510 w 56729"/>
              <a:gd name="connsiteY4" fmla="*/ 0 h 1404737"/>
              <a:gd name="connsiteX0" fmla="*/ 6413 w 62632"/>
              <a:gd name="connsiteY0" fmla="*/ 0 h 1404737"/>
              <a:gd name="connsiteX1" fmla="*/ 27862 w 62632"/>
              <a:gd name="connsiteY1" fmla="*/ 1396895 h 1404737"/>
              <a:gd name="connsiteX2" fmla="*/ 62632 w 62632"/>
              <a:gd name="connsiteY2" fmla="*/ 1404737 h 1404737"/>
              <a:gd name="connsiteX3" fmla="*/ 49011 w 62632"/>
              <a:gd name="connsiteY3" fmla="*/ 10510 h 1404737"/>
              <a:gd name="connsiteX4" fmla="*/ 6413 w 62632"/>
              <a:gd name="connsiteY4" fmla="*/ 0 h 1404737"/>
              <a:gd name="connsiteX0" fmla="*/ 6413 w 62632"/>
              <a:gd name="connsiteY0" fmla="*/ 0 h 1404737"/>
              <a:gd name="connsiteX1" fmla="*/ 27862 w 62632"/>
              <a:gd name="connsiteY1" fmla="*/ 1396895 h 1404737"/>
              <a:gd name="connsiteX2" fmla="*/ 62632 w 62632"/>
              <a:gd name="connsiteY2" fmla="*/ 1404737 h 1404737"/>
              <a:gd name="connsiteX3" fmla="*/ 49011 w 62632"/>
              <a:gd name="connsiteY3" fmla="*/ 10510 h 1404737"/>
              <a:gd name="connsiteX4" fmla="*/ 6413 w 62632"/>
              <a:gd name="connsiteY4" fmla="*/ 0 h 1404737"/>
              <a:gd name="connsiteX0" fmla="*/ 91442 w 147661"/>
              <a:gd name="connsiteY0" fmla="*/ 0 h 1404737"/>
              <a:gd name="connsiteX1" fmla="*/ 8865 w 147661"/>
              <a:gd name="connsiteY1" fmla="*/ 1371281 h 1404737"/>
              <a:gd name="connsiteX2" fmla="*/ 147661 w 147661"/>
              <a:gd name="connsiteY2" fmla="*/ 1404737 h 1404737"/>
              <a:gd name="connsiteX3" fmla="*/ 134040 w 147661"/>
              <a:gd name="connsiteY3" fmla="*/ 10510 h 1404737"/>
              <a:gd name="connsiteX4" fmla="*/ 91442 w 147661"/>
              <a:gd name="connsiteY4" fmla="*/ 0 h 1404737"/>
              <a:gd name="connsiteX0" fmla="*/ 91442 w 134169"/>
              <a:gd name="connsiteY0" fmla="*/ 0 h 1381407"/>
              <a:gd name="connsiteX1" fmla="*/ 8865 w 134169"/>
              <a:gd name="connsiteY1" fmla="*/ 1371281 h 1381407"/>
              <a:gd name="connsiteX2" fmla="*/ 56008 w 134169"/>
              <a:gd name="connsiteY2" fmla="*/ 1381407 h 1381407"/>
              <a:gd name="connsiteX3" fmla="*/ 134040 w 134169"/>
              <a:gd name="connsiteY3" fmla="*/ 10510 h 1381407"/>
              <a:gd name="connsiteX4" fmla="*/ 91442 w 134169"/>
              <a:gd name="connsiteY4" fmla="*/ 0 h 1381407"/>
              <a:gd name="connsiteX0" fmla="*/ 91442 w 134169"/>
              <a:gd name="connsiteY0" fmla="*/ 0 h 1381407"/>
              <a:gd name="connsiteX1" fmla="*/ 8865 w 134169"/>
              <a:gd name="connsiteY1" fmla="*/ 1371281 h 1381407"/>
              <a:gd name="connsiteX2" fmla="*/ 56008 w 134169"/>
              <a:gd name="connsiteY2" fmla="*/ 1381407 h 1381407"/>
              <a:gd name="connsiteX3" fmla="*/ 134040 w 134169"/>
              <a:gd name="connsiteY3" fmla="*/ 10510 h 1381407"/>
              <a:gd name="connsiteX4" fmla="*/ 91442 w 134169"/>
              <a:gd name="connsiteY4" fmla="*/ 0 h 1381407"/>
              <a:gd name="connsiteX0" fmla="*/ 91442 w 134040"/>
              <a:gd name="connsiteY0" fmla="*/ 0 h 1381407"/>
              <a:gd name="connsiteX1" fmla="*/ 8865 w 134040"/>
              <a:gd name="connsiteY1" fmla="*/ 1371281 h 1381407"/>
              <a:gd name="connsiteX2" fmla="*/ 56008 w 134040"/>
              <a:gd name="connsiteY2" fmla="*/ 1381407 h 1381407"/>
              <a:gd name="connsiteX3" fmla="*/ 134040 w 134040"/>
              <a:gd name="connsiteY3" fmla="*/ 10510 h 1381407"/>
              <a:gd name="connsiteX4" fmla="*/ 91442 w 134040"/>
              <a:gd name="connsiteY4" fmla="*/ 0 h 1381407"/>
              <a:gd name="connsiteX0" fmla="*/ 94186 w 136784"/>
              <a:gd name="connsiteY0" fmla="*/ 0 h 1381407"/>
              <a:gd name="connsiteX1" fmla="*/ 11609 w 136784"/>
              <a:gd name="connsiteY1" fmla="*/ 1371281 h 1381407"/>
              <a:gd name="connsiteX2" fmla="*/ 58752 w 136784"/>
              <a:gd name="connsiteY2" fmla="*/ 1381407 h 1381407"/>
              <a:gd name="connsiteX3" fmla="*/ 136784 w 136784"/>
              <a:gd name="connsiteY3" fmla="*/ 10510 h 1381407"/>
              <a:gd name="connsiteX4" fmla="*/ 94186 w 136784"/>
              <a:gd name="connsiteY4" fmla="*/ 0 h 1381407"/>
              <a:gd name="connsiteX0" fmla="*/ 146759 w 189357"/>
              <a:gd name="connsiteY0" fmla="*/ 0 h 1381407"/>
              <a:gd name="connsiteX1" fmla="*/ 7838 w 189357"/>
              <a:gd name="connsiteY1" fmla="*/ 1368294 h 1381407"/>
              <a:gd name="connsiteX2" fmla="*/ 111325 w 189357"/>
              <a:gd name="connsiteY2" fmla="*/ 1381407 h 1381407"/>
              <a:gd name="connsiteX3" fmla="*/ 189357 w 189357"/>
              <a:gd name="connsiteY3" fmla="*/ 10510 h 1381407"/>
              <a:gd name="connsiteX4" fmla="*/ 146759 w 189357"/>
              <a:gd name="connsiteY4" fmla="*/ 0 h 1381407"/>
              <a:gd name="connsiteX0" fmla="*/ 146759 w 189357"/>
              <a:gd name="connsiteY0" fmla="*/ 0 h 1368294"/>
              <a:gd name="connsiteX1" fmla="*/ 7838 w 189357"/>
              <a:gd name="connsiteY1" fmla="*/ 1368294 h 1368294"/>
              <a:gd name="connsiteX2" fmla="*/ 39565 w 189357"/>
              <a:gd name="connsiteY2" fmla="*/ 1368150 h 1368294"/>
              <a:gd name="connsiteX3" fmla="*/ 189357 w 189357"/>
              <a:gd name="connsiteY3" fmla="*/ 10510 h 1368294"/>
              <a:gd name="connsiteX4" fmla="*/ 146759 w 189357"/>
              <a:gd name="connsiteY4" fmla="*/ 0 h 1368294"/>
              <a:gd name="connsiteX0" fmla="*/ 146759 w 189357"/>
              <a:gd name="connsiteY0" fmla="*/ 0 h 1368294"/>
              <a:gd name="connsiteX1" fmla="*/ 7838 w 189357"/>
              <a:gd name="connsiteY1" fmla="*/ 1368294 h 1368294"/>
              <a:gd name="connsiteX2" fmla="*/ 39565 w 189357"/>
              <a:gd name="connsiteY2" fmla="*/ 1368150 h 1368294"/>
              <a:gd name="connsiteX3" fmla="*/ 189357 w 189357"/>
              <a:gd name="connsiteY3" fmla="*/ 10510 h 1368294"/>
              <a:gd name="connsiteX4" fmla="*/ 146759 w 189357"/>
              <a:gd name="connsiteY4" fmla="*/ 0 h 1368294"/>
              <a:gd name="connsiteX0" fmla="*/ 146759 w 189357"/>
              <a:gd name="connsiteY0" fmla="*/ 0 h 1368294"/>
              <a:gd name="connsiteX1" fmla="*/ 7838 w 189357"/>
              <a:gd name="connsiteY1" fmla="*/ 1368294 h 1368294"/>
              <a:gd name="connsiteX2" fmla="*/ 39565 w 189357"/>
              <a:gd name="connsiteY2" fmla="*/ 1368150 h 1368294"/>
              <a:gd name="connsiteX3" fmla="*/ 189357 w 189357"/>
              <a:gd name="connsiteY3" fmla="*/ 10510 h 1368294"/>
              <a:gd name="connsiteX4" fmla="*/ 146759 w 189357"/>
              <a:gd name="connsiteY4" fmla="*/ 0 h 1368294"/>
              <a:gd name="connsiteX0" fmla="*/ 146759 w 189357"/>
              <a:gd name="connsiteY0" fmla="*/ 0 h 1368294"/>
              <a:gd name="connsiteX1" fmla="*/ 7838 w 189357"/>
              <a:gd name="connsiteY1" fmla="*/ 1368294 h 1368294"/>
              <a:gd name="connsiteX2" fmla="*/ 39565 w 189357"/>
              <a:gd name="connsiteY2" fmla="*/ 1368150 h 1368294"/>
              <a:gd name="connsiteX3" fmla="*/ 189357 w 189357"/>
              <a:gd name="connsiteY3" fmla="*/ 10510 h 1368294"/>
              <a:gd name="connsiteX4" fmla="*/ 146759 w 189357"/>
              <a:gd name="connsiteY4" fmla="*/ 0 h 1368294"/>
              <a:gd name="connsiteX0" fmla="*/ 149043 w 189250"/>
              <a:gd name="connsiteY0" fmla="*/ 0 h 1367853"/>
              <a:gd name="connsiteX1" fmla="*/ 7731 w 189250"/>
              <a:gd name="connsiteY1" fmla="*/ 1367853 h 1367853"/>
              <a:gd name="connsiteX2" fmla="*/ 39458 w 189250"/>
              <a:gd name="connsiteY2" fmla="*/ 1367709 h 1367853"/>
              <a:gd name="connsiteX3" fmla="*/ 189250 w 189250"/>
              <a:gd name="connsiteY3" fmla="*/ 10069 h 1367853"/>
              <a:gd name="connsiteX4" fmla="*/ 149043 w 189250"/>
              <a:gd name="connsiteY4" fmla="*/ 0 h 1367853"/>
              <a:gd name="connsiteX0" fmla="*/ 149192 w 189399"/>
              <a:gd name="connsiteY0" fmla="*/ 0 h 1367853"/>
              <a:gd name="connsiteX1" fmla="*/ 7880 w 189399"/>
              <a:gd name="connsiteY1" fmla="*/ 1367853 h 1367853"/>
              <a:gd name="connsiteX2" fmla="*/ 39607 w 189399"/>
              <a:gd name="connsiteY2" fmla="*/ 1367709 h 1367853"/>
              <a:gd name="connsiteX3" fmla="*/ 189399 w 189399"/>
              <a:gd name="connsiteY3" fmla="*/ 10069 h 1367853"/>
              <a:gd name="connsiteX4" fmla="*/ 149192 w 189399"/>
              <a:gd name="connsiteY4" fmla="*/ 0 h 1367853"/>
              <a:gd name="connsiteX0" fmla="*/ 157496 w 197703"/>
              <a:gd name="connsiteY0" fmla="*/ 0 h 1367709"/>
              <a:gd name="connsiteX1" fmla="*/ 7500 w 197703"/>
              <a:gd name="connsiteY1" fmla="*/ 1361301 h 1367709"/>
              <a:gd name="connsiteX2" fmla="*/ 47911 w 197703"/>
              <a:gd name="connsiteY2" fmla="*/ 1367709 h 1367709"/>
              <a:gd name="connsiteX3" fmla="*/ 197703 w 197703"/>
              <a:gd name="connsiteY3" fmla="*/ 10069 h 1367709"/>
              <a:gd name="connsiteX4" fmla="*/ 157496 w 197703"/>
              <a:gd name="connsiteY4" fmla="*/ 0 h 1367709"/>
              <a:gd name="connsiteX0" fmla="*/ 157496 w 197703"/>
              <a:gd name="connsiteY0" fmla="*/ 0 h 1367709"/>
              <a:gd name="connsiteX1" fmla="*/ 7500 w 197703"/>
              <a:gd name="connsiteY1" fmla="*/ 1361301 h 1367709"/>
              <a:gd name="connsiteX2" fmla="*/ 47911 w 197703"/>
              <a:gd name="connsiteY2" fmla="*/ 1367709 h 1367709"/>
              <a:gd name="connsiteX3" fmla="*/ 197703 w 197703"/>
              <a:gd name="connsiteY3" fmla="*/ 10069 h 1367709"/>
              <a:gd name="connsiteX4" fmla="*/ 157496 w 197703"/>
              <a:gd name="connsiteY4" fmla="*/ 0 h 1367709"/>
              <a:gd name="connsiteX0" fmla="*/ 157496 w 197703"/>
              <a:gd name="connsiteY0" fmla="*/ 0 h 1367709"/>
              <a:gd name="connsiteX1" fmla="*/ 7500 w 197703"/>
              <a:gd name="connsiteY1" fmla="*/ 1361301 h 1367709"/>
              <a:gd name="connsiteX2" fmla="*/ 47911 w 197703"/>
              <a:gd name="connsiteY2" fmla="*/ 1367709 h 1367709"/>
              <a:gd name="connsiteX3" fmla="*/ 197703 w 197703"/>
              <a:gd name="connsiteY3" fmla="*/ 10069 h 1367709"/>
              <a:gd name="connsiteX4" fmla="*/ 157496 w 197703"/>
              <a:gd name="connsiteY4" fmla="*/ 0 h 1367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03" h="1367709">
                <a:moveTo>
                  <a:pt x="157496" y="0"/>
                </a:moveTo>
                <a:cubicBezTo>
                  <a:pt x="112024" y="225875"/>
                  <a:pt x="-34570" y="750075"/>
                  <a:pt x="7500" y="1361301"/>
                </a:cubicBezTo>
                <a:lnTo>
                  <a:pt x="47911" y="1367709"/>
                </a:lnTo>
                <a:cubicBezTo>
                  <a:pt x="13523" y="1097315"/>
                  <a:pt x="68448" y="539236"/>
                  <a:pt x="197703" y="10069"/>
                </a:cubicBezTo>
                <a:cubicBezTo>
                  <a:pt x="186871" y="8425"/>
                  <a:pt x="168328" y="1644"/>
                  <a:pt x="157496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grpSp>
        <p:nvGrpSpPr>
          <p:cNvPr id="54" name="群組 53"/>
          <p:cNvGrpSpPr/>
          <p:nvPr/>
        </p:nvGrpSpPr>
        <p:grpSpPr bwMode="ltGray">
          <a:xfrm rot="266621">
            <a:off x="1480776" y="3619122"/>
            <a:ext cx="1050760" cy="2334666"/>
            <a:chOff x="438214" y="3736038"/>
            <a:chExt cx="1102141" cy="2312600"/>
          </a:xfrm>
        </p:grpSpPr>
        <p:sp>
          <p:nvSpPr>
            <p:cNvPr id="32" name="心形 31"/>
            <p:cNvSpPr/>
            <p:nvPr/>
          </p:nvSpPr>
          <p:spPr bwMode="ltGray">
            <a:xfrm rot="20624671">
              <a:off x="438214" y="3736038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3" name="手繪多邊形 32"/>
            <p:cNvSpPr/>
            <p:nvPr/>
          </p:nvSpPr>
          <p:spPr bwMode="ltGray">
            <a:xfrm rot="20624671">
              <a:off x="1137518" y="4074471"/>
              <a:ext cx="60405" cy="1974167"/>
            </a:xfrm>
            <a:custGeom>
              <a:avLst/>
              <a:gdLst>
                <a:gd name="connsiteX0" fmla="*/ 217945 w 217945"/>
                <a:gd name="connsiteY0" fmla="*/ 0 h 2712204"/>
                <a:gd name="connsiteX1" fmla="*/ 0 w 217945"/>
                <a:gd name="connsiteY1" fmla="*/ 2712204 h 2712204"/>
                <a:gd name="connsiteX0" fmla="*/ 24216 w 24216"/>
                <a:gd name="connsiteY0" fmla="*/ 0 h 2873644"/>
                <a:gd name="connsiteX1" fmla="*/ 0 w 24216"/>
                <a:gd name="connsiteY1" fmla="*/ 2873644 h 2873644"/>
                <a:gd name="connsiteX0" fmla="*/ 102493 w 102493"/>
                <a:gd name="connsiteY0" fmla="*/ 0 h 2873644"/>
                <a:gd name="connsiteX1" fmla="*/ 78277 w 102493"/>
                <a:gd name="connsiteY1" fmla="*/ 2873644 h 2873644"/>
                <a:gd name="connsiteX0" fmla="*/ 160570 w 160570"/>
                <a:gd name="connsiteY0" fmla="*/ 0 h 2873644"/>
                <a:gd name="connsiteX1" fmla="*/ 136354 w 160570"/>
                <a:gd name="connsiteY1" fmla="*/ 2873644 h 2873644"/>
                <a:gd name="connsiteX0" fmla="*/ 119427 w 119427"/>
                <a:gd name="connsiteY0" fmla="*/ 0 h 2873644"/>
                <a:gd name="connsiteX1" fmla="*/ 95211 w 119427"/>
                <a:gd name="connsiteY1" fmla="*/ 2873644 h 2873644"/>
                <a:gd name="connsiteX0" fmla="*/ 124984 w 124984"/>
                <a:gd name="connsiteY0" fmla="*/ 0 h 2889789"/>
                <a:gd name="connsiteX1" fmla="*/ 92696 w 124984"/>
                <a:gd name="connsiteY1" fmla="*/ 2889789 h 2889789"/>
                <a:gd name="connsiteX0" fmla="*/ 82529 w 82529"/>
                <a:gd name="connsiteY0" fmla="*/ 0 h 2889789"/>
                <a:gd name="connsiteX1" fmla="*/ 50241 w 82529"/>
                <a:gd name="connsiteY1" fmla="*/ 2889789 h 2889789"/>
                <a:gd name="connsiteX0" fmla="*/ 59892 w 67291"/>
                <a:gd name="connsiteY0" fmla="*/ 0 h 2314320"/>
                <a:gd name="connsiteX1" fmla="*/ 67291 w 67291"/>
                <a:gd name="connsiteY1" fmla="*/ 2314320 h 2314320"/>
                <a:gd name="connsiteX0" fmla="*/ 52534 w 59933"/>
                <a:gd name="connsiteY0" fmla="*/ 0 h 2314320"/>
                <a:gd name="connsiteX1" fmla="*/ 59933 w 59933"/>
                <a:gd name="connsiteY1" fmla="*/ 2314320 h 2314320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55680 w 55680"/>
                <a:gd name="connsiteY0" fmla="*/ 0 h 2354008"/>
                <a:gd name="connsiteX1" fmla="*/ 43235 w 55680"/>
                <a:gd name="connsiteY1" fmla="*/ 2354008 h 2354008"/>
                <a:gd name="connsiteX0" fmla="*/ 61815 w 61815"/>
                <a:gd name="connsiteY0" fmla="*/ 0 h 2125805"/>
                <a:gd name="connsiteX1" fmla="*/ 39448 w 61815"/>
                <a:gd name="connsiteY1" fmla="*/ 2125805 h 2125805"/>
                <a:gd name="connsiteX0" fmla="*/ 41671 w 56353"/>
                <a:gd name="connsiteY0" fmla="*/ 0 h 2632919"/>
                <a:gd name="connsiteX1" fmla="*/ 56353 w 56353"/>
                <a:gd name="connsiteY1" fmla="*/ 2632919 h 2632919"/>
                <a:gd name="connsiteX0" fmla="*/ 65144 w 79826"/>
                <a:gd name="connsiteY0" fmla="*/ 0 h 2632919"/>
                <a:gd name="connsiteX1" fmla="*/ 79826 w 79826"/>
                <a:gd name="connsiteY1" fmla="*/ 2632919 h 263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826" h="2632919">
                  <a:moveTo>
                    <a:pt x="65144" y="0"/>
                  </a:moveTo>
                  <a:cubicBezTo>
                    <a:pt x="4268" y="154041"/>
                    <a:pt x="-50549" y="2205925"/>
                    <a:pt x="79826" y="2632919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4" name="心形 31"/>
            <p:cNvSpPr/>
            <p:nvPr/>
          </p:nvSpPr>
          <p:spPr bwMode="ltGray">
            <a:xfrm rot="20392545">
              <a:off x="561667" y="4255236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5" name="心形 31"/>
            <p:cNvSpPr/>
            <p:nvPr/>
          </p:nvSpPr>
          <p:spPr bwMode="ltGray">
            <a:xfrm rot="20416099">
              <a:off x="701648" y="4735319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36" name="手繪多邊形 22"/>
          <p:cNvSpPr>
            <a:spLocks/>
          </p:cNvSpPr>
          <p:nvPr/>
        </p:nvSpPr>
        <p:spPr bwMode="auto">
          <a:xfrm rot="20849931">
            <a:off x="936781" y="4464952"/>
            <a:ext cx="360401" cy="1664005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43" name="手繪多邊形 7"/>
          <p:cNvSpPr>
            <a:spLocks noEditPoints="1"/>
          </p:cNvSpPr>
          <p:nvPr/>
        </p:nvSpPr>
        <p:spPr bwMode="auto">
          <a:xfrm rot="664601" flipH="1">
            <a:off x="1091117" y="2243829"/>
            <a:ext cx="1315727" cy="1276255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44" name="手繪多邊形 7"/>
          <p:cNvSpPr>
            <a:spLocks noEditPoints="1"/>
          </p:cNvSpPr>
          <p:nvPr/>
        </p:nvSpPr>
        <p:spPr bwMode="auto">
          <a:xfrm rot="664601" flipH="1">
            <a:off x="1091117" y="2243829"/>
            <a:ext cx="1315727" cy="1276255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45" name="手繪多邊形 7"/>
          <p:cNvSpPr>
            <a:spLocks noEditPoints="1"/>
          </p:cNvSpPr>
          <p:nvPr/>
        </p:nvSpPr>
        <p:spPr bwMode="auto">
          <a:xfrm rot="1632987" flipH="1">
            <a:off x="3451287" y="3058611"/>
            <a:ext cx="1122966" cy="1089276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46" name="手繪多邊形 7"/>
          <p:cNvSpPr>
            <a:spLocks noEditPoints="1"/>
          </p:cNvSpPr>
          <p:nvPr/>
        </p:nvSpPr>
        <p:spPr bwMode="auto">
          <a:xfrm rot="1632987" flipH="1">
            <a:off x="3451287" y="3058611"/>
            <a:ext cx="1122966" cy="1089276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50" name="手繪多邊形 7"/>
          <p:cNvSpPr>
            <a:spLocks noEditPoints="1"/>
          </p:cNvSpPr>
          <p:nvPr/>
        </p:nvSpPr>
        <p:spPr bwMode="auto">
          <a:xfrm rot="966423" flipH="1">
            <a:off x="8798292" y="4681664"/>
            <a:ext cx="835554" cy="810487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51" name="手繪多邊形 7"/>
          <p:cNvSpPr>
            <a:spLocks noEditPoints="1"/>
          </p:cNvSpPr>
          <p:nvPr/>
        </p:nvSpPr>
        <p:spPr bwMode="auto">
          <a:xfrm rot="966423" flipH="1">
            <a:off x="8798292" y="4681664"/>
            <a:ext cx="835554" cy="810487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53" name="手繪多邊形 22"/>
          <p:cNvSpPr>
            <a:spLocks/>
          </p:cNvSpPr>
          <p:nvPr/>
        </p:nvSpPr>
        <p:spPr bwMode="auto">
          <a:xfrm>
            <a:off x="9668495" y="5333881"/>
            <a:ext cx="204249" cy="965176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grpSp>
        <p:nvGrpSpPr>
          <p:cNvPr id="55" name="群組 54"/>
          <p:cNvGrpSpPr/>
          <p:nvPr/>
        </p:nvGrpSpPr>
        <p:grpSpPr bwMode="ltGray">
          <a:xfrm rot="20939549" flipH="1">
            <a:off x="11256104" y="5792903"/>
            <a:ext cx="453443" cy="897908"/>
            <a:chOff x="468143" y="3850559"/>
            <a:chExt cx="1110029" cy="2198079"/>
          </a:xfrm>
        </p:grpSpPr>
        <p:sp>
          <p:nvSpPr>
            <p:cNvPr id="56" name="心形 31"/>
            <p:cNvSpPr/>
            <p:nvPr/>
          </p:nvSpPr>
          <p:spPr bwMode="ltGray">
            <a:xfrm rot="20624671">
              <a:off x="468143" y="3850559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7" name="手繪多邊形 56"/>
            <p:cNvSpPr/>
            <p:nvPr/>
          </p:nvSpPr>
          <p:spPr bwMode="ltGray">
            <a:xfrm rot="20624671">
              <a:off x="1137518" y="4074471"/>
              <a:ext cx="60405" cy="1974167"/>
            </a:xfrm>
            <a:custGeom>
              <a:avLst/>
              <a:gdLst>
                <a:gd name="connsiteX0" fmla="*/ 217945 w 217945"/>
                <a:gd name="connsiteY0" fmla="*/ 0 h 2712204"/>
                <a:gd name="connsiteX1" fmla="*/ 0 w 217945"/>
                <a:gd name="connsiteY1" fmla="*/ 2712204 h 2712204"/>
                <a:gd name="connsiteX0" fmla="*/ 24216 w 24216"/>
                <a:gd name="connsiteY0" fmla="*/ 0 h 2873644"/>
                <a:gd name="connsiteX1" fmla="*/ 0 w 24216"/>
                <a:gd name="connsiteY1" fmla="*/ 2873644 h 2873644"/>
                <a:gd name="connsiteX0" fmla="*/ 102493 w 102493"/>
                <a:gd name="connsiteY0" fmla="*/ 0 h 2873644"/>
                <a:gd name="connsiteX1" fmla="*/ 78277 w 102493"/>
                <a:gd name="connsiteY1" fmla="*/ 2873644 h 2873644"/>
                <a:gd name="connsiteX0" fmla="*/ 160570 w 160570"/>
                <a:gd name="connsiteY0" fmla="*/ 0 h 2873644"/>
                <a:gd name="connsiteX1" fmla="*/ 136354 w 160570"/>
                <a:gd name="connsiteY1" fmla="*/ 2873644 h 2873644"/>
                <a:gd name="connsiteX0" fmla="*/ 119427 w 119427"/>
                <a:gd name="connsiteY0" fmla="*/ 0 h 2873644"/>
                <a:gd name="connsiteX1" fmla="*/ 95211 w 119427"/>
                <a:gd name="connsiteY1" fmla="*/ 2873644 h 2873644"/>
                <a:gd name="connsiteX0" fmla="*/ 124984 w 124984"/>
                <a:gd name="connsiteY0" fmla="*/ 0 h 2889789"/>
                <a:gd name="connsiteX1" fmla="*/ 92696 w 124984"/>
                <a:gd name="connsiteY1" fmla="*/ 2889789 h 2889789"/>
                <a:gd name="connsiteX0" fmla="*/ 82529 w 82529"/>
                <a:gd name="connsiteY0" fmla="*/ 0 h 2889789"/>
                <a:gd name="connsiteX1" fmla="*/ 50241 w 82529"/>
                <a:gd name="connsiteY1" fmla="*/ 2889789 h 2889789"/>
                <a:gd name="connsiteX0" fmla="*/ 59892 w 67291"/>
                <a:gd name="connsiteY0" fmla="*/ 0 h 2314320"/>
                <a:gd name="connsiteX1" fmla="*/ 67291 w 67291"/>
                <a:gd name="connsiteY1" fmla="*/ 2314320 h 2314320"/>
                <a:gd name="connsiteX0" fmla="*/ 52534 w 59933"/>
                <a:gd name="connsiteY0" fmla="*/ 0 h 2314320"/>
                <a:gd name="connsiteX1" fmla="*/ 59933 w 59933"/>
                <a:gd name="connsiteY1" fmla="*/ 2314320 h 2314320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64026 w 64026"/>
                <a:gd name="connsiteY0" fmla="*/ 0 h 2354008"/>
                <a:gd name="connsiteX1" fmla="*/ 51581 w 64026"/>
                <a:gd name="connsiteY1" fmla="*/ 2354008 h 2354008"/>
                <a:gd name="connsiteX0" fmla="*/ 55680 w 55680"/>
                <a:gd name="connsiteY0" fmla="*/ 0 h 2354008"/>
                <a:gd name="connsiteX1" fmla="*/ 43235 w 55680"/>
                <a:gd name="connsiteY1" fmla="*/ 2354008 h 2354008"/>
                <a:gd name="connsiteX0" fmla="*/ 61815 w 61815"/>
                <a:gd name="connsiteY0" fmla="*/ 0 h 2125805"/>
                <a:gd name="connsiteX1" fmla="*/ 39448 w 61815"/>
                <a:gd name="connsiteY1" fmla="*/ 2125805 h 2125805"/>
                <a:gd name="connsiteX0" fmla="*/ 41671 w 56353"/>
                <a:gd name="connsiteY0" fmla="*/ 0 h 2632919"/>
                <a:gd name="connsiteX1" fmla="*/ 56353 w 56353"/>
                <a:gd name="connsiteY1" fmla="*/ 2632919 h 2632919"/>
                <a:gd name="connsiteX0" fmla="*/ 65144 w 79826"/>
                <a:gd name="connsiteY0" fmla="*/ 0 h 2632919"/>
                <a:gd name="connsiteX1" fmla="*/ 79826 w 79826"/>
                <a:gd name="connsiteY1" fmla="*/ 2632919 h 263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826" h="2632919">
                  <a:moveTo>
                    <a:pt x="65144" y="0"/>
                  </a:moveTo>
                  <a:cubicBezTo>
                    <a:pt x="4268" y="154041"/>
                    <a:pt x="-50549" y="2205925"/>
                    <a:pt x="79826" y="2632919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8" name="心形 31"/>
            <p:cNvSpPr/>
            <p:nvPr/>
          </p:nvSpPr>
          <p:spPr bwMode="ltGray">
            <a:xfrm rot="20392545">
              <a:off x="599483" y="4369138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9" name="心形 31"/>
            <p:cNvSpPr/>
            <p:nvPr/>
          </p:nvSpPr>
          <p:spPr bwMode="ltGray">
            <a:xfrm rot="20416099">
              <a:off x="739465" y="4849221"/>
              <a:ext cx="838707" cy="470366"/>
            </a:xfrm>
            <a:custGeom>
              <a:avLst/>
              <a:gdLst>
                <a:gd name="connsiteX0" fmla="*/ 381000 w 761999"/>
                <a:gd name="connsiteY0" fmla="*/ 91953 h 367813"/>
                <a:gd name="connsiteX1" fmla="*/ 381000 w 761999"/>
                <a:gd name="connsiteY1" fmla="*/ 367813 h 367813"/>
                <a:gd name="connsiteX2" fmla="*/ 381000 w 761999"/>
                <a:gd name="connsiteY2" fmla="*/ 91953 h 367813"/>
                <a:gd name="connsiteX0" fmla="*/ 381425 w 767559"/>
                <a:gd name="connsiteY0" fmla="*/ 112199 h 286006"/>
                <a:gd name="connsiteX1" fmla="*/ 384827 w 767559"/>
                <a:gd name="connsiteY1" fmla="*/ 286006 h 286006"/>
                <a:gd name="connsiteX2" fmla="*/ 381425 w 767559"/>
                <a:gd name="connsiteY2" fmla="*/ 112199 h 286006"/>
                <a:gd name="connsiteX0" fmla="*/ 381425 w 637670"/>
                <a:gd name="connsiteY0" fmla="*/ 112199 h 286006"/>
                <a:gd name="connsiteX1" fmla="*/ 384827 w 637670"/>
                <a:gd name="connsiteY1" fmla="*/ 286006 h 286006"/>
                <a:gd name="connsiteX2" fmla="*/ 381425 w 637670"/>
                <a:gd name="connsiteY2" fmla="*/ 112199 h 286006"/>
                <a:gd name="connsiteX0" fmla="*/ 241430 w 497675"/>
                <a:gd name="connsiteY0" fmla="*/ 96655 h 270462"/>
                <a:gd name="connsiteX1" fmla="*/ 244832 w 497675"/>
                <a:gd name="connsiteY1" fmla="*/ 270462 h 270462"/>
                <a:gd name="connsiteX2" fmla="*/ 241430 w 497675"/>
                <a:gd name="connsiteY2" fmla="*/ 96655 h 270462"/>
                <a:gd name="connsiteX0" fmla="*/ 252651 w 497741"/>
                <a:gd name="connsiteY0" fmla="*/ 96655 h 270462"/>
                <a:gd name="connsiteX1" fmla="*/ 239044 w 497741"/>
                <a:gd name="connsiteY1" fmla="*/ 270462 h 270462"/>
                <a:gd name="connsiteX2" fmla="*/ 252651 w 497741"/>
                <a:gd name="connsiteY2" fmla="*/ 96655 h 270462"/>
                <a:gd name="connsiteX0" fmla="*/ 252651 w 499212"/>
                <a:gd name="connsiteY0" fmla="*/ 96655 h 270462"/>
                <a:gd name="connsiteX1" fmla="*/ 239044 w 499212"/>
                <a:gd name="connsiteY1" fmla="*/ 270462 h 270462"/>
                <a:gd name="connsiteX2" fmla="*/ 252651 w 499212"/>
                <a:gd name="connsiteY2" fmla="*/ 96655 h 270462"/>
                <a:gd name="connsiteX0" fmla="*/ 246719 w 493280"/>
                <a:gd name="connsiteY0" fmla="*/ 98082 h 271889"/>
                <a:gd name="connsiteX1" fmla="*/ 233112 w 493280"/>
                <a:gd name="connsiteY1" fmla="*/ 271889 h 271889"/>
                <a:gd name="connsiteX2" fmla="*/ 246719 w 493280"/>
                <a:gd name="connsiteY2" fmla="*/ 98082 h 271889"/>
                <a:gd name="connsiteX0" fmla="*/ 246719 w 496228"/>
                <a:gd name="connsiteY0" fmla="*/ 98082 h 271889"/>
                <a:gd name="connsiteX1" fmla="*/ 233112 w 496228"/>
                <a:gd name="connsiteY1" fmla="*/ 271889 h 271889"/>
                <a:gd name="connsiteX2" fmla="*/ 246719 w 496228"/>
                <a:gd name="connsiteY2" fmla="*/ 98082 h 271889"/>
                <a:gd name="connsiteX0" fmla="*/ 245779 w 495288"/>
                <a:gd name="connsiteY0" fmla="*/ 105636 h 279443"/>
                <a:gd name="connsiteX1" fmla="*/ 232172 w 495288"/>
                <a:gd name="connsiteY1" fmla="*/ 279443 h 279443"/>
                <a:gd name="connsiteX2" fmla="*/ 245779 w 495288"/>
                <a:gd name="connsiteY2" fmla="*/ 105636 h 279443"/>
                <a:gd name="connsiteX0" fmla="*/ 245779 w 498274"/>
                <a:gd name="connsiteY0" fmla="*/ 105636 h 279443"/>
                <a:gd name="connsiteX1" fmla="*/ 232172 w 498274"/>
                <a:gd name="connsiteY1" fmla="*/ 279443 h 279443"/>
                <a:gd name="connsiteX2" fmla="*/ 245779 w 498274"/>
                <a:gd name="connsiteY2" fmla="*/ 105636 h 27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274" h="279443">
                  <a:moveTo>
                    <a:pt x="245779" y="105636"/>
                  </a:moveTo>
                  <a:cubicBezTo>
                    <a:pt x="424939" y="-98716"/>
                    <a:pt x="717491" y="112440"/>
                    <a:pt x="232172" y="279443"/>
                  </a:cubicBezTo>
                  <a:cubicBezTo>
                    <a:pt x="-212328" y="64814"/>
                    <a:pt x="90431" y="-125930"/>
                    <a:pt x="245779" y="105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60" name="手繪多邊形 7"/>
          <p:cNvSpPr>
            <a:spLocks noEditPoints="1"/>
          </p:cNvSpPr>
          <p:nvPr/>
        </p:nvSpPr>
        <p:spPr bwMode="auto">
          <a:xfrm rot="20039175">
            <a:off x="11085291" y="5000888"/>
            <a:ext cx="740675" cy="718455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61" name="手繪多邊形 7"/>
          <p:cNvSpPr>
            <a:spLocks noEditPoints="1"/>
          </p:cNvSpPr>
          <p:nvPr/>
        </p:nvSpPr>
        <p:spPr bwMode="auto">
          <a:xfrm rot="20039175">
            <a:off x="11085291" y="5000888"/>
            <a:ext cx="740675" cy="718455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23" name="手繪多邊形 22"/>
          <p:cNvSpPr/>
          <p:nvPr/>
        </p:nvSpPr>
        <p:spPr>
          <a:xfrm flipH="1">
            <a:off x="7828749" y="6271978"/>
            <a:ext cx="4363251" cy="586022"/>
          </a:xfrm>
          <a:custGeom>
            <a:avLst/>
            <a:gdLst>
              <a:gd name="connsiteX0" fmla="*/ 2609398 w 4292945"/>
              <a:gd name="connsiteY0" fmla="*/ 1127 h 586022"/>
              <a:gd name="connsiteX1" fmla="*/ 54085 w 4292945"/>
              <a:gd name="connsiteY1" fmla="*/ 496906 h 586022"/>
              <a:gd name="connsiteX2" fmla="*/ 0 w 4292945"/>
              <a:gd name="connsiteY2" fmla="*/ 522127 h 586022"/>
              <a:gd name="connsiteX3" fmla="*/ 0 w 4292945"/>
              <a:gd name="connsiteY3" fmla="*/ 586022 h 586022"/>
              <a:gd name="connsiteX4" fmla="*/ 4248386 w 4292945"/>
              <a:gd name="connsiteY4" fmla="*/ 586022 h 586022"/>
              <a:gd name="connsiteX5" fmla="*/ 4285437 w 4292945"/>
              <a:gd name="connsiteY5" fmla="*/ 503727 h 586022"/>
              <a:gd name="connsiteX6" fmla="*/ 4180500 w 4292945"/>
              <a:gd name="connsiteY6" fmla="*/ 265976 h 586022"/>
              <a:gd name="connsiteX7" fmla="*/ 2609398 w 4292945"/>
              <a:gd name="connsiteY7" fmla="*/ 1127 h 586022"/>
              <a:gd name="connsiteX0" fmla="*/ 2609398 w 4363251"/>
              <a:gd name="connsiteY0" fmla="*/ 1127 h 586022"/>
              <a:gd name="connsiteX1" fmla="*/ 54085 w 4363251"/>
              <a:gd name="connsiteY1" fmla="*/ 496906 h 586022"/>
              <a:gd name="connsiteX2" fmla="*/ 0 w 4363251"/>
              <a:gd name="connsiteY2" fmla="*/ 522127 h 586022"/>
              <a:gd name="connsiteX3" fmla="*/ 0 w 4363251"/>
              <a:gd name="connsiteY3" fmla="*/ 586022 h 586022"/>
              <a:gd name="connsiteX4" fmla="*/ 4248386 w 4363251"/>
              <a:gd name="connsiteY4" fmla="*/ 586022 h 586022"/>
              <a:gd name="connsiteX5" fmla="*/ 4285437 w 4363251"/>
              <a:gd name="connsiteY5" fmla="*/ 503727 h 586022"/>
              <a:gd name="connsiteX6" fmla="*/ 4323375 w 4363251"/>
              <a:gd name="connsiteY6" fmla="*/ 265976 h 586022"/>
              <a:gd name="connsiteX7" fmla="*/ 2609398 w 4363251"/>
              <a:gd name="connsiteY7" fmla="*/ 1127 h 58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63251" h="586022">
                <a:moveTo>
                  <a:pt x="2609398" y="1127"/>
                </a:moveTo>
                <a:cubicBezTo>
                  <a:pt x="1792221" y="15641"/>
                  <a:pt x="825621" y="170846"/>
                  <a:pt x="54085" y="496906"/>
                </a:cubicBezTo>
                <a:lnTo>
                  <a:pt x="0" y="522127"/>
                </a:lnTo>
                <a:lnTo>
                  <a:pt x="0" y="586022"/>
                </a:lnTo>
                <a:lnTo>
                  <a:pt x="4248386" y="586022"/>
                </a:lnTo>
                <a:lnTo>
                  <a:pt x="4285437" y="503727"/>
                </a:lnTo>
                <a:cubicBezTo>
                  <a:pt x="4308559" y="404400"/>
                  <a:pt x="4422445" y="320534"/>
                  <a:pt x="4323375" y="265976"/>
                </a:cubicBezTo>
                <a:cubicBezTo>
                  <a:pt x="4067930" y="83447"/>
                  <a:pt x="3324427" y="-11572"/>
                  <a:pt x="2609398" y="1127"/>
                </a:cubicBez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8" name="手繪多邊形 17"/>
          <p:cNvSpPr/>
          <p:nvPr/>
        </p:nvSpPr>
        <p:spPr>
          <a:xfrm flipH="1">
            <a:off x="7857903" y="6454042"/>
            <a:ext cx="2813674" cy="403958"/>
          </a:xfrm>
          <a:custGeom>
            <a:avLst/>
            <a:gdLst>
              <a:gd name="connsiteX0" fmla="*/ 2665553 w 2813674"/>
              <a:gd name="connsiteY0" fmla="*/ 0 h 403958"/>
              <a:gd name="connsiteX1" fmla="*/ 237152 w 2813674"/>
              <a:gd name="connsiteY1" fmla="*/ 349931 h 403958"/>
              <a:gd name="connsiteX2" fmla="*/ 0 w 2813674"/>
              <a:gd name="connsiteY2" fmla="*/ 403958 h 403958"/>
              <a:gd name="connsiteX3" fmla="*/ 2788588 w 2813674"/>
              <a:gd name="connsiteY3" fmla="*/ 403958 h 403958"/>
              <a:gd name="connsiteX4" fmla="*/ 2790509 w 2813674"/>
              <a:gd name="connsiteY4" fmla="*/ 398595 h 403958"/>
              <a:gd name="connsiteX5" fmla="*/ 2665553 w 2813674"/>
              <a:gd name="connsiteY5" fmla="*/ 0 h 40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3674" h="403958">
                <a:moveTo>
                  <a:pt x="2665553" y="0"/>
                </a:moveTo>
                <a:cubicBezTo>
                  <a:pt x="1993044" y="3176"/>
                  <a:pt x="1084294" y="164881"/>
                  <a:pt x="237152" y="349931"/>
                </a:cubicBezTo>
                <a:lnTo>
                  <a:pt x="0" y="403958"/>
                </a:lnTo>
                <a:lnTo>
                  <a:pt x="2788588" y="403958"/>
                </a:lnTo>
                <a:lnTo>
                  <a:pt x="2790509" y="398595"/>
                </a:lnTo>
                <a:cubicBezTo>
                  <a:pt x="2839475" y="209361"/>
                  <a:pt x="2816643" y="53298"/>
                  <a:pt x="2665553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67400" y="381000"/>
            <a:ext cx="5480050" cy="3048000"/>
          </a:xfrm>
        </p:spPr>
        <p:txBody>
          <a:bodyPr anchor="b">
            <a:normAutofit/>
          </a:bodyPr>
          <a:lstStyle>
            <a:lvl1pPr latinLnBrk="0">
              <a:defRPr lang="zh-TW" sz="5200"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67400" y="3581401"/>
            <a:ext cx="5480050" cy="762000"/>
          </a:xfrm>
        </p:spPr>
        <p:txBody>
          <a:bodyPr/>
          <a:lstStyle>
            <a:lvl1pPr marL="0" indent="0" latinLnBrk="0">
              <a:buNone/>
              <a:defRPr lang="zh-TW"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latinLnBrk="0">
              <a:buNone/>
              <a:defRPr lang="zh-TW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TW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手繪多邊形 21"/>
          <p:cNvSpPr/>
          <p:nvPr/>
        </p:nvSpPr>
        <p:spPr>
          <a:xfrm flipH="1">
            <a:off x="0" y="5903853"/>
            <a:ext cx="9168122" cy="954147"/>
          </a:xfrm>
          <a:custGeom>
            <a:avLst/>
            <a:gdLst>
              <a:gd name="connsiteX0" fmla="*/ 6200016 w 9168122"/>
              <a:gd name="connsiteY0" fmla="*/ 742 h 954147"/>
              <a:gd name="connsiteX1" fmla="*/ 69331 w 9168122"/>
              <a:gd name="connsiteY1" fmla="*/ 915697 h 954147"/>
              <a:gd name="connsiteX2" fmla="*/ 0 w 9168122"/>
              <a:gd name="connsiteY2" fmla="*/ 954147 h 954147"/>
              <a:gd name="connsiteX3" fmla="*/ 9168122 w 9168122"/>
              <a:gd name="connsiteY3" fmla="*/ 954147 h 954147"/>
              <a:gd name="connsiteX4" fmla="*/ 9168122 w 9168122"/>
              <a:gd name="connsiteY4" fmla="*/ 445610 h 954147"/>
              <a:gd name="connsiteX5" fmla="*/ 9098829 w 9168122"/>
              <a:gd name="connsiteY5" fmla="*/ 412514 h 954147"/>
              <a:gd name="connsiteX6" fmla="*/ 6200016 w 9168122"/>
              <a:gd name="connsiteY6" fmla="*/ 742 h 95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8122" h="954147">
                <a:moveTo>
                  <a:pt x="6200016" y="742"/>
                </a:moveTo>
                <a:cubicBezTo>
                  <a:pt x="3908340" y="-19993"/>
                  <a:pt x="1196643" y="396644"/>
                  <a:pt x="69331" y="915697"/>
                </a:cubicBezTo>
                <a:lnTo>
                  <a:pt x="0" y="954147"/>
                </a:lnTo>
                <a:lnTo>
                  <a:pt x="9168122" y="954147"/>
                </a:lnTo>
                <a:lnTo>
                  <a:pt x="9168122" y="445610"/>
                </a:lnTo>
                <a:lnTo>
                  <a:pt x="9098829" y="412514"/>
                </a:lnTo>
                <a:cubicBezTo>
                  <a:pt x="8414059" y="133988"/>
                  <a:pt x="7360931" y="11246"/>
                  <a:pt x="6200016" y="742"/>
                </a:cubicBez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x" algn="ctr"/>
          </a:blip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grpSp>
        <p:nvGrpSpPr>
          <p:cNvPr id="39" name="群組 38"/>
          <p:cNvGrpSpPr/>
          <p:nvPr/>
        </p:nvGrpSpPr>
        <p:grpSpPr>
          <a:xfrm rot="359119" flipH="1">
            <a:off x="3532830" y="4466854"/>
            <a:ext cx="748822" cy="256154"/>
            <a:chOff x="11572034" y="6157344"/>
            <a:chExt cx="478917" cy="163826"/>
          </a:xfrm>
        </p:grpSpPr>
        <p:sp>
          <p:nvSpPr>
            <p:cNvPr id="40" name="心形 4"/>
            <p:cNvSpPr/>
            <p:nvPr/>
          </p:nvSpPr>
          <p:spPr>
            <a:xfrm rot="15055303">
              <a:off x="11885962" y="6118960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41" name="心形 4"/>
            <p:cNvSpPr/>
            <p:nvPr/>
          </p:nvSpPr>
          <p:spPr>
            <a:xfrm rot="7354892" flipH="1">
              <a:off x="11610418" y="6128743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733670" y="6246941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52" name="手繪多邊形 51"/>
            <p:cNvSpPr/>
            <p:nvPr/>
          </p:nvSpPr>
          <p:spPr>
            <a:xfrm rot="944818" flipH="1">
              <a:off x="11807488" y="6230272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</p:spTree>
    <p:extLst>
      <p:ext uri="{BB962C8B-B14F-4D97-AF65-F5344CB8AC3E}">
        <p14:creationId xmlns="" xmlns:p14="http://schemas.microsoft.com/office/powerpoint/2010/main" val="3922135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19200" y="1904999"/>
            <a:ext cx="4572000" cy="403860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400800" y="1904999"/>
            <a:ext cx="4572000" cy="403860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1445419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26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5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microsoft.com/office/2007/relationships/hdphoto" Target="../media/hdphoto2.wdp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手繪多邊形 26"/>
          <p:cNvSpPr/>
          <p:nvPr userDrawn="1"/>
        </p:nvSpPr>
        <p:spPr bwMode="white">
          <a:xfrm rot="5188121">
            <a:off x="10267612" y="4847770"/>
            <a:ext cx="2155040" cy="1809820"/>
          </a:xfrm>
          <a:custGeom>
            <a:avLst/>
            <a:gdLst>
              <a:gd name="connsiteX0" fmla="*/ 2980 w 2155040"/>
              <a:gd name="connsiteY0" fmla="*/ 591891 h 1799604"/>
              <a:gd name="connsiteX1" fmla="*/ 264327 w 2155040"/>
              <a:gd name="connsiteY1" fmla="*/ 174767 h 1799604"/>
              <a:gd name="connsiteX2" fmla="*/ 167153 w 2155040"/>
              <a:gd name="connsiteY2" fmla="*/ 15546 h 1799604"/>
              <a:gd name="connsiteX3" fmla="*/ 163079 w 2155040"/>
              <a:gd name="connsiteY3" fmla="*/ 0 h 1799604"/>
              <a:gd name="connsiteX4" fmla="*/ 2155040 w 2155040"/>
              <a:gd name="connsiteY4" fmla="*/ 122926 h 1799604"/>
              <a:gd name="connsiteX5" fmla="*/ 2155040 w 2155040"/>
              <a:gd name="connsiteY5" fmla="*/ 1389474 h 1799604"/>
              <a:gd name="connsiteX6" fmla="*/ 2154712 w 2155040"/>
              <a:gd name="connsiteY6" fmla="*/ 1394798 h 1799604"/>
              <a:gd name="connsiteX7" fmla="*/ 2126657 w 2155040"/>
              <a:gd name="connsiteY7" fmla="*/ 1493853 h 1799604"/>
              <a:gd name="connsiteX8" fmla="*/ 1093797 w 2155040"/>
              <a:gd name="connsiteY8" fmla="*/ 1200294 h 1799604"/>
              <a:gd name="connsiteX9" fmla="*/ 2980 w 2155040"/>
              <a:gd name="connsiteY9" fmla="*/ 591891 h 1799604"/>
              <a:gd name="connsiteX0" fmla="*/ 2980 w 2212139"/>
              <a:gd name="connsiteY0" fmla="*/ 591891 h 1799604"/>
              <a:gd name="connsiteX1" fmla="*/ 264327 w 2212139"/>
              <a:gd name="connsiteY1" fmla="*/ 174767 h 1799604"/>
              <a:gd name="connsiteX2" fmla="*/ 167153 w 2212139"/>
              <a:gd name="connsiteY2" fmla="*/ 15546 h 1799604"/>
              <a:gd name="connsiteX3" fmla="*/ 163079 w 2212139"/>
              <a:gd name="connsiteY3" fmla="*/ 0 h 1799604"/>
              <a:gd name="connsiteX4" fmla="*/ 2155040 w 2212139"/>
              <a:gd name="connsiteY4" fmla="*/ 122926 h 1799604"/>
              <a:gd name="connsiteX5" fmla="*/ 2155040 w 2212139"/>
              <a:gd name="connsiteY5" fmla="*/ 1389474 h 1799604"/>
              <a:gd name="connsiteX6" fmla="*/ 2126657 w 2212139"/>
              <a:gd name="connsiteY6" fmla="*/ 1493853 h 1799604"/>
              <a:gd name="connsiteX7" fmla="*/ 1093797 w 2212139"/>
              <a:gd name="connsiteY7" fmla="*/ 1200294 h 1799604"/>
              <a:gd name="connsiteX8" fmla="*/ 2980 w 2212139"/>
              <a:gd name="connsiteY8" fmla="*/ 591891 h 1799604"/>
              <a:gd name="connsiteX0" fmla="*/ 2980 w 2155040"/>
              <a:gd name="connsiteY0" fmla="*/ 591891 h 1799604"/>
              <a:gd name="connsiteX1" fmla="*/ 264327 w 2155040"/>
              <a:gd name="connsiteY1" fmla="*/ 174767 h 1799604"/>
              <a:gd name="connsiteX2" fmla="*/ 167153 w 2155040"/>
              <a:gd name="connsiteY2" fmla="*/ 15546 h 1799604"/>
              <a:gd name="connsiteX3" fmla="*/ 163079 w 2155040"/>
              <a:gd name="connsiteY3" fmla="*/ 0 h 1799604"/>
              <a:gd name="connsiteX4" fmla="*/ 2155040 w 2155040"/>
              <a:gd name="connsiteY4" fmla="*/ 122926 h 1799604"/>
              <a:gd name="connsiteX5" fmla="*/ 2126657 w 2155040"/>
              <a:gd name="connsiteY5" fmla="*/ 1493853 h 1799604"/>
              <a:gd name="connsiteX6" fmla="*/ 1093797 w 2155040"/>
              <a:gd name="connsiteY6" fmla="*/ 1200294 h 1799604"/>
              <a:gd name="connsiteX7" fmla="*/ 2980 w 2155040"/>
              <a:gd name="connsiteY7" fmla="*/ 591891 h 1799604"/>
              <a:gd name="connsiteX0" fmla="*/ 2980 w 2155040"/>
              <a:gd name="connsiteY0" fmla="*/ 591891 h 1809820"/>
              <a:gd name="connsiteX1" fmla="*/ 264327 w 2155040"/>
              <a:gd name="connsiteY1" fmla="*/ 174767 h 1809820"/>
              <a:gd name="connsiteX2" fmla="*/ 167153 w 2155040"/>
              <a:gd name="connsiteY2" fmla="*/ 15546 h 1809820"/>
              <a:gd name="connsiteX3" fmla="*/ 163079 w 2155040"/>
              <a:gd name="connsiteY3" fmla="*/ 0 h 1809820"/>
              <a:gd name="connsiteX4" fmla="*/ 2155040 w 2155040"/>
              <a:gd name="connsiteY4" fmla="*/ 122926 h 1809820"/>
              <a:gd name="connsiteX5" fmla="*/ 2087456 w 2155040"/>
              <a:gd name="connsiteY5" fmla="*/ 1510520 h 1809820"/>
              <a:gd name="connsiteX6" fmla="*/ 1093797 w 2155040"/>
              <a:gd name="connsiteY6" fmla="*/ 1200294 h 1809820"/>
              <a:gd name="connsiteX7" fmla="*/ 2980 w 2155040"/>
              <a:gd name="connsiteY7" fmla="*/ 591891 h 180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5040" h="1809820">
                <a:moveTo>
                  <a:pt x="2980" y="591891"/>
                </a:moveTo>
                <a:cubicBezTo>
                  <a:pt x="18927" y="429188"/>
                  <a:pt x="99680" y="276305"/>
                  <a:pt x="264327" y="174767"/>
                </a:cubicBezTo>
                <a:cubicBezTo>
                  <a:pt x="218534" y="121629"/>
                  <a:pt x="186774" y="68269"/>
                  <a:pt x="167153" y="15546"/>
                </a:cubicBezTo>
                <a:lnTo>
                  <a:pt x="163079" y="0"/>
                </a:lnTo>
                <a:lnTo>
                  <a:pt x="2155040" y="122926"/>
                </a:lnTo>
                <a:lnTo>
                  <a:pt x="2087456" y="1510520"/>
                </a:lnTo>
                <a:cubicBezTo>
                  <a:pt x="1888251" y="1977649"/>
                  <a:pt x="913558" y="1915442"/>
                  <a:pt x="1093797" y="1200294"/>
                </a:cubicBezTo>
                <a:cubicBezTo>
                  <a:pt x="490546" y="1656501"/>
                  <a:pt x="-44862" y="1080001"/>
                  <a:pt x="2980" y="591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17" name="手繪多邊形 16"/>
          <p:cNvSpPr>
            <a:spLocks/>
          </p:cNvSpPr>
          <p:nvPr userDrawn="1"/>
        </p:nvSpPr>
        <p:spPr bwMode="auto">
          <a:xfrm>
            <a:off x="11836087" y="5539858"/>
            <a:ext cx="224104" cy="1105063"/>
          </a:xfrm>
          <a:custGeom>
            <a:avLst/>
            <a:gdLst>
              <a:gd name="T0" fmla="*/ 37 w 72"/>
              <a:gd name="T1" fmla="*/ 128 h 353"/>
              <a:gd name="T2" fmla="*/ 36 w 72"/>
              <a:gd name="T3" fmla="*/ 128 h 353"/>
              <a:gd name="T4" fmla="*/ 37 w 72"/>
              <a:gd name="T5" fmla="*/ 101 h 353"/>
              <a:gd name="T6" fmla="*/ 62 w 72"/>
              <a:gd name="T7" fmla="*/ 81 h 353"/>
              <a:gd name="T8" fmla="*/ 35 w 72"/>
              <a:gd name="T9" fmla="*/ 63 h 353"/>
              <a:gd name="T10" fmla="*/ 33 w 72"/>
              <a:gd name="T11" fmla="*/ 36 h 353"/>
              <a:gd name="T12" fmla="*/ 47 w 72"/>
              <a:gd name="T13" fmla="*/ 16 h 353"/>
              <a:gd name="T14" fmla="*/ 24 w 72"/>
              <a:gd name="T15" fmla="*/ 2 h 353"/>
              <a:gd name="T16" fmla="*/ 5 w 72"/>
              <a:gd name="T17" fmla="*/ 22 h 353"/>
              <a:gd name="T18" fmla="*/ 26 w 72"/>
              <a:gd name="T19" fmla="*/ 37 h 353"/>
              <a:gd name="T20" fmla="*/ 28 w 72"/>
              <a:gd name="T21" fmla="*/ 63 h 353"/>
              <a:gd name="T22" fmla="*/ 6 w 72"/>
              <a:gd name="T23" fmla="*/ 82 h 353"/>
              <a:gd name="T24" fmla="*/ 30 w 72"/>
              <a:gd name="T25" fmla="*/ 101 h 353"/>
              <a:gd name="T26" fmla="*/ 29 w 72"/>
              <a:gd name="T27" fmla="*/ 128 h 353"/>
              <a:gd name="T28" fmla="*/ 0 w 72"/>
              <a:gd name="T29" fmla="*/ 148 h 353"/>
              <a:gd name="T30" fmla="*/ 27 w 72"/>
              <a:gd name="T31" fmla="*/ 170 h 353"/>
              <a:gd name="T32" fmla="*/ 6 w 72"/>
              <a:gd name="T33" fmla="*/ 352 h 353"/>
              <a:gd name="T34" fmla="*/ 13 w 72"/>
              <a:gd name="T35" fmla="*/ 353 h 353"/>
              <a:gd name="T36" fmla="*/ 34 w 72"/>
              <a:gd name="T37" fmla="*/ 171 h 353"/>
              <a:gd name="T38" fmla="*/ 35 w 72"/>
              <a:gd name="T39" fmla="*/ 171 h 353"/>
              <a:gd name="T40" fmla="*/ 71 w 72"/>
              <a:gd name="T41" fmla="*/ 152 h 353"/>
              <a:gd name="T42" fmla="*/ 37 w 72"/>
              <a:gd name="T43" fmla="*/ 12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353">
                <a:moveTo>
                  <a:pt x="37" y="128"/>
                </a:moveTo>
                <a:cubicBezTo>
                  <a:pt x="37" y="128"/>
                  <a:pt x="36" y="128"/>
                  <a:pt x="36" y="128"/>
                </a:cubicBezTo>
                <a:cubicBezTo>
                  <a:pt x="36" y="119"/>
                  <a:pt x="37" y="110"/>
                  <a:pt x="37" y="101"/>
                </a:cubicBezTo>
                <a:cubicBezTo>
                  <a:pt x="51" y="100"/>
                  <a:pt x="62" y="91"/>
                  <a:pt x="62" y="81"/>
                </a:cubicBezTo>
                <a:cubicBezTo>
                  <a:pt x="61" y="71"/>
                  <a:pt x="50" y="63"/>
                  <a:pt x="35" y="63"/>
                </a:cubicBezTo>
                <a:cubicBezTo>
                  <a:pt x="35" y="54"/>
                  <a:pt x="34" y="45"/>
                  <a:pt x="33" y="36"/>
                </a:cubicBezTo>
                <a:cubicBezTo>
                  <a:pt x="42" y="33"/>
                  <a:pt x="48" y="25"/>
                  <a:pt x="47" y="16"/>
                </a:cubicBezTo>
                <a:cubicBezTo>
                  <a:pt x="46" y="7"/>
                  <a:pt x="35" y="0"/>
                  <a:pt x="24" y="2"/>
                </a:cubicBezTo>
                <a:cubicBezTo>
                  <a:pt x="12" y="3"/>
                  <a:pt x="4" y="12"/>
                  <a:pt x="5" y="22"/>
                </a:cubicBezTo>
                <a:cubicBezTo>
                  <a:pt x="6" y="31"/>
                  <a:pt x="15" y="38"/>
                  <a:pt x="26" y="37"/>
                </a:cubicBezTo>
                <a:cubicBezTo>
                  <a:pt x="27" y="46"/>
                  <a:pt x="28" y="55"/>
                  <a:pt x="28" y="63"/>
                </a:cubicBezTo>
                <a:cubicBezTo>
                  <a:pt x="15" y="65"/>
                  <a:pt x="5" y="73"/>
                  <a:pt x="6" y="82"/>
                </a:cubicBezTo>
                <a:cubicBezTo>
                  <a:pt x="6" y="92"/>
                  <a:pt x="16" y="100"/>
                  <a:pt x="30" y="101"/>
                </a:cubicBezTo>
                <a:cubicBezTo>
                  <a:pt x="30" y="110"/>
                  <a:pt x="30" y="119"/>
                  <a:pt x="29" y="128"/>
                </a:cubicBezTo>
                <a:cubicBezTo>
                  <a:pt x="13" y="130"/>
                  <a:pt x="1" y="137"/>
                  <a:pt x="0" y="148"/>
                </a:cubicBezTo>
                <a:cubicBezTo>
                  <a:pt x="0" y="158"/>
                  <a:pt x="11" y="167"/>
                  <a:pt x="27" y="170"/>
                </a:cubicBezTo>
                <a:cubicBezTo>
                  <a:pt x="22" y="230"/>
                  <a:pt x="12" y="291"/>
                  <a:pt x="6" y="352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8" y="292"/>
                  <a:pt x="29" y="231"/>
                  <a:pt x="34" y="171"/>
                </a:cubicBezTo>
                <a:cubicBezTo>
                  <a:pt x="34" y="171"/>
                  <a:pt x="34" y="171"/>
                  <a:pt x="35" y="171"/>
                </a:cubicBezTo>
                <a:cubicBezTo>
                  <a:pt x="54" y="172"/>
                  <a:pt x="71" y="163"/>
                  <a:pt x="71" y="152"/>
                </a:cubicBezTo>
                <a:cubicBezTo>
                  <a:pt x="72" y="140"/>
                  <a:pt x="57" y="130"/>
                  <a:pt x="37" y="1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8" name="手繪多邊形 17"/>
          <p:cNvSpPr/>
          <p:nvPr userDrawn="1"/>
        </p:nvSpPr>
        <p:spPr>
          <a:xfrm>
            <a:off x="11575971" y="5545738"/>
            <a:ext cx="91245" cy="1007461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881 w 349749"/>
              <a:gd name="connsiteY0" fmla="*/ 1042821 h 2420473"/>
              <a:gd name="connsiteX1" fmla="*/ 175834 w 349749"/>
              <a:gd name="connsiteY1" fmla="*/ 1634940 h 2420473"/>
              <a:gd name="connsiteX2" fmla="*/ 28588 w 349749"/>
              <a:gd name="connsiteY2" fmla="*/ 1595944 h 2420473"/>
              <a:gd name="connsiteX3" fmla="*/ 166645 w 349749"/>
              <a:gd name="connsiteY3" fmla="*/ 1695004 h 2420473"/>
              <a:gd name="connsiteX4" fmla="*/ 220881 w 349749"/>
              <a:gd name="connsiteY4" fmla="*/ 2420473 h 2420473"/>
              <a:gd name="connsiteX5" fmla="*/ 254051 w 349749"/>
              <a:gd name="connsiteY5" fmla="*/ 2416887 h 2420473"/>
              <a:gd name="connsiteX6" fmla="*/ 213485 w 349749"/>
              <a:gd name="connsiteY6" fmla="*/ 1706882 h 2420473"/>
              <a:gd name="connsiteX7" fmla="*/ 349749 w 349749"/>
              <a:gd name="connsiteY7" fmla="*/ 1610287 h 2420473"/>
              <a:gd name="connsiteX8" fmla="*/ 211692 w 349749"/>
              <a:gd name="connsiteY8" fmla="*/ 1662283 h 2420473"/>
              <a:gd name="connsiteX9" fmla="*/ 188160 w 349749"/>
              <a:gd name="connsiteY9" fmla="*/ 2 h 2420473"/>
              <a:gd name="connsiteX10" fmla="*/ 881 w 349749"/>
              <a:gd name="connsiteY10" fmla="*/ 1042821 h 2420473"/>
              <a:gd name="connsiteX0" fmla="*/ 881 w 349749"/>
              <a:gd name="connsiteY0" fmla="*/ 0 h 1377652"/>
              <a:gd name="connsiteX1" fmla="*/ 175834 w 349749"/>
              <a:gd name="connsiteY1" fmla="*/ 592119 h 1377652"/>
              <a:gd name="connsiteX2" fmla="*/ 28588 w 349749"/>
              <a:gd name="connsiteY2" fmla="*/ 553123 h 1377652"/>
              <a:gd name="connsiteX3" fmla="*/ 166645 w 349749"/>
              <a:gd name="connsiteY3" fmla="*/ 652183 h 1377652"/>
              <a:gd name="connsiteX4" fmla="*/ 220881 w 349749"/>
              <a:gd name="connsiteY4" fmla="*/ 1377652 h 1377652"/>
              <a:gd name="connsiteX5" fmla="*/ 254051 w 349749"/>
              <a:gd name="connsiteY5" fmla="*/ 1374066 h 1377652"/>
              <a:gd name="connsiteX6" fmla="*/ 213485 w 349749"/>
              <a:gd name="connsiteY6" fmla="*/ 664061 h 1377652"/>
              <a:gd name="connsiteX7" fmla="*/ 349749 w 349749"/>
              <a:gd name="connsiteY7" fmla="*/ 567466 h 1377652"/>
              <a:gd name="connsiteX8" fmla="*/ 211692 w 349749"/>
              <a:gd name="connsiteY8" fmla="*/ 619462 h 1377652"/>
              <a:gd name="connsiteX9" fmla="*/ 200066 w 349749"/>
              <a:gd name="connsiteY9" fmla="*/ 40650 h 1377652"/>
              <a:gd name="connsiteX10" fmla="*/ 881 w 349749"/>
              <a:gd name="connsiteY10" fmla="*/ 0 h 1377652"/>
              <a:gd name="connsiteX0" fmla="*/ 0 w 348868"/>
              <a:gd name="connsiteY0" fmla="*/ 0 h 1377652"/>
              <a:gd name="connsiteX1" fmla="*/ 174953 w 348868"/>
              <a:gd name="connsiteY1" fmla="*/ 592119 h 1377652"/>
              <a:gd name="connsiteX2" fmla="*/ 27707 w 348868"/>
              <a:gd name="connsiteY2" fmla="*/ 553123 h 1377652"/>
              <a:gd name="connsiteX3" fmla="*/ 165764 w 348868"/>
              <a:gd name="connsiteY3" fmla="*/ 652183 h 1377652"/>
              <a:gd name="connsiteX4" fmla="*/ 220000 w 348868"/>
              <a:gd name="connsiteY4" fmla="*/ 1377652 h 1377652"/>
              <a:gd name="connsiteX5" fmla="*/ 253170 w 348868"/>
              <a:gd name="connsiteY5" fmla="*/ 1374066 h 1377652"/>
              <a:gd name="connsiteX6" fmla="*/ 212604 w 348868"/>
              <a:gd name="connsiteY6" fmla="*/ 664061 h 1377652"/>
              <a:gd name="connsiteX7" fmla="*/ 348868 w 348868"/>
              <a:gd name="connsiteY7" fmla="*/ 567466 h 1377652"/>
              <a:gd name="connsiteX8" fmla="*/ 210811 w 348868"/>
              <a:gd name="connsiteY8" fmla="*/ 619462 h 1377652"/>
              <a:gd name="connsiteX9" fmla="*/ 199185 w 348868"/>
              <a:gd name="connsiteY9" fmla="*/ 40650 h 1377652"/>
              <a:gd name="connsiteX10" fmla="*/ 0 w 348868"/>
              <a:gd name="connsiteY10" fmla="*/ 0 h 1377652"/>
              <a:gd name="connsiteX0" fmla="*/ 115168 w 321161"/>
              <a:gd name="connsiteY0" fmla="*/ 30845 h 1337060"/>
              <a:gd name="connsiteX1" fmla="*/ 147246 w 321161"/>
              <a:gd name="connsiteY1" fmla="*/ 551527 h 1337060"/>
              <a:gd name="connsiteX2" fmla="*/ 0 w 321161"/>
              <a:gd name="connsiteY2" fmla="*/ 512531 h 1337060"/>
              <a:gd name="connsiteX3" fmla="*/ 138057 w 321161"/>
              <a:gd name="connsiteY3" fmla="*/ 611591 h 1337060"/>
              <a:gd name="connsiteX4" fmla="*/ 192293 w 321161"/>
              <a:gd name="connsiteY4" fmla="*/ 1337060 h 1337060"/>
              <a:gd name="connsiteX5" fmla="*/ 225463 w 321161"/>
              <a:gd name="connsiteY5" fmla="*/ 1333474 h 1337060"/>
              <a:gd name="connsiteX6" fmla="*/ 184897 w 321161"/>
              <a:gd name="connsiteY6" fmla="*/ 623469 h 1337060"/>
              <a:gd name="connsiteX7" fmla="*/ 321161 w 321161"/>
              <a:gd name="connsiteY7" fmla="*/ 526874 h 1337060"/>
              <a:gd name="connsiteX8" fmla="*/ 183104 w 321161"/>
              <a:gd name="connsiteY8" fmla="*/ 578870 h 1337060"/>
              <a:gd name="connsiteX9" fmla="*/ 171478 w 321161"/>
              <a:gd name="connsiteY9" fmla="*/ 58 h 1337060"/>
              <a:gd name="connsiteX10" fmla="*/ 115168 w 321161"/>
              <a:gd name="connsiteY10" fmla="*/ 30845 h 1337060"/>
              <a:gd name="connsiteX0" fmla="*/ 115168 w 321161"/>
              <a:gd name="connsiteY0" fmla="*/ 292732 h 1337009"/>
              <a:gd name="connsiteX1" fmla="*/ 147246 w 321161"/>
              <a:gd name="connsiteY1" fmla="*/ 551476 h 1337009"/>
              <a:gd name="connsiteX2" fmla="*/ 0 w 321161"/>
              <a:gd name="connsiteY2" fmla="*/ 512480 h 1337009"/>
              <a:gd name="connsiteX3" fmla="*/ 138057 w 321161"/>
              <a:gd name="connsiteY3" fmla="*/ 611540 h 1337009"/>
              <a:gd name="connsiteX4" fmla="*/ 192293 w 321161"/>
              <a:gd name="connsiteY4" fmla="*/ 1337009 h 1337009"/>
              <a:gd name="connsiteX5" fmla="*/ 225463 w 321161"/>
              <a:gd name="connsiteY5" fmla="*/ 1333423 h 1337009"/>
              <a:gd name="connsiteX6" fmla="*/ 184897 w 321161"/>
              <a:gd name="connsiteY6" fmla="*/ 623418 h 1337009"/>
              <a:gd name="connsiteX7" fmla="*/ 321161 w 321161"/>
              <a:gd name="connsiteY7" fmla="*/ 526823 h 1337009"/>
              <a:gd name="connsiteX8" fmla="*/ 183104 w 321161"/>
              <a:gd name="connsiteY8" fmla="*/ 578819 h 1337009"/>
              <a:gd name="connsiteX9" fmla="*/ 171478 w 321161"/>
              <a:gd name="connsiteY9" fmla="*/ 7 h 1337009"/>
              <a:gd name="connsiteX10" fmla="*/ 115168 w 321161"/>
              <a:gd name="connsiteY10" fmla="*/ 292732 h 1337009"/>
              <a:gd name="connsiteX0" fmla="*/ 115168 w 321161"/>
              <a:gd name="connsiteY0" fmla="*/ 0 h 1044277"/>
              <a:gd name="connsiteX1" fmla="*/ 147246 w 321161"/>
              <a:gd name="connsiteY1" fmla="*/ 258744 h 1044277"/>
              <a:gd name="connsiteX2" fmla="*/ 0 w 321161"/>
              <a:gd name="connsiteY2" fmla="*/ 219748 h 1044277"/>
              <a:gd name="connsiteX3" fmla="*/ 138057 w 321161"/>
              <a:gd name="connsiteY3" fmla="*/ 318808 h 1044277"/>
              <a:gd name="connsiteX4" fmla="*/ 192293 w 321161"/>
              <a:gd name="connsiteY4" fmla="*/ 1044277 h 1044277"/>
              <a:gd name="connsiteX5" fmla="*/ 225463 w 321161"/>
              <a:gd name="connsiteY5" fmla="*/ 1040691 h 1044277"/>
              <a:gd name="connsiteX6" fmla="*/ 184897 w 321161"/>
              <a:gd name="connsiteY6" fmla="*/ 330686 h 1044277"/>
              <a:gd name="connsiteX7" fmla="*/ 321161 w 321161"/>
              <a:gd name="connsiteY7" fmla="*/ 234091 h 1044277"/>
              <a:gd name="connsiteX8" fmla="*/ 183104 w 321161"/>
              <a:gd name="connsiteY8" fmla="*/ 286087 h 1044277"/>
              <a:gd name="connsiteX9" fmla="*/ 207197 w 321161"/>
              <a:gd name="connsiteY9" fmla="*/ 219244 h 1044277"/>
              <a:gd name="connsiteX10" fmla="*/ 115168 w 321161"/>
              <a:gd name="connsiteY10" fmla="*/ 0 h 1044277"/>
              <a:gd name="connsiteX0" fmla="*/ 115168 w 321281"/>
              <a:gd name="connsiteY0" fmla="*/ 0 h 1044277"/>
              <a:gd name="connsiteX1" fmla="*/ 147246 w 321281"/>
              <a:gd name="connsiteY1" fmla="*/ 258744 h 1044277"/>
              <a:gd name="connsiteX2" fmla="*/ 0 w 321281"/>
              <a:gd name="connsiteY2" fmla="*/ 219748 h 1044277"/>
              <a:gd name="connsiteX3" fmla="*/ 138057 w 321281"/>
              <a:gd name="connsiteY3" fmla="*/ 318808 h 1044277"/>
              <a:gd name="connsiteX4" fmla="*/ 192293 w 321281"/>
              <a:gd name="connsiteY4" fmla="*/ 1044277 h 1044277"/>
              <a:gd name="connsiteX5" fmla="*/ 225463 w 321281"/>
              <a:gd name="connsiteY5" fmla="*/ 1040691 h 1044277"/>
              <a:gd name="connsiteX6" fmla="*/ 184897 w 321281"/>
              <a:gd name="connsiteY6" fmla="*/ 330686 h 1044277"/>
              <a:gd name="connsiteX7" fmla="*/ 321161 w 321281"/>
              <a:gd name="connsiteY7" fmla="*/ 234091 h 1044277"/>
              <a:gd name="connsiteX8" fmla="*/ 207197 w 321281"/>
              <a:gd name="connsiteY8" fmla="*/ 219244 h 1044277"/>
              <a:gd name="connsiteX9" fmla="*/ 115168 w 321281"/>
              <a:gd name="connsiteY9" fmla="*/ 0 h 1044277"/>
              <a:gd name="connsiteX0" fmla="*/ 115168 w 321264"/>
              <a:gd name="connsiteY0" fmla="*/ 0 h 1044277"/>
              <a:gd name="connsiteX1" fmla="*/ 147246 w 321264"/>
              <a:gd name="connsiteY1" fmla="*/ 258744 h 1044277"/>
              <a:gd name="connsiteX2" fmla="*/ 0 w 321264"/>
              <a:gd name="connsiteY2" fmla="*/ 219748 h 1044277"/>
              <a:gd name="connsiteX3" fmla="*/ 138057 w 321264"/>
              <a:gd name="connsiteY3" fmla="*/ 318808 h 1044277"/>
              <a:gd name="connsiteX4" fmla="*/ 192293 w 321264"/>
              <a:gd name="connsiteY4" fmla="*/ 1044277 h 1044277"/>
              <a:gd name="connsiteX5" fmla="*/ 225463 w 321264"/>
              <a:gd name="connsiteY5" fmla="*/ 1040691 h 1044277"/>
              <a:gd name="connsiteX6" fmla="*/ 184897 w 321264"/>
              <a:gd name="connsiteY6" fmla="*/ 330686 h 1044277"/>
              <a:gd name="connsiteX7" fmla="*/ 321161 w 321264"/>
              <a:gd name="connsiteY7" fmla="*/ 234091 h 1044277"/>
              <a:gd name="connsiteX8" fmla="*/ 192910 w 321264"/>
              <a:gd name="connsiteY8" fmla="*/ 266869 h 1044277"/>
              <a:gd name="connsiteX9" fmla="*/ 115168 w 321264"/>
              <a:gd name="connsiteY9" fmla="*/ 0 h 1044277"/>
              <a:gd name="connsiteX0" fmla="*/ 115168 w 321264"/>
              <a:gd name="connsiteY0" fmla="*/ 2819 h 1047096"/>
              <a:gd name="connsiteX1" fmla="*/ 147246 w 321264"/>
              <a:gd name="connsiteY1" fmla="*/ 261563 h 1047096"/>
              <a:gd name="connsiteX2" fmla="*/ 0 w 321264"/>
              <a:gd name="connsiteY2" fmla="*/ 222567 h 1047096"/>
              <a:gd name="connsiteX3" fmla="*/ 138057 w 321264"/>
              <a:gd name="connsiteY3" fmla="*/ 321627 h 1047096"/>
              <a:gd name="connsiteX4" fmla="*/ 192293 w 321264"/>
              <a:gd name="connsiteY4" fmla="*/ 1047096 h 1047096"/>
              <a:gd name="connsiteX5" fmla="*/ 225463 w 321264"/>
              <a:gd name="connsiteY5" fmla="*/ 1043510 h 1047096"/>
              <a:gd name="connsiteX6" fmla="*/ 184897 w 321264"/>
              <a:gd name="connsiteY6" fmla="*/ 333505 h 1047096"/>
              <a:gd name="connsiteX7" fmla="*/ 321161 w 321264"/>
              <a:gd name="connsiteY7" fmla="*/ 236910 h 1047096"/>
              <a:gd name="connsiteX8" fmla="*/ 192910 w 321264"/>
              <a:gd name="connsiteY8" fmla="*/ 269688 h 1047096"/>
              <a:gd name="connsiteX9" fmla="*/ 147942 w 321264"/>
              <a:gd name="connsiteY9" fmla="*/ 132697 h 1047096"/>
              <a:gd name="connsiteX10" fmla="*/ 115168 w 321264"/>
              <a:gd name="connsiteY10" fmla="*/ 2819 h 1047096"/>
              <a:gd name="connsiteX0" fmla="*/ 115168 w 321264"/>
              <a:gd name="connsiteY0" fmla="*/ 8049 h 1052326"/>
              <a:gd name="connsiteX1" fmla="*/ 147246 w 321264"/>
              <a:gd name="connsiteY1" fmla="*/ 266793 h 1052326"/>
              <a:gd name="connsiteX2" fmla="*/ 0 w 321264"/>
              <a:gd name="connsiteY2" fmla="*/ 227797 h 1052326"/>
              <a:gd name="connsiteX3" fmla="*/ 138057 w 321264"/>
              <a:gd name="connsiteY3" fmla="*/ 326857 h 1052326"/>
              <a:gd name="connsiteX4" fmla="*/ 192293 w 321264"/>
              <a:gd name="connsiteY4" fmla="*/ 1052326 h 1052326"/>
              <a:gd name="connsiteX5" fmla="*/ 225463 w 321264"/>
              <a:gd name="connsiteY5" fmla="*/ 1048740 h 1052326"/>
              <a:gd name="connsiteX6" fmla="*/ 184897 w 321264"/>
              <a:gd name="connsiteY6" fmla="*/ 338735 h 1052326"/>
              <a:gd name="connsiteX7" fmla="*/ 321161 w 321264"/>
              <a:gd name="connsiteY7" fmla="*/ 242140 h 1052326"/>
              <a:gd name="connsiteX8" fmla="*/ 192910 w 321264"/>
              <a:gd name="connsiteY8" fmla="*/ 274918 h 1052326"/>
              <a:gd name="connsiteX9" fmla="*/ 159848 w 321264"/>
              <a:gd name="connsiteY9" fmla="*/ 54583 h 1052326"/>
              <a:gd name="connsiteX10" fmla="*/ 115168 w 321264"/>
              <a:gd name="connsiteY10" fmla="*/ 8049 h 1052326"/>
              <a:gd name="connsiteX0" fmla="*/ 134218 w 321264"/>
              <a:gd name="connsiteY0" fmla="*/ 29223 h 1021113"/>
              <a:gd name="connsiteX1" fmla="*/ 147246 w 321264"/>
              <a:gd name="connsiteY1" fmla="*/ 235580 h 1021113"/>
              <a:gd name="connsiteX2" fmla="*/ 0 w 321264"/>
              <a:gd name="connsiteY2" fmla="*/ 196584 h 1021113"/>
              <a:gd name="connsiteX3" fmla="*/ 138057 w 321264"/>
              <a:gd name="connsiteY3" fmla="*/ 295644 h 1021113"/>
              <a:gd name="connsiteX4" fmla="*/ 192293 w 321264"/>
              <a:gd name="connsiteY4" fmla="*/ 1021113 h 1021113"/>
              <a:gd name="connsiteX5" fmla="*/ 225463 w 321264"/>
              <a:gd name="connsiteY5" fmla="*/ 1017527 h 1021113"/>
              <a:gd name="connsiteX6" fmla="*/ 184897 w 321264"/>
              <a:gd name="connsiteY6" fmla="*/ 307522 h 1021113"/>
              <a:gd name="connsiteX7" fmla="*/ 321161 w 321264"/>
              <a:gd name="connsiteY7" fmla="*/ 210927 h 1021113"/>
              <a:gd name="connsiteX8" fmla="*/ 192910 w 321264"/>
              <a:gd name="connsiteY8" fmla="*/ 243705 h 1021113"/>
              <a:gd name="connsiteX9" fmla="*/ 159848 w 321264"/>
              <a:gd name="connsiteY9" fmla="*/ 23370 h 1021113"/>
              <a:gd name="connsiteX10" fmla="*/ 134218 w 321264"/>
              <a:gd name="connsiteY10" fmla="*/ 29223 h 1021113"/>
              <a:gd name="connsiteX0" fmla="*/ 134218 w 321264"/>
              <a:gd name="connsiteY0" fmla="*/ 29211 h 1021101"/>
              <a:gd name="connsiteX1" fmla="*/ 147246 w 321264"/>
              <a:gd name="connsiteY1" fmla="*/ 235568 h 1021101"/>
              <a:gd name="connsiteX2" fmla="*/ 0 w 321264"/>
              <a:gd name="connsiteY2" fmla="*/ 196572 h 1021101"/>
              <a:gd name="connsiteX3" fmla="*/ 138057 w 321264"/>
              <a:gd name="connsiteY3" fmla="*/ 295632 h 1021101"/>
              <a:gd name="connsiteX4" fmla="*/ 192293 w 321264"/>
              <a:gd name="connsiteY4" fmla="*/ 1021101 h 1021101"/>
              <a:gd name="connsiteX5" fmla="*/ 225463 w 321264"/>
              <a:gd name="connsiteY5" fmla="*/ 1017515 h 1021101"/>
              <a:gd name="connsiteX6" fmla="*/ 184897 w 321264"/>
              <a:gd name="connsiteY6" fmla="*/ 307510 h 1021101"/>
              <a:gd name="connsiteX7" fmla="*/ 321161 w 321264"/>
              <a:gd name="connsiteY7" fmla="*/ 210915 h 1021101"/>
              <a:gd name="connsiteX8" fmla="*/ 192910 w 321264"/>
              <a:gd name="connsiteY8" fmla="*/ 243693 h 1021101"/>
              <a:gd name="connsiteX9" fmla="*/ 159848 w 321264"/>
              <a:gd name="connsiteY9" fmla="*/ 23358 h 1021101"/>
              <a:gd name="connsiteX10" fmla="*/ 134218 w 321264"/>
              <a:gd name="connsiteY10" fmla="*/ 29211 h 1021101"/>
              <a:gd name="connsiteX0" fmla="*/ 134218 w 321264"/>
              <a:gd name="connsiteY0" fmla="*/ 5853 h 997743"/>
              <a:gd name="connsiteX1" fmla="*/ 147246 w 321264"/>
              <a:gd name="connsiteY1" fmla="*/ 212210 h 997743"/>
              <a:gd name="connsiteX2" fmla="*/ 0 w 321264"/>
              <a:gd name="connsiteY2" fmla="*/ 173214 h 997743"/>
              <a:gd name="connsiteX3" fmla="*/ 138057 w 321264"/>
              <a:gd name="connsiteY3" fmla="*/ 272274 h 997743"/>
              <a:gd name="connsiteX4" fmla="*/ 192293 w 321264"/>
              <a:gd name="connsiteY4" fmla="*/ 997743 h 997743"/>
              <a:gd name="connsiteX5" fmla="*/ 225463 w 321264"/>
              <a:gd name="connsiteY5" fmla="*/ 994157 h 997743"/>
              <a:gd name="connsiteX6" fmla="*/ 184897 w 321264"/>
              <a:gd name="connsiteY6" fmla="*/ 284152 h 997743"/>
              <a:gd name="connsiteX7" fmla="*/ 321161 w 321264"/>
              <a:gd name="connsiteY7" fmla="*/ 187557 h 997743"/>
              <a:gd name="connsiteX8" fmla="*/ 192910 w 321264"/>
              <a:gd name="connsiteY8" fmla="*/ 220335 h 997743"/>
              <a:gd name="connsiteX9" fmla="*/ 159848 w 321264"/>
              <a:gd name="connsiteY9" fmla="*/ 0 h 997743"/>
              <a:gd name="connsiteX10" fmla="*/ 134218 w 321264"/>
              <a:gd name="connsiteY10" fmla="*/ 5853 h 997743"/>
              <a:gd name="connsiteX0" fmla="*/ 134218 w 321259"/>
              <a:gd name="connsiteY0" fmla="*/ 5853 h 997743"/>
              <a:gd name="connsiteX1" fmla="*/ 147246 w 321259"/>
              <a:gd name="connsiteY1" fmla="*/ 212210 h 997743"/>
              <a:gd name="connsiteX2" fmla="*/ 0 w 321259"/>
              <a:gd name="connsiteY2" fmla="*/ 173214 h 997743"/>
              <a:gd name="connsiteX3" fmla="*/ 138057 w 321259"/>
              <a:gd name="connsiteY3" fmla="*/ 272274 h 997743"/>
              <a:gd name="connsiteX4" fmla="*/ 192293 w 321259"/>
              <a:gd name="connsiteY4" fmla="*/ 997743 h 997743"/>
              <a:gd name="connsiteX5" fmla="*/ 225463 w 321259"/>
              <a:gd name="connsiteY5" fmla="*/ 994157 h 997743"/>
              <a:gd name="connsiteX6" fmla="*/ 184897 w 321259"/>
              <a:gd name="connsiteY6" fmla="*/ 284152 h 997743"/>
              <a:gd name="connsiteX7" fmla="*/ 321161 w 321259"/>
              <a:gd name="connsiteY7" fmla="*/ 187557 h 997743"/>
              <a:gd name="connsiteX8" fmla="*/ 192910 w 321259"/>
              <a:gd name="connsiteY8" fmla="*/ 220335 h 997743"/>
              <a:gd name="connsiteX9" fmla="*/ 159848 w 321259"/>
              <a:gd name="connsiteY9" fmla="*/ 0 h 997743"/>
              <a:gd name="connsiteX10" fmla="*/ 134218 w 321259"/>
              <a:gd name="connsiteY10" fmla="*/ 5853 h 997743"/>
              <a:gd name="connsiteX0" fmla="*/ 134218 w 321259"/>
              <a:gd name="connsiteY0" fmla="*/ 5853 h 997743"/>
              <a:gd name="connsiteX1" fmla="*/ 147246 w 321259"/>
              <a:gd name="connsiteY1" fmla="*/ 212210 h 997743"/>
              <a:gd name="connsiteX2" fmla="*/ 0 w 321259"/>
              <a:gd name="connsiteY2" fmla="*/ 173214 h 997743"/>
              <a:gd name="connsiteX3" fmla="*/ 138057 w 321259"/>
              <a:gd name="connsiteY3" fmla="*/ 272274 h 997743"/>
              <a:gd name="connsiteX4" fmla="*/ 192293 w 321259"/>
              <a:gd name="connsiteY4" fmla="*/ 997743 h 997743"/>
              <a:gd name="connsiteX5" fmla="*/ 225463 w 321259"/>
              <a:gd name="connsiteY5" fmla="*/ 994157 h 997743"/>
              <a:gd name="connsiteX6" fmla="*/ 184897 w 321259"/>
              <a:gd name="connsiteY6" fmla="*/ 284152 h 997743"/>
              <a:gd name="connsiteX7" fmla="*/ 321161 w 321259"/>
              <a:gd name="connsiteY7" fmla="*/ 187557 h 997743"/>
              <a:gd name="connsiteX8" fmla="*/ 192910 w 321259"/>
              <a:gd name="connsiteY8" fmla="*/ 220335 h 997743"/>
              <a:gd name="connsiteX9" fmla="*/ 159848 w 321259"/>
              <a:gd name="connsiteY9" fmla="*/ 0 h 997743"/>
              <a:gd name="connsiteX10" fmla="*/ 134218 w 321259"/>
              <a:gd name="connsiteY10" fmla="*/ 5853 h 997743"/>
              <a:gd name="connsiteX0" fmla="*/ 134218 w 321247"/>
              <a:gd name="connsiteY0" fmla="*/ 5853 h 997743"/>
              <a:gd name="connsiteX1" fmla="*/ 147246 w 321247"/>
              <a:gd name="connsiteY1" fmla="*/ 212210 h 997743"/>
              <a:gd name="connsiteX2" fmla="*/ 0 w 321247"/>
              <a:gd name="connsiteY2" fmla="*/ 173214 h 997743"/>
              <a:gd name="connsiteX3" fmla="*/ 138057 w 321247"/>
              <a:gd name="connsiteY3" fmla="*/ 272274 h 997743"/>
              <a:gd name="connsiteX4" fmla="*/ 192293 w 321247"/>
              <a:gd name="connsiteY4" fmla="*/ 997743 h 997743"/>
              <a:gd name="connsiteX5" fmla="*/ 225463 w 321247"/>
              <a:gd name="connsiteY5" fmla="*/ 994157 h 997743"/>
              <a:gd name="connsiteX6" fmla="*/ 184897 w 321247"/>
              <a:gd name="connsiteY6" fmla="*/ 284152 h 997743"/>
              <a:gd name="connsiteX7" fmla="*/ 321161 w 321247"/>
              <a:gd name="connsiteY7" fmla="*/ 187557 h 997743"/>
              <a:gd name="connsiteX8" fmla="*/ 178623 w 321247"/>
              <a:gd name="connsiteY8" fmla="*/ 225097 h 997743"/>
              <a:gd name="connsiteX9" fmla="*/ 159848 w 321247"/>
              <a:gd name="connsiteY9" fmla="*/ 0 h 997743"/>
              <a:gd name="connsiteX10" fmla="*/ 134218 w 321247"/>
              <a:gd name="connsiteY10" fmla="*/ 5853 h 997743"/>
              <a:gd name="connsiteX0" fmla="*/ 134218 w 321247"/>
              <a:gd name="connsiteY0" fmla="*/ 5853 h 997743"/>
              <a:gd name="connsiteX1" fmla="*/ 147246 w 321247"/>
              <a:gd name="connsiteY1" fmla="*/ 212210 h 997743"/>
              <a:gd name="connsiteX2" fmla="*/ 0 w 321247"/>
              <a:gd name="connsiteY2" fmla="*/ 173214 h 997743"/>
              <a:gd name="connsiteX3" fmla="*/ 138057 w 321247"/>
              <a:gd name="connsiteY3" fmla="*/ 272274 h 997743"/>
              <a:gd name="connsiteX4" fmla="*/ 192293 w 321247"/>
              <a:gd name="connsiteY4" fmla="*/ 997743 h 997743"/>
              <a:gd name="connsiteX5" fmla="*/ 225463 w 321247"/>
              <a:gd name="connsiteY5" fmla="*/ 994157 h 997743"/>
              <a:gd name="connsiteX6" fmla="*/ 184897 w 321247"/>
              <a:gd name="connsiteY6" fmla="*/ 284152 h 997743"/>
              <a:gd name="connsiteX7" fmla="*/ 321161 w 321247"/>
              <a:gd name="connsiteY7" fmla="*/ 187557 h 997743"/>
              <a:gd name="connsiteX8" fmla="*/ 178623 w 321247"/>
              <a:gd name="connsiteY8" fmla="*/ 225097 h 997743"/>
              <a:gd name="connsiteX9" fmla="*/ 159848 w 321247"/>
              <a:gd name="connsiteY9" fmla="*/ 0 h 997743"/>
              <a:gd name="connsiteX10" fmla="*/ 134218 w 321247"/>
              <a:gd name="connsiteY10" fmla="*/ 5853 h 997743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4623 h 996513"/>
              <a:gd name="connsiteX1" fmla="*/ 136037 w 321247"/>
              <a:gd name="connsiteY1" fmla="*/ 63064 h 996513"/>
              <a:gd name="connsiteX2" fmla="*/ 147246 w 321247"/>
              <a:gd name="connsiteY2" fmla="*/ 210980 h 996513"/>
              <a:gd name="connsiteX3" fmla="*/ 0 w 321247"/>
              <a:gd name="connsiteY3" fmla="*/ 171984 h 996513"/>
              <a:gd name="connsiteX4" fmla="*/ 138057 w 321247"/>
              <a:gd name="connsiteY4" fmla="*/ 271044 h 996513"/>
              <a:gd name="connsiteX5" fmla="*/ 192293 w 321247"/>
              <a:gd name="connsiteY5" fmla="*/ 996513 h 996513"/>
              <a:gd name="connsiteX6" fmla="*/ 225463 w 321247"/>
              <a:gd name="connsiteY6" fmla="*/ 992927 h 996513"/>
              <a:gd name="connsiteX7" fmla="*/ 184897 w 321247"/>
              <a:gd name="connsiteY7" fmla="*/ 282922 h 996513"/>
              <a:gd name="connsiteX8" fmla="*/ 321161 w 321247"/>
              <a:gd name="connsiteY8" fmla="*/ 186327 h 996513"/>
              <a:gd name="connsiteX9" fmla="*/ 178623 w 321247"/>
              <a:gd name="connsiteY9" fmla="*/ 223867 h 996513"/>
              <a:gd name="connsiteX10" fmla="*/ 164611 w 321247"/>
              <a:gd name="connsiteY10" fmla="*/ 3533 h 996513"/>
              <a:gd name="connsiteX11" fmla="*/ 134218 w 321247"/>
              <a:gd name="connsiteY11" fmla="*/ 4623 h 996513"/>
              <a:gd name="connsiteX0" fmla="*/ 134218 w 321247"/>
              <a:gd name="connsiteY0" fmla="*/ 4623 h 996513"/>
              <a:gd name="connsiteX1" fmla="*/ 136037 w 321247"/>
              <a:gd name="connsiteY1" fmla="*/ 63064 h 996513"/>
              <a:gd name="connsiteX2" fmla="*/ 147246 w 321247"/>
              <a:gd name="connsiteY2" fmla="*/ 210980 h 996513"/>
              <a:gd name="connsiteX3" fmla="*/ 0 w 321247"/>
              <a:gd name="connsiteY3" fmla="*/ 171984 h 996513"/>
              <a:gd name="connsiteX4" fmla="*/ 138057 w 321247"/>
              <a:gd name="connsiteY4" fmla="*/ 271044 h 996513"/>
              <a:gd name="connsiteX5" fmla="*/ 192293 w 321247"/>
              <a:gd name="connsiteY5" fmla="*/ 996513 h 996513"/>
              <a:gd name="connsiteX6" fmla="*/ 225463 w 321247"/>
              <a:gd name="connsiteY6" fmla="*/ 992927 h 996513"/>
              <a:gd name="connsiteX7" fmla="*/ 184897 w 321247"/>
              <a:gd name="connsiteY7" fmla="*/ 282922 h 996513"/>
              <a:gd name="connsiteX8" fmla="*/ 321161 w 321247"/>
              <a:gd name="connsiteY8" fmla="*/ 186327 h 996513"/>
              <a:gd name="connsiteX9" fmla="*/ 178623 w 321247"/>
              <a:gd name="connsiteY9" fmla="*/ 223867 h 996513"/>
              <a:gd name="connsiteX10" fmla="*/ 164611 w 321247"/>
              <a:gd name="connsiteY10" fmla="*/ 3533 h 996513"/>
              <a:gd name="connsiteX11" fmla="*/ 134218 w 321247"/>
              <a:gd name="connsiteY11" fmla="*/ 4623 h 996513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38057 w 321247"/>
              <a:gd name="connsiteY3" fmla="*/ 281992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49963 w 321247"/>
              <a:gd name="connsiteY3" fmla="*/ 279611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4897 w 321247"/>
              <a:gd name="connsiteY6" fmla="*/ 293870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134218 w 321247"/>
              <a:gd name="connsiteY0" fmla="*/ 15571 h 1007461"/>
              <a:gd name="connsiteX1" fmla="*/ 147246 w 321247"/>
              <a:gd name="connsiteY1" fmla="*/ 221928 h 1007461"/>
              <a:gd name="connsiteX2" fmla="*/ 0 w 321247"/>
              <a:gd name="connsiteY2" fmla="*/ 182932 h 1007461"/>
              <a:gd name="connsiteX3" fmla="*/ 149963 w 321247"/>
              <a:gd name="connsiteY3" fmla="*/ 279611 h 1007461"/>
              <a:gd name="connsiteX4" fmla="*/ 192293 w 321247"/>
              <a:gd name="connsiteY4" fmla="*/ 1007461 h 1007461"/>
              <a:gd name="connsiteX5" fmla="*/ 225463 w 321247"/>
              <a:gd name="connsiteY5" fmla="*/ 1003875 h 1007461"/>
              <a:gd name="connsiteX6" fmla="*/ 180135 w 321247"/>
              <a:gd name="connsiteY6" fmla="*/ 286726 h 1007461"/>
              <a:gd name="connsiteX7" fmla="*/ 321161 w 321247"/>
              <a:gd name="connsiteY7" fmla="*/ 197275 h 1007461"/>
              <a:gd name="connsiteX8" fmla="*/ 178623 w 321247"/>
              <a:gd name="connsiteY8" fmla="*/ 234815 h 1007461"/>
              <a:gd name="connsiteX9" fmla="*/ 164611 w 321247"/>
              <a:gd name="connsiteY9" fmla="*/ 14481 h 1007461"/>
              <a:gd name="connsiteX10" fmla="*/ 134218 w 321247"/>
              <a:gd name="connsiteY10" fmla="*/ 15571 h 1007461"/>
              <a:gd name="connsiteX0" fmla="*/ 0 w 187029"/>
              <a:gd name="connsiteY0" fmla="*/ 15571 h 1007461"/>
              <a:gd name="connsiteX1" fmla="*/ 13028 w 187029"/>
              <a:gd name="connsiteY1" fmla="*/ 221928 h 1007461"/>
              <a:gd name="connsiteX2" fmla="*/ 15745 w 187029"/>
              <a:gd name="connsiteY2" fmla="*/ 279611 h 1007461"/>
              <a:gd name="connsiteX3" fmla="*/ 58075 w 187029"/>
              <a:gd name="connsiteY3" fmla="*/ 1007461 h 1007461"/>
              <a:gd name="connsiteX4" fmla="*/ 91245 w 187029"/>
              <a:gd name="connsiteY4" fmla="*/ 1003875 h 1007461"/>
              <a:gd name="connsiteX5" fmla="*/ 45917 w 187029"/>
              <a:gd name="connsiteY5" fmla="*/ 286726 h 1007461"/>
              <a:gd name="connsiteX6" fmla="*/ 186943 w 187029"/>
              <a:gd name="connsiteY6" fmla="*/ 197275 h 1007461"/>
              <a:gd name="connsiteX7" fmla="*/ 44405 w 187029"/>
              <a:gd name="connsiteY7" fmla="*/ 234815 h 1007461"/>
              <a:gd name="connsiteX8" fmla="*/ 30393 w 187029"/>
              <a:gd name="connsiteY8" fmla="*/ 14481 h 1007461"/>
              <a:gd name="connsiteX9" fmla="*/ 0 w 187029"/>
              <a:gd name="connsiteY9" fmla="*/ 15571 h 1007461"/>
              <a:gd name="connsiteX0" fmla="*/ 0 w 91245"/>
              <a:gd name="connsiteY0" fmla="*/ 15571 h 1007461"/>
              <a:gd name="connsiteX1" fmla="*/ 13028 w 91245"/>
              <a:gd name="connsiteY1" fmla="*/ 221928 h 1007461"/>
              <a:gd name="connsiteX2" fmla="*/ 15745 w 91245"/>
              <a:gd name="connsiteY2" fmla="*/ 279611 h 1007461"/>
              <a:gd name="connsiteX3" fmla="*/ 58075 w 91245"/>
              <a:gd name="connsiteY3" fmla="*/ 1007461 h 1007461"/>
              <a:gd name="connsiteX4" fmla="*/ 91245 w 91245"/>
              <a:gd name="connsiteY4" fmla="*/ 1003875 h 1007461"/>
              <a:gd name="connsiteX5" fmla="*/ 45917 w 91245"/>
              <a:gd name="connsiteY5" fmla="*/ 286726 h 1007461"/>
              <a:gd name="connsiteX6" fmla="*/ 44405 w 91245"/>
              <a:gd name="connsiteY6" fmla="*/ 234815 h 1007461"/>
              <a:gd name="connsiteX7" fmla="*/ 30393 w 91245"/>
              <a:gd name="connsiteY7" fmla="*/ 14481 h 1007461"/>
              <a:gd name="connsiteX8" fmla="*/ 0 w 91245"/>
              <a:gd name="connsiteY8" fmla="*/ 15571 h 1007461"/>
              <a:gd name="connsiteX0" fmla="*/ 0 w 91245"/>
              <a:gd name="connsiteY0" fmla="*/ 15571 h 1007461"/>
              <a:gd name="connsiteX1" fmla="*/ 13028 w 91245"/>
              <a:gd name="connsiteY1" fmla="*/ 221928 h 1007461"/>
              <a:gd name="connsiteX2" fmla="*/ 15745 w 91245"/>
              <a:gd name="connsiteY2" fmla="*/ 279611 h 1007461"/>
              <a:gd name="connsiteX3" fmla="*/ 58075 w 91245"/>
              <a:gd name="connsiteY3" fmla="*/ 1007461 h 1007461"/>
              <a:gd name="connsiteX4" fmla="*/ 91245 w 91245"/>
              <a:gd name="connsiteY4" fmla="*/ 1003875 h 1007461"/>
              <a:gd name="connsiteX5" fmla="*/ 45917 w 91245"/>
              <a:gd name="connsiteY5" fmla="*/ 286726 h 1007461"/>
              <a:gd name="connsiteX6" fmla="*/ 30393 w 91245"/>
              <a:gd name="connsiteY6" fmla="*/ 14481 h 1007461"/>
              <a:gd name="connsiteX7" fmla="*/ 0 w 91245"/>
              <a:gd name="connsiteY7" fmla="*/ 15571 h 1007461"/>
              <a:gd name="connsiteX0" fmla="*/ 0 w 91245"/>
              <a:gd name="connsiteY0" fmla="*/ 15571 h 1007461"/>
              <a:gd name="connsiteX1" fmla="*/ 15745 w 91245"/>
              <a:gd name="connsiteY1" fmla="*/ 279611 h 1007461"/>
              <a:gd name="connsiteX2" fmla="*/ 58075 w 91245"/>
              <a:gd name="connsiteY2" fmla="*/ 1007461 h 1007461"/>
              <a:gd name="connsiteX3" fmla="*/ 91245 w 91245"/>
              <a:gd name="connsiteY3" fmla="*/ 1003875 h 1007461"/>
              <a:gd name="connsiteX4" fmla="*/ 45917 w 91245"/>
              <a:gd name="connsiteY4" fmla="*/ 286726 h 1007461"/>
              <a:gd name="connsiteX5" fmla="*/ 30393 w 91245"/>
              <a:gd name="connsiteY5" fmla="*/ 14481 h 1007461"/>
              <a:gd name="connsiteX6" fmla="*/ 0 w 91245"/>
              <a:gd name="connsiteY6" fmla="*/ 15571 h 1007461"/>
              <a:gd name="connsiteX0" fmla="*/ 0 w 91245"/>
              <a:gd name="connsiteY0" fmla="*/ 15571 h 1007461"/>
              <a:gd name="connsiteX1" fmla="*/ 58075 w 91245"/>
              <a:gd name="connsiteY1" fmla="*/ 1007461 h 1007461"/>
              <a:gd name="connsiteX2" fmla="*/ 91245 w 91245"/>
              <a:gd name="connsiteY2" fmla="*/ 1003875 h 1007461"/>
              <a:gd name="connsiteX3" fmla="*/ 45917 w 91245"/>
              <a:gd name="connsiteY3" fmla="*/ 286726 h 1007461"/>
              <a:gd name="connsiteX4" fmla="*/ 30393 w 91245"/>
              <a:gd name="connsiteY4" fmla="*/ 14481 h 1007461"/>
              <a:gd name="connsiteX5" fmla="*/ 0 w 91245"/>
              <a:gd name="connsiteY5" fmla="*/ 15571 h 1007461"/>
              <a:gd name="connsiteX0" fmla="*/ 0 w 91245"/>
              <a:gd name="connsiteY0" fmla="*/ 15571 h 1007461"/>
              <a:gd name="connsiteX1" fmla="*/ 58075 w 91245"/>
              <a:gd name="connsiteY1" fmla="*/ 1007461 h 1007461"/>
              <a:gd name="connsiteX2" fmla="*/ 91245 w 91245"/>
              <a:gd name="connsiteY2" fmla="*/ 1003875 h 1007461"/>
              <a:gd name="connsiteX3" fmla="*/ 30393 w 91245"/>
              <a:gd name="connsiteY3" fmla="*/ 14481 h 1007461"/>
              <a:gd name="connsiteX4" fmla="*/ 0 w 91245"/>
              <a:gd name="connsiteY4" fmla="*/ 15571 h 100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5" h="1007461">
                <a:moveTo>
                  <a:pt x="0" y="15571"/>
                </a:moveTo>
                <a:lnTo>
                  <a:pt x="58075" y="1007461"/>
                </a:lnTo>
                <a:lnTo>
                  <a:pt x="91245" y="1003875"/>
                </a:lnTo>
                <a:lnTo>
                  <a:pt x="30393" y="14481"/>
                </a:lnTo>
                <a:cubicBezTo>
                  <a:pt x="20262" y="14844"/>
                  <a:pt x="2894" y="-19004"/>
                  <a:pt x="0" y="1557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9" name="手繪多邊形 5"/>
          <p:cNvSpPr>
            <a:spLocks noEditPoints="1"/>
          </p:cNvSpPr>
          <p:nvPr userDrawn="1"/>
        </p:nvSpPr>
        <p:spPr bwMode="auto">
          <a:xfrm flipH="1">
            <a:off x="11305028" y="5124451"/>
            <a:ext cx="551852" cy="451618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1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21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20" name="手繪多邊形 5"/>
          <p:cNvSpPr>
            <a:spLocks noEditPoints="1"/>
          </p:cNvSpPr>
          <p:nvPr userDrawn="1"/>
        </p:nvSpPr>
        <p:spPr bwMode="auto">
          <a:xfrm flipH="1">
            <a:off x="11305028" y="5124451"/>
            <a:ext cx="551852" cy="451618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24" name="手繪多邊形 23"/>
          <p:cNvSpPr/>
          <p:nvPr userDrawn="1"/>
        </p:nvSpPr>
        <p:spPr bwMode="white">
          <a:xfrm>
            <a:off x="1" y="3816253"/>
            <a:ext cx="1639369" cy="1750780"/>
          </a:xfrm>
          <a:custGeom>
            <a:avLst/>
            <a:gdLst>
              <a:gd name="connsiteX0" fmla="*/ 0 w 1639369"/>
              <a:gd name="connsiteY0" fmla="*/ 0 h 1750780"/>
              <a:gd name="connsiteX1" fmla="*/ 43408 w 1639369"/>
              <a:gd name="connsiteY1" fmla="*/ 23610 h 1750780"/>
              <a:gd name="connsiteX2" fmla="*/ 163266 w 1639369"/>
              <a:gd name="connsiteY2" fmla="*/ 178718 h 1750780"/>
              <a:gd name="connsiteX3" fmla="*/ 1231254 w 1639369"/>
              <a:gd name="connsiteY3" fmla="*/ 538714 h 1750780"/>
              <a:gd name="connsiteX4" fmla="*/ 871258 w 1639369"/>
              <a:gd name="connsiteY4" fmla="*/ 1534703 h 1750780"/>
              <a:gd name="connsiteX5" fmla="*/ 23721 w 1639369"/>
              <a:gd name="connsiteY5" fmla="*/ 1596718 h 1750780"/>
              <a:gd name="connsiteX6" fmla="*/ 0 w 1639369"/>
              <a:gd name="connsiteY6" fmla="*/ 1566554 h 175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9369" h="1750780">
                <a:moveTo>
                  <a:pt x="0" y="0"/>
                </a:moveTo>
                <a:lnTo>
                  <a:pt x="43408" y="23610"/>
                </a:lnTo>
                <a:cubicBezTo>
                  <a:pt x="93767" y="60219"/>
                  <a:pt x="135266" y="111219"/>
                  <a:pt x="163266" y="178718"/>
                </a:cubicBezTo>
                <a:cubicBezTo>
                  <a:pt x="729260" y="-187278"/>
                  <a:pt x="1281254" y="152718"/>
                  <a:pt x="1231254" y="538714"/>
                </a:cubicBezTo>
                <a:cubicBezTo>
                  <a:pt x="1925246" y="572714"/>
                  <a:pt x="1687249" y="1860699"/>
                  <a:pt x="871258" y="1534703"/>
                </a:cubicBezTo>
                <a:cubicBezTo>
                  <a:pt x="724260" y="1755201"/>
                  <a:pt x="264890" y="1856262"/>
                  <a:pt x="23721" y="1596718"/>
                </a:cubicBezTo>
                <a:lnTo>
                  <a:pt x="0" y="15665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10" name="手繪多邊形 22"/>
          <p:cNvSpPr>
            <a:spLocks/>
          </p:cNvSpPr>
          <p:nvPr userDrawn="1"/>
        </p:nvSpPr>
        <p:spPr bwMode="auto">
          <a:xfrm rot="384198">
            <a:off x="781337" y="5136151"/>
            <a:ext cx="173375" cy="1246007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  <a:gd name="connsiteX0" fmla="*/ 5882 w 10000"/>
              <a:gd name="connsiteY0" fmla="*/ 3788 h 9964"/>
              <a:gd name="connsiteX1" fmla="*/ 5882 w 10000"/>
              <a:gd name="connsiteY1" fmla="*/ 2989 h 9964"/>
              <a:gd name="connsiteX2" fmla="*/ 9216 w 10000"/>
              <a:gd name="connsiteY2" fmla="*/ 2443 h 9964"/>
              <a:gd name="connsiteX3" fmla="*/ 6078 w 10000"/>
              <a:gd name="connsiteY3" fmla="*/ 1855 h 9964"/>
              <a:gd name="connsiteX4" fmla="*/ 6275 w 10000"/>
              <a:gd name="connsiteY4" fmla="*/ 1098 h 9964"/>
              <a:gd name="connsiteX5" fmla="*/ 9216 w 10000"/>
              <a:gd name="connsiteY5" fmla="*/ 636 h 9964"/>
              <a:gd name="connsiteX6" fmla="*/ 6667 w 10000"/>
              <a:gd name="connsiteY6" fmla="*/ 6 h 9964"/>
              <a:gd name="connsiteX7" fmla="*/ 3333 w 10000"/>
              <a:gd name="connsiteY7" fmla="*/ 468 h 9964"/>
              <a:gd name="connsiteX8" fmla="*/ 5490 w 10000"/>
              <a:gd name="connsiteY8" fmla="*/ 1056 h 9964"/>
              <a:gd name="connsiteX9" fmla="*/ 5098 w 10000"/>
              <a:gd name="connsiteY9" fmla="*/ 1855 h 9964"/>
              <a:gd name="connsiteX10" fmla="*/ 1373 w 10000"/>
              <a:gd name="connsiteY10" fmla="*/ 2401 h 9964"/>
              <a:gd name="connsiteX11" fmla="*/ 4902 w 10000"/>
              <a:gd name="connsiteY11" fmla="*/ 2989 h 9964"/>
              <a:gd name="connsiteX12" fmla="*/ 4902 w 10000"/>
              <a:gd name="connsiteY12" fmla="*/ 3788 h 9964"/>
              <a:gd name="connsiteX13" fmla="*/ 4614 w 10000"/>
              <a:gd name="connsiteY13" fmla="*/ 4470 h 9964"/>
              <a:gd name="connsiteX14" fmla="*/ 0 w 10000"/>
              <a:gd name="connsiteY14" fmla="*/ 4502 h 9964"/>
              <a:gd name="connsiteX15" fmla="*/ 5098 w 10000"/>
              <a:gd name="connsiteY15" fmla="*/ 5048 h 9964"/>
              <a:gd name="connsiteX16" fmla="*/ 5294 w 10000"/>
              <a:gd name="connsiteY16" fmla="*/ 5048 h 9964"/>
              <a:gd name="connsiteX17" fmla="*/ 7843 w 10000"/>
              <a:gd name="connsiteY17" fmla="*/ 9964 h 9964"/>
              <a:gd name="connsiteX18" fmla="*/ 8824 w 10000"/>
              <a:gd name="connsiteY18" fmla="*/ 9922 h 9964"/>
              <a:gd name="connsiteX19" fmla="*/ 6275 w 10000"/>
              <a:gd name="connsiteY19" fmla="*/ 5048 h 9964"/>
              <a:gd name="connsiteX20" fmla="*/ 10000 w 10000"/>
              <a:gd name="connsiteY20" fmla="*/ 4376 h 9964"/>
              <a:gd name="connsiteX21" fmla="*/ 5882 w 10000"/>
              <a:gd name="connsiteY21" fmla="*/ 3788 h 9964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143"/>
              <a:gd name="connsiteY0" fmla="*/ 4545 h 10000"/>
              <a:gd name="connsiteX1" fmla="*/ 5882 w 10143"/>
              <a:gd name="connsiteY1" fmla="*/ 3000 h 10000"/>
              <a:gd name="connsiteX2" fmla="*/ 9216 w 10143"/>
              <a:gd name="connsiteY2" fmla="*/ 2452 h 10000"/>
              <a:gd name="connsiteX3" fmla="*/ 6078 w 10143"/>
              <a:gd name="connsiteY3" fmla="*/ 1862 h 10000"/>
              <a:gd name="connsiteX4" fmla="*/ 6275 w 10143"/>
              <a:gd name="connsiteY4" fmla="*/ 1102 h 10000"/>
              <a:gd name="connsiteX5" fmla="*/ 9216 w 10143"/>
              <a:gd name="connsiteY5" fmla="*/ 638 h 10000"/>
              <a:gd name="connsiteX6" fmla="*/ 6667 w 10143"/>
              <a:gd name="connsiteY6" fmla="*/ 6 h 10000"/>
              <a:gd name="connsiteX7" fmla="*/ 3333 w 10143"/>
              <a:gd name="connsiteY7" fmla="*/ 470 h 10000"/>
              <a:gd name="connsiteX8" fmla="*/ 5490 w 10143"/>
              <a:gd name="connsiteY8" fmla="*/ 1060 h 10000"/>
              <a:gd name="connsiteX9" fmla="*/ 5098 w 10143"/>
              <a:gd name="connsiteY9" fmla="*/ 1862 h 10000"/>
              <a:gd name="connsiteX10" fmla="*/ 1373 w 10143"/>
              <a:gd name="connsiteY10" fmla="*/ 2410 h 10000"/>
              <a:gd name="connsiteX11" fmla="*/ 4902 w 10143"/>
              <a:gd name="connsiteY11" fmla="*/ 3000 h 10000"/>
              <a:gd name="connsiteX12" fmla="*/ 4902 w 10143"/>
              <a:gd name="connsiteY12" fmla="*/ 3802 h 10000"/>
              <a:gd name="connsiteX13" fmla="*/ 4614 w 10143"/>
              <a:gd name="connsiteY13" fmla="*/ 4486 h 10000"/>
              <a:gd name="connsiteX14" fmla="*/ 0 w 10143"/>
              <a:gd name="connsiteY14" fmla="*/ 4518 h 10000"/>
              <a:gd name="connsiteX15" fmla="*/ 5098 w 10143"/>
              <a:gd name="connsiteY15" fmla="*/ 5066 h 10000"/>
              <a:gd name="connsiteX16" fmla="*/ 5294 w 10143"/>
              <a:gd name="connsiteY16" fmla="*/ 5066 h 10000"/>
              <a:gd name="connsiteX17" fmla="*/ 7843 w 10143"/>
              <a:gd name="connsiteY17" fmla="*/ 10000 h 10000"/>
              <a:gd name="connsiteX18" fmla="*/ 8824 w 10143"/>
              <a:gd name="connsiteY18" fmla="*/ 9958 h 10000"/>
              <a:gd name="connsiteX19" fmla="*/ 6275 w 10143"/>
              <a:gd name="connsiteY19" fmla="*/ 5066 h 10000"/>
              <a:gd name="connsiteX20" fmla="*/ 10000 w 10143"/>
              <a:gd name="connsiteY20" fmla="*/ 4392 h 10000"/>
              <a:gd name="connsiteX21" fmla="*/ 5882 w 10143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4614 w 10000"/>
              <a:gd name="connsiteY13" fmla="*/ 4486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603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545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505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545 h 10000"/>
              <a:gd name="connsiteX0" fmla="*/ 5882 w 10000"/>
              <a:gd name="connsiteY0" fmla="*/ 4467 h 10000"/>
              <a:gd name="connsiteX1" fmla="*/ 5882 w 10000"/>
              <a:gd name="connsiteY1" fmla="*/ 3000 h 10000"/>
              <a:gd name="connsiteX2" fmla="*/ 9216 w 10000"/>
              <a:gd name="connsiteY2" fmla="*/ 2452 h 10000"/>
              <a:gd name="connsiteX3" fmla="*/ 6078 w 10000"/>
              <a:gd name="connsiteY3" fmla="*/ 1862 h 10000"/>
              <a:gd name="connsiteX4" fmla="*/ 6275 w 10000"/>
              <a:gd name="connsiteY4" fmla="*/ 1102 h 10000"/>
              <a:gd name="connsiteX5" fmla="*/ 9216 w 10000"/>
              <a:gd name="connsiteY5" fmla="*/ 638 h 10000"/>
              <a:gd name="connsiteX6" fmla="*/ 6667 w 10000"/>
              <a:gd name="connsiteY6" fmla="*/ 6 h 10000"/>
              <a:gd name="connsiteX7" fmla="*/ 3333 w 10000"/>
              <a:gd name="connsiteY7" fmla="*/ 470 h 10000"/>
              <a:gd name="connsiteX8" fmla="*/ 5490 w 10000"/>
              <a:gd name="connsiteY8" fmla="*/ 1060 h 10000"/>
              <a:gd name="connsiteX9" fmla="*/ 5098 w 10000"/>
              <a:gd name="connsiteY9" fmla="*/ 1862 h 10000"/>
              <a:gd name="connsiteX10" fmla="*/ 1373 w 10000"/>
              <a:gd name="connsiteY10" fmla="*/ 2410 h 10000"/>
              <a:gd name="connsiteX11" fmla="*/ 4902 w 10000"/>
              <a:gd name="connsiteY11" fmla="*/ 3000 h 10000"/>
              <a:gd name="connsiteX12" fmla="*/ 4902 w 10000"/>
              <a:gd name="connsiteY12" fmla="*/ 3802 h 10000"/>
              <a:gd name="connsiteX13" fmla="*/ 5074 w 10000"/>
              <a:gd name="connsiteY13" fmla="*/ 4505 h 10000"/>
              <a:gd name="connsiteX14" fmla="*/ 0 w 10000"/>
              <a:gd name="connsiteY14" fmla="*/ 4518 h 10000"/>
              <a:gd name="connsiteX15" fmla="*/ 5098 w 10000"/>
              <a:gd name="connsiteY15" fmla="*/ 5066 h 10000"/>
              <a:gd name="connsiteX16" fmla="*/ 5294 w 10000"/>
              <a:gd name="connsiteY16" fmla="*/ 5066 h 10000"/>
              <a:gd name="connsiteX17" fmla="*/ 7843 w 10000"/>
              <a:gd name="connsiteY17" fmla="*/ 10000 h 10000"/>
              <a:gd name="connsiteX18" fmla="*/ 8824 w 10000"/>
              <a:gd name="connsiteY18" fmla="*/ 9958 h 10000"/>
              <a:gd name="connsiteX19" fmla="*/ 6275 w 10000"/>
              <a:gd name="connsiteY19" fmla="*/ 5066 h 10000"/>
              <a:gd name="connsiteX20" fmla="*/ 10000 w 10000"/>
              <a:gd name="connsiteY20" fmla="*/ 4392 h 10000"/>
              <a:gd name="connsiteX21" fmla="*/ 5882 w 10000"/>
              <a:gd name="connsiteY21" fmla="*/ 4467 h 10000"/>
              <a:gd name="connsiteX0" fmla="*/ 5330 w 9448"/>
              <a:gd name="connsiteY0" fmla="*/ 4467 h 10000"/>
              <a:gd name="connsiteX1" fmla="*/ 5330 w 9448"/>
              <a:gd name="connsiteY1" fmla="*/ 3000 h 10000"/>
              <a:gd name="connsiteX2" fmla="*/ 8664 w 9448"/>
              <a:gd name="connsiteY2" fmla="*/ 2452 h 10000"/>
              <a:gd name="connsiteX3" fmla="*/ 5526 w 9448"/>
              <a:gd name="connsiteY3" fmla="*/ 1862 h 10000"/>
              <a:gd name="connsiteX4" fmla="*/ 5723 w 9448"/>
              <a:gd name="connsiteY4" fmla="*/ 1102 h 10000"/>
              <a:gd name="connsiteX5" fmla="*/ 8664 w 9448"/>
              <a:gd name="connsiteY5" fmla="*/ 638 h 10000"/>
              <a:gd name="connsiteX6" fmla="*/ 6115 w 9448"/>
              <a:gd name="connsiteY6" fmla="*/ 6 h 10000"/>
              <a:gd name="connsiteX7" fmla="*/ 2781 w 9448"/>
              <a:gd name="connsiteY7" fmla="*/ 470 h 10000"/>
              <a:gd name="connsiteX8" fmla="*/ 4938 w 9448"/>
              <a:gd name="connsiteY8" fmla="*/ 1060 h 10000"/>
              <a:gd name="connsiteX9" fmla="*/ 4546 w 9448"/>
              <a:gd name="connsiteY9" fmla="*/ 1862 h 10000"/>
              <a:gd name="connsiteX10" fmla="*/ 821 w 9448"/>
              <a:gd name="connsiteY10" fmla="*/ 2410 h 10000"/>
              <a:gd name="connsiteX11" fmla="*/ 4350 w 9448"/>
              <a:gd name="connsiteY11" fmla="*/ 3000 h 10000"/>
              <a:gd name="connsiteX12" fmla="*/ 4350 w 9448"/>
              <a:gd name="connsiteY12" fmla="*/ 3802 h 10000"/>
              <a:gd name="connsiteX13" fmla="*/ 4522 w 9448"/>
              <a:gd name="connsiteY13" fmla="*/ 4505 h 10000"/>
              <a:gd name="connsiteX14" fmla="*/ 0 w 9448"/>
              <a:gd name="connsiteY14" fmla="*/ 4538 h 10000"/>
              <a:gd name="connsiteX15" fmla="*/ 4546 w 9448"/>
              <a:gd name="connsiteY15" fmla="*/ 5066 h 10000"/>
              <a:gd name="connsiteX16" fmla="*/ 4742 w 9448"/>
              <a:gd name="connsiteY16" fmla="*/ 5066 h 10000"/>
              <a:gd name="connsiteX17" fmla="*/ 7291 w 9448"/>
              <a:gd name="connsiteY17" fmla="*/ 10000 h 10000"/>
              <a:gd name="connsiteX18" fmla="*/ 8272 w 9448"/>
              <a:gd name="connsiteY18" fmla="*/ 9958 h 10000"/>
              <a:gd name="connsiteX19" fmla="*/ 5723 w 9448"/>
              <a:gd name="connsiteY19" fmla="*/ 5066 h 10000"/>
              <a:gd name="connsiteX20" fmla="*/ 9448 w 9448"/>
              <a:gd name="connsiteY20" fmla="*/ 4392 h 10000"/>
              <a:gd name="connsiteX21" fmla="*/ 5330 w 9448"/>
              <a:gd name="connsiteY21" fmla="*/ 4467 h 10000"/>
              <a:gd name="connsiteX0" fmla="*/ 5641 w 9192"/>
              <a:gd name="connsiteY0" fmla="*/ 4467 h 10000"/>
              <a:gd name="connsiteX1" fmla="*/ 5641 w 9192"/>
              <a:gd name="connsiteY1" fmla="*/ 3000 h 10000"/>
              <a:gd name="connsiteX2" fmla="*/ 9170 w 9192"/>
              <a:gd name="connsiteY2" fmla="*/ 2452 h 10000"/>
              <a:gd name="connsiteX3" fmla="*/ 5849 w 9192"/>
              <a:gd name="connsiteY3" fmla="*/ 1862 h 10000"/>
              <a:gd name="connsiteX4" fmla="*/ 6057 w 9192"/>
              <a:gd name="connsiteY4" fmla="*/ 1102 h 10000"/>
              <a:gd name="connsiteX5" fmla="*/ 9170 w 9192"/>
              <a:gd name="connsiteY5" fmla="*/ 638 h 10000"/>
              <a:gd name="connsiteX6" fmla="*/ 6472 w 9192"/>
              <a:gd name="connsiteY6" fmla="*/ 6 h 10000"/>
              <a:gd name="connsiteX7" fmla="*/ 2943 w 9192"/>
              <a:gd name="connsiteY7" fmla="*/ 470 h 10000"/>
              <a:gd name="connsiteX8" fmla="*/ 5227 w 9192"/>
              <a:gd name="connsiteY8" fmla="*/ 1060 h 10000"/>
              <a:gd name="connsiteX9" fmla="*/ 4812 w 9192"/>
              <a:gd name="connsiteY9" fmla="*/ 1862 h 10000"/>
              <a:gd name="connsiteX10" fmla="*/ 869 w 9192"/>
              <a:gd name="connsiteY10" fmla="*/ 2410 h 10000"/>
              <a:gd name="connsiteX11" fmla="*/ 4604 w 9192"/>
              <a:gd name="connsiteY11" fmla="*/ 3000 h 10000"/>
              <a:gd name="connsiteX12" fmla="*/ 4604 w 9192"/>
              <a:gd name="connsiteY12" fmla="*/ 3802 h 10000"/>
              <a:gd name="connsiteX13" fmla="*/ 4786 w 9192"/>
              <a:gd name="connsiteY13" fmla="*/ 4505 h 10000"/>
              <a:gd name="connsiteX14" fmla="*/ 0 w 9192"/>
              <a:gd name="connsiteY14" fmla="*/ 4538 h 10000"/>
              <a:gd name="connsiteX15" fmla="*/ 4812 w 9192"/>
              <a:gd name="connsiteY15" fmla="*/ 5066 h 10000"/>
              <a:gd name="connsiteX16" fmla="*/ 5019 w 9192"/>
              <a:gd name="connsiteY16" fmla="*/ 5066 h 10000"/>
              <a:gd name="connsiteX17" fmla="*/ 7717 w 9192"/>
              <a:gd name="connsiteY17" fmla="*/ 10000 h 10000"/>
              <a:gd name="connsiteX18" fmla="*/ 8755 w 9192"/>
              <a:gd name="connsiteY18" fmla="*/ 9958 h 10000"/>
              <a:gd name="connsiteX19" fmla="*/ 6057 w 9192"/>
              <a:gd name="connsiteY19" fmla="*/ 5066 h 10000"/>
              <a:gd name="connsiteX20" fmla="*/ 9123 w 9192"/>
              <a:gd name="connsiteY20" fmla="*/ 4587 h 10000"/>
              <a:gd name="connsiteX21" fmla="*/ 5641 w 9192"/>
              <a:gd name="connsiteY21" fmla="*/ 4467 h 10000"/>
              <a:gd name="connsiteX0" fmla="*/ 6137 w 10000"/>
              <a:gd name="connsiteY0" fmla="*/ 4467 h 10000"/>
              <a:gd name="connsiteX1" fmla="*/ 6137 w 10000"/>
              <a:gd name="connsiteY1" fmla="*/ 3000 h 10000"/>
              <a:gd name="connsiteX2" fmla="*/ 9976 w 10000"/>
              <a:gd name="connsiteY2" fmla="*/ 2452 h 10000"/>
              <a:gd name="connsiteX3" fmla="*/ 6363 w 10000"/>
              <a:gd name="connsiteY3" fmla="*/ 1862 h 10000"/>
              <a:gd name="connsiteX4" fmla="*/ 6589 w 10000"/>
              <a:gd name="connsiteY4" fmla="*/ 1102 h 10000"/>
              <a:gd name="connsiteX5" fmla="*/ 9976 w 10000"/>
              <a:gd name="connsiteY5" fmla="*/ 638 h 10000"/>
              <a:gd name="connsiteX6" fmla="*/ 7041 w 10000"/>
              <a:gd name="connsiteY6" fmla="*/ 6 h 10000"/>
              <a:gd name="connsiteX7" fmla="*/ 3202 w 10000"/>
              <a:gd name="connsiteY7" fmla="*/ 470 h 10000"/>
              <a:gd name="connsiteX8" fmla="*/ 5686 w 10000"/>
              <a:gd name="connsiteY8" fmla="*/ 1060 h 10000"/>
              <a:gd name="connsiteX9" fmla="*/ 5235 w 10000"/>
              <a:gd name="connsiteY9" fmla="*/ 1862 h 10000"/>
              <a:gd name="connsiteX10" fmla="*/ 945 w 10000"/>
              <a:gd name="connsiteY10" fmla="*/ 2410 h 10000"/>
              <a:gd name="connsiteX11" fmla="*/ 5009 w 10000"/>
              <a:gd name="connsiteY11" fmla="*/ 3000 h 10000"/>
              <a:gd name="connsiteX12" fmla="*/ 5009 w 10000"/>
              <a:gd name="connsiteY12" fmla="*/ 3802 h 10000"/>
              <a:gd name="connsiteX13" fmla="*/ 5207 w 10000"/>
              <a:gd name="connsiteY13" fmla="*/ 4505 h 10000"/>
              <a:gd name="connsiteX14" fmla="*/ 0 w 10000"/>
              <a:gd name="connsiteY14" fmla="*/ 4538 h 10000"/>
              <a:gd name="connsiteX15" fmla="*/ 5235 w 10000"/>
              <a:gd name="connsiteY15" fmla="*/ 5066 h 10000"/>
              <a:gd name="connsiteX16" fmla="*/ 5460 w 10000"/>
              <a:gd name="connsiteY16" fmla="*/ 5066 h 10000"/>
              <a:gd name="connsiteX17" fmla="*/ 8395 w 10000"/>
              <a:gd name="connsiteY17" fmla="*/ 10000 h 10000"/>
              <a:gd name="connsiteX18" fmla="*/ 9525 w 10000"/>
              <a:gd name="connsiteY18" fmla="*/ 9958 h 10000"/>
              <a:gd name="connsiteX19" fmla="*/ 6589 w 10000"/>
              <a:gd name="connsiteY19" fmla="*/ 5066 h 10000"/>
              <a:gd name="connsiteX20" fmla="*/ 9925 w 10000"/>
              <a:gd name="connsiteY20" fmla="*/ 4587 h 10000"/>
              <a:gd name="connsiteX21" fmla="*/ 6137 w 10000"/>
              <a:gd name="connsiteY21" fmla="*/ 4467 h 10000"/>
              <a:gd name="connsiteX0" fmla="*/ 5192 w 9055"/>
              <a:gd name="connsiteY0" fmla="*/ 4467 h 10000"/>
              <a:gd name="connsiteX1" fmla="*/ 5192 w 9055"/>
              <a:gd name="connsiteY1" fmla="*/ 3000 h 10000"/>
              <a:gd name="connsiteX2" fmla="*/ 9031 w 9055"/>
              <a:gd name="connsiteY2" fmla="*/ 2452 h 10000"/>
              <a:gd name="connsiteX3" fmla="*/ 5418 w 9055"/>
              <a:gd name="connsiteY3" fmla="*/ 1862 h 10000"/>
              <a:gd name="connsiteX4" fmla="*/ 5644 w 9055"/>
              <a:gd name="connsiteY4" fmla="*/ 1102 h 10000"/>
              <a:gd name="connsiteX5" fmla="*/ 9031 w 9055"/>
              <a:gd name="connsiteY5" fmla="*/ 638 h 10000"/>
              <a:gd name="connsiteX6" fmla="*/ 6096 w 9055"/>
              <a:gd name="connsiteY6" fmla="*/ 6 h 10000"/>
              <a:gd name="connsiteX7" fmla="*/ 2257 w 9055"/>
              <a:gd name="connsiteY7" fmla="*/ 470 h 10000"/>
              <a:gd name="connsiteX8" fmla="*/ 4741 w 9055"/>
              <a:gd name="connsiteY8" fmla="*/ 1060 h 10000"/>
              <a:gd name="connsiteX9" fmla="*/ 4290 w 9055"/>
              <a:gd name="connsiteY9" fmla="*/ 1862 h 10000"/>
              <a:gd name="connsiteX10" fmla="*/ 0 w 9055"/>
              <a:gd name="connsiteY10" fmla="*/ 2410 h 10000"/>
              <a:gd name="connsiteX11" fmla="*/ 4064 w 9055"/>
              <a:gd name="connsiteY11" fmla="*/ 3000 h 10000"/>
              <a:gd name="connsiteX12" fmla="*/ 4064 w 9055"/>
              <a:gd name="connsiteY12" fmla="*/ 3802 h 10000"/>
              <a:gd name="connsiteX13" fmla="*/ 4262 w 9055"/>
              <a:gd name="connsiteY13" fmla="*/ 4505 h 10000"/>
              <a:gd name="connsiteX14" fmla="*/ 327 w 9055"/>
              <a:gd name="connsiteY14" fmla="*/ 4558 h 10000"/>
              <a:gd name="connsiteX15" fmla="*/ 4290 w 9055"/>
              <a:gd name="connsiteY15" fmla="*/ 5066 h 10000"/>
              <a:gd name="connsiteX16" fmla="*/ 4515 w 9055"/>
              <a:gd name="connsiteY16" fmla="*/ 5066 h 10000"/>
              <a:gd name="connsiteX17" fmla="*/ 7450 w 9055"/>
              <a:gd name="connsiteY17" fmla="*/ 10000 h 10000"/>
              <a:gd name="connsiteX18" fmla="*/ 8580 w 9055"/>
              <a:gd name="connsiteY18" fmla="*/ 9958 h 10000"/>
              <a:gd name="connsiteX19" fmla="*/ 5644 w 9055"/>
              <a:gd name="connsiteY19" fmla="*/ 5066 h 10000"/>
              <a:gd name="connsiteX20" fmla="*/ 8980 w 9055"/>
              <a:gd name="connsiteY20" fmla="*/ 4587 h 10000"/>
              <a:gd name="connsiteX21" fmla="*/ 5192 w 9055"/>
              <a:gd name="connsiteY21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488 w 10000"/>
              <a:gd name="connsiteY12" fmla="*/ 3802 h 10000"/>
              <a:gd name="connsiteX13" fmla="*/ 4707 w 10000"/>
              <a:gd name="connsiteY13" fmla="*/ 4505 h 10000"/>
              <a:gd name="connsiteX14" fmla="*/ 361 w 10000"/>
              <a:gd name="connsiteY14" fmla="*/ 4558 h 10000"/>
              <a:gd name="connsiteX15" fmla="*/ 4738 w 10000"/>
              <a:gd name="connsiteY15" fmla="*/ 5066 h 10000"/>
              <a:gd name="connsiteX16" fmla="*/ 4986 w 10000"/>
              <a:gd name="connsiteY16" fmla="*/ 5066 h 10000"/>
              <a:gd name="connsiteX17" fmla="*/ 8227 w 10000"/>
              <a:gd name="connsiteY17" fmla="*/ 10000 h 10000"/>
              <a:gd name="connsiteX18" fmla="*/ 9475 w 10000"/>
              <a:gd name="connsiteY18" fmla="*/ 9958 h 10000"/>
              <a:gd name="connsiteX19" fmla="*/ 6233 w 10000"/>
              <a:gd name="connsiteY19" fmla="*/ 5066 h 10000"/>
              <a:gd name="connsiteX20" fmla="*/ 9917 w 10000"/>
              <a:gd name="connsiteY20" fmla="*/ 4587 h 10000"/>
              <a:gd name="connsiteX21" fmla="*/ 5734 w 10000"/>
              <a:gd name="connsiteY21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488 w 10000"/>
              <a:gd name="connsiteY12" fmla="*/ 3802 h 10000"/>
              <a:gd name="connsiteX13" fmla="*/ 4707 w 10000"/>
              <a:gd name="connsiteY13" fmla="*/ 4505 h 10000"/>
              <a:gd name="connsiteX14" fmla="*/ 361 w 10000"/>
              <a:gd name="connsiteY14" fmla="*/ 4558 h 10000"/>
              <a:gd name="connsiteX15" fmla="*/ 4738 w 10000"/>
              <a:gd name="connsiteY15" fmla="*/ 5066 h 10000"/>
              <a:gd name="connsiteX16" fmla="*/ 4986 w 10000"/>
              <a:gd name="connsiteY16" fmla="*/ 5066 h 10000"/>
              <a:gd name="connsiteX17" fmla="*/ 8227 w 10000"/>
              <a:gd name="connsiteY17" fmla="*/ 10000 h 10000"/>
              <a:gd name="connsiteX18" fmla="*/ 9475 w 10000"/>
              <a:gd name="connsiteY18" fmla="*/ 9958 h 10000"/>
              <a:gd name="connsiteX19" fmla="*/ 6233 w 10000"/>
              <a:gd name="connsiteY19" fmla="*/ 5066 h 10000"/>
              <a:gd name="connsiteX20" fmla="*/ 9917 w 10000"/>
              <a:gd name="connsiteY20" fmla="*/ 4587 h 10000"/>
              <a:gd name="connsiteX21" fmla="*/ 5734 w 10000"/>
              <a:gd name="connsiteY21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4986 w 10000"/>
              <a:gd name="connsiteY15" fmla="*/ 5066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738 w 10000"/>
              <a:gd name="connsiteY14" fmla="*/ 5066 h 10000"/>
              <a:gd name="connsiteX15" fmla="*/ 3933 w 10000"/>
              <a:gd name="connsiteY15" fmla="*/ 5359 h 10000"/>
              <a:gd name="connsiteX16" fmla="*/ 8227 w 10000"/>
              <a:gd name="connsiteY16" fmla="*/ 10000 h 10000"/>
              <a:gd name="connsiteX17" fmla="*/ 9475 w 10000"/>
              <a:gd name="connsiteY17" fmla="*/ 9958 h 10000"/>
              <a:gd name="connsiteX18" fmla="*/ 6233 w 10000"/>
              <a:gd name="connsiteY18" fmla="*/ 5066 h 10000"/>
              <a:gd name="connsiteX19" fmla="*/ 9917 w 10000"/>
              <a:gd name="connsiteY19" fmla="*/ 4587 h 10000"/>
              <a:gd name="connsiteX20" fmla="*/ 5734 w 10000"/>
              <a:gd name="connsiteY20" fmla="*/ 4467 h 10000"/>
              <a:gd name="connsiteX0" fmla="*/ 7017 w 11283"/>
              <a:gd name="connsiteY0" fmla="*/ 4467 h 10000"/>
              <a:gd name="connsiteX1" fmla="*/ 7017 w 11283"/>
              <a:gd name="connsiteY1" fmla="*/ 3000 h 10000"/>
              <a:gd name="connsiteX2" fmla="*/ 11256 w 11283"/>
              <a:gd name="connsiteY2" fmla="*/ 2452 h 10000"/>
              <a:gd name="connsiteX3" fmla="*/ 7266 w 11283"/>
              <a:gd name="connsiteY3" fmla="*/ 1862 h 10000"/>
              <a:gd name="connsiteX4" fmla="*/ 7516 w 11283"/>
              <a:gd name="connsiteY4" fmla="*/ 1102 h 10000"/>
              <a:gd name="connsiteX5" fmla="*/ 11256 w 11283"/>
              <a:gd name="connsiteY5" fmla="*/ 638 h 10000"/>
              <a:gd name="connsiteX6" fmla="*/ 8015 w 11283"/>
              <a:gd name="connsiteY6" fmla="*/ 6 h 10000"/>
              <a:gd name="connsiteX7" fmla="*/ 3776 w 11283"/>
              <a:gd name="connsiteY7" fmla="*/ 470 h 10000"/>
              <a:gd name="connsiteX8" fmla="*/ 6519 w 11283"/>
              <a:gd name="connsiteY8" fmla="*/ 1060 h 10000"/>
              <a:gd name="connsiteX9" fmla="*/ 6021 w 11283"/>
              <a:gd name="connsiteY9" fmla="*/ 1862 h 10000"/>
              <a:gd name="connsiteX10" fmla="*/ 1283 w 11283"/>
              <a:gd name="connsiteY10" fmla="*/ 2410 h 10000"/>
              <a:gd name="connsiteX11" fmla="*/ 5771 w 11283"/>
              <a:gd name="connsiteY11" fmla="*/ 3000 h 10000"/>
              <a:gd name="connsiteX12" fmla="*/ 5990 w 11283"/>
              <a:gd name="connsiteY12" fmla="*/ 4505 h 10000"/>
              <a:gd name="connsiteX13" fmla="*/ 1644 w 11283"/>
              <a:gd name="connsiteY13" fmla="*/ 4558 h 10000"/>
              <a:gd name="connsiteX14" fmla="*/ 168 w 11283"/>
              <a:gd name="connsiteY14" fmla="*/ 5105 h 10000"/>
              <a:gd name="connsiteX15" fmla="*/ 5216 w 11283"/>
              <a:gd name="connsiteY15" fmla="*/ 5359 h 10000"/>
              <a:gd name="connsiteX16" fmla="*/ 9510 w 11283"/>
              <a:gd name="connsiteY16" fmla="*/ 10000 h 10000"/>
              <a:gd name="connsiteX17" fmla="*/ 10758 w 11283"/>
              <a:gd name="connsiteY17" fmla="*/ 9958 h 10000"/>
              <a:gd name="connsiteX18" fmla="*/ 7516 w 11283"/>
              <a:gd name="connsiteY18" fmla="*/ 5066 h 10000"/>
              <a:gd name="connsiteX19" fmla="*/ 11200 w 11283"/>
              <a:gd name="connsiteY19" fmla="*/ 4587 h 10000"/>
              <a:gd name="connsiteX20" fmla="*/ 7017 w 11283"/>
              <a:gd name="connsiteY20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3933 w 10000"/>
              <a:gd name="connsiteY14" fmla="*/ 5359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467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467 h 10000"/>
              <a:gd name="connsiteX0" fmla="*/ 5734 w 10000"/>
              <a:gd name="connsiteY0" fmla="*/ 4565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707 w 10000"/>
              <a:gd name="connsiteY12" fmla="*/ 4505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565 h 10000"/>
              <a:gd name="connsiteX0" fmla="*/ 5734 w 10000"/>
              <a:gd name="connsiteY0" fmla="*/ 4565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824 w 10000"/>
              <a:gd name="connsiteY12" fmla="*/ 4642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565 h 10000"/>
              <a:gd name="connsiteX0" fmla="*/ 5734 w 10000"/>
              <a:gd name="connsiteY0" fmla="*/ 4565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824 w 10000"/>
              <a:gd name="connsiteY12" fmla="*/ 4642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565 h 10000"/>
              <a:gd name="connsiteX0" fmla="*/ 5734 w 10000"/>
              <a:gd name="connsiteY0" fmla="*/ 4565 h 10000"/>
              <a:gd name="connsiteX1" fmla="*/ 5734 w 10000"/>
              <a:gd name="connsiteY1" fmla="*/ 3000 h 10000"/>
              <a:gd name="connsiteX2" fmla="*/ 9973 w 10000"/>
              <a:gd name="connsiteY2" fmla="*/ 2452 h 10000"/>
              <a:gd name="connsiteX3" fmla="*/ 5983 w 10000"/>
              <a:gd name="connsiteY3" fmla="*/ 1862 h 10000"/>
              <a:gd name="connsiteX4" fmla="*/ 6233 w 10000"/>
              <a:gd name="connsiteY4" fmla="*/ 1102 h 10000"/>
              <a:gd name="connsiteX5" fmla="*/ 9973 w 10000"/>
              <a:gd name="connsiteY5" fmla="*/ 638 h 10000"/>
              <a:gd name="connsiteX6" fmla="*/ 6732 w 10000"/>
              <a:gd name="connsiteY6" fmla="*/ 6 h 10000"/>
              <a:gd name="connsiteX7" fmla="*/ 2493 w 10000"/>
              <a:gd name="connsiteY7" fmla="*/ 470 h 10000"/>
              <a:gd name="connsiteX8" fmla="*/ 5236 w 10000"/>
              <a:gd name="connsiteY8" fmla="*/ 1060 h 10000"/>
              <a:gd name="connsiteX9" fmla="*/ 4738 w 10000"/>
              <a:gd name="connsiteY9" fmla="*/ 1862 h 10000"/>
              <a:gd name="connsiteX10" fmla="*/ 0 w 10000"/>
              <a:gd name="connsiteY10" fmla="*/ 2410 h 10000"/>
              <a:gd name="connsiteX11" fmla="*/ 4488 w 10000"/>
              <a:gd name="connsiteY11" fmla="*/ 3000 h 10000"/>
              <a:gd name="connsiteX12" fmla="*/ 4824 w 10000"/>
              <a:gd name="connsiteY12" fmla="*/ 4642 h 10000"/>
              <a:gd name="connsiteX13" fmla="*/ 361 w 10000"/>
              <a:gd name="connsiteY13" fmla="*/ 4558 h 10000"/>
              <a:gd name="connsiteX14" fmla="*/ 4167 w 10000"/>
              <a:gd name="connsiteY14" fmla="*/ 5105 h 10000"/>
              <a:gd name="connsiteX15" fmla="*/ 8227 w 10000"/>
              <a:gd name="connsiteY15" fmla="*/ 10000 h 10000"/>
              <a:gd name="connsiteX16" fmla="*/ 9475 w 10000"/>
              <a:gd name="connsiteY16" fmla="*/ 9958 h 10000"/>
              <a:gd name="connsiteX17" fmla="*/ 6233 w 10000"/>
              <a:gd name="connsiteY17" fmla="*/ 5066 h 10000"/>
              <a:gd name="connsiteX18" fmla="*/ 9917 w 10000"/>
              <a:gd name="connsiteY18" fmla="*/ 4587 h 10000"/>
              <a:gd name="connsiteX19" fmla="*/ 5734 w 10000"/>
              <a:gd name="connsiteY19" fmla="*/ 4565 h 10000"/>
              <a:gd name="connsiteX0" fmla="*/ 5481 w 9747"/>
              <a:gd name="connsiteY0" fmla="*/ 4565 h 10000"/>
              <a:gd name="connsiteX1" fmla="*/ 5481 w 9747"/>
              <a:gd name="connsiteY1" fmla="*/ 3000 h 10000"/>
              <a:gd name="connsiteX2" fmla="*/ 9720 w 9747"/>
              <a:gd name="connsiteY2" fmla="*/ 2452 h 10000"/>
              <a:gd name="connsiteX3" fmla="*/ 5730 w 9747"/>
              <a:gd name="connsiteY3" fmla="*/ 1862 h 10000"/>
              <a:gd name="connsiteX4" fmla="*/ 5980 w 9747"/>
              <a:gd name="connsiteY4" fmla="*/ 1102 h 10000"/>
              <a:gd name="connsiteX5" fmla="*/ 9720 w 9747"/>
              <a:gd name="connsiteY5" fmla="*/ 638 h 10000"/>
              <a:gd name="connsiteX6" fmla="*/ 6479 w 9747"/>
              <a:gd name="connsiteY6" fmla="*/ 6 h 10000"/>
              <a:gd name="connsiteX7" fmla="*/ 2240 w 9747"/>
              <a:gd name="connsiteY7" fmla="*/ 470 h 10000"/>
              <a:gd name="connsiteX8" fmla="*/ 4983 w 9747"/>
              <a:gd name="connsiteY8" fmla="*/ 1060 h 10000"/>
              <a:gd name="connsiteX9" fmla="*/ 4485 w 9747"/>
              <a:gd name="connsiteY9" fmla="*/ 1862 h 10000"/>
              <a:gd name="connsiteX10" fmla="*/ 4235 w 9747"/>
              <a:gd name="connsiteY10" fmla="*/ 3000 h 10000"/>
              <a:gd name="connsiteX11" fmla="*/ 4571 w 9747"/>
              <a:gd name="connsiteY11" fmla="*/ 4642 h 10000"/>
              <a:gd name="connsiteX12" fmla="*/ 108 w 9747"/>
              <a:gd name="connsiteY12" fmla="*/ 4558 h 10000"/>
              <a:gd name="connsiteX13" fmla="*/ 3914 w 9747"/>
              <a:gd name="connsiteY13" fmla="*/ 5105 h 10000"/>
              <a:gd name="connsiteX14" fmla="*/ 7974 w 9747"/>
              <a:gd name="connsiteY14" fmla="*/ 10000 h 10000"/>
              <a:gd name="connsiteX15" fmla="*/ 9222 w 9747"/>
              <a:gd name="connsiteY15" fmla="*/ 9958 h 10000"/>
              <a:gd name="connsiteX16" fmla="*/ 5980 w 9747"/>
              <a:gd name="connsiteY16" fmla="*/ 5066 h 10000"/>
              <a:gd name="connsiteX17" fmla="*/ 9664 w 9747"/>
              <a:gd name="connsiteY17" fmla="*/ 4587 h 10000"/>
              <a:gd name="connsiteX18" fmla="*/ 5481 w 9747"/>
              <a:gd name="connsiteY18" fmla="*/ 4565 h 10000"/>
              <a:gd name="connsiteX0" fmla="*/ 5623 w 10000"/>
              <a:gd name="connsiteY0" fmla="*/ 4565 h 10000"/>
              <a:gd name="connsiteX1" fmla="*/ 5623 w 10000"/>
              <a:gd name="connsiteY1" fmla="*/ 3000 h 10000"/>
              <a:gd name="connsiteX2" fmla="*/ 5879 w 10000"/>
              <a:gd name="connsiteY2" fmla="*/ 1862 h 10000"/>
              <a:gd name="connsiteX3" fmla="*/ 6135 w 10000"/>
              <a:gd name="connsiteY3" fmla="*/ 1102 h 10000"/>
              <a:gd name="connsiteX4" fmla="*/ 9972 w 10000"/>
              <a:gd name="connsiteY4" fmla="*/ 638 h 10000"/>
              <a:gd name="connsiteX5" fmla="*/ 6647 w 10000"/>
              <a:gd name="connsiteY5" fmla="*/ 6 h 10000"/>
              <a:gd name="connsiteX6" fmla="*/ 2298 w 10000"/>
              <a:gd name="connsiteY6" fmla="*/ 470 h 10000"/>
              <a:gd name="connsiteX7" fmla="*/ 5112 w 10000"/>
              <a:gd name="connsiteY7" fmla="*/ 1060 h 10000"/>
              <a:gd name="connsiteX8" fmla="*/ 4601 w 10000"/>
              <a:gd name="connsiteY8" fmla="*/ 1862 h 10000"/>
              <a:gd name="connsiteX9" fmla="*/ 4345 w 10000"/>
              <a:gd name="connsiteY9" fmla="*/ 3000 h 10000"/>
              <a:gd name="connsiteX10" fmla="*/ 4690 w 10000"/>
              <a:gd name="connsiteY10" fmla="*/ 4642 h 10000"/>
              <a:gd name="connsiteX11" fmla="*/ 111 w 10000"/>
              <a:gd name="connsiteY11" fmla="*/ 4558 h 10000"/>
              <a:gd name="connsiteX12" fmla="*/ 4016 w 10000"/>
              <a:gd name="connsiteY12" fmla="*/ 5105 h 10000"/>
              <a:gd name="connsiteX13" fmla="*/ 8181 w 10000"/>
              <a:gd name="connsiteY13" fmla="*/ 10000 h 10000"/>
              <a:gd name="connsiteX14" fmla="*/ 9461 w 10000"/>
              <a:gd name="connsiteY14" fmla="*/ 9958 h 10000"/>
              <a:gd name="connsiteX15" fmla="*/ 6135 w 10000"/>
              <a:gd name="connsiteY15" fmla="*/ 5066 h 10000"/>
              <a:gd name="connsiteX16" fmla="*/ 9915 w 10000"/>
              <a:gd name="connsiteY16" fmla="*/ 4587 h 10000"/>
              <a:gd name="connsiteX17" fmla="*/ 5623 w 10000"/>
              <a:gd name="connsiteY17" fmla="*/ 4565 h 10000"/>
              <a:gd name="connsiteX0" fmla="*/ 5623 w 10000"/>
              <a:gd name="connsiteY0" fmla="*/ 4565 h 10000"/>
              <a:gd name="connsiteX1" fmla="*/ 5623 w 10000"/>
              <a:gd name="connsiteY1" fmla="*/ 3000 h 10000"/>
              <a:gd name="connsiteX2" fmla="*/ 5879 w 10000"/>
              <a:gd name="connsiteY2" fmla="*/ 1862 h 10000"/>
              <a:gd name="connsiteX3" fmla="*/ 6135 w 10000"/>
              <a:gd name="connsiteY3" fmla="*/ 1102 h 10000"/>
              <a:gd name="connsiteX4" fmla="*/ 9972 w 10000"/>
              <a:gd name="connsiteY4" fmla="*/ 638 h 10000"/>
              <a:gd name="connsiteX5" fmla="*/ 6647 w 10000"/>
              <a:gd name="connsiteY5" fmla="*/ 6 h 10000"/>
              <a:gd name="connsiteX6" fmla="*/ 2298 w 10000"/>
              <a:gd name="connsiteY6" fmla="*/ 470 h 10000"/>
              <a:gd name="connsiteX7" fmla="*/ 5112 w 10000"/>
              <a:gd name="connsiteY7" fmla="*/ 1060 h 10000"/>
              <a:gd name="connsiteX8" fmla="*/ 4601 w 10000"/>
              <a:gd name="connsiteY8" fmla="*/ 1862 h 10000"/>
              <a:gd name="connsiteX9" fmla="*/ 4690 w 10000"/>
              <a:gd name="connsiteY9" fmla="*/ 4642 h 10000"/>
              <a:gd name="connsiteX10" fmla="*/ 111 w 10000"/>
              <a:gd name="connsiteY10" fmla="*/ 4558 h 10000"/>
              <a:gd name="connsiteX11" fmla="*/ 4016 w 10000"/>
              <a:gd name="connsiteY11" fmla="*/ 5105 h 10000"/>
              <a:gd name="connsiteX12" fmla="*/ 8181 w 10000"/>
              <a:gd name="connsiteY12" fmla="*/ 10000 h 10000"/>
              <a:gd name="connsiteX13" fmla="*/ 9461 w 10000"/>
              <a:gd name="connsiteY13" fmla="*/ 9958 h 10000"/>
              <a:gd name="connsiteX14" fmla="*/ 6135 w 10000"/>
              <a:gd name="connsiteY14" fmla="*/ 5066 h 10000"/>
              <a:gd name="connsiteX15" fmla="*/ 9915 w 10000"/>
              <a:gd name="connsiteY15" fmla="*/ 4587 h 10000"/>
              <a:gd name="connsiteX16" fmla="*/ 5623 w 10000"/>
              <a:gd name="connsiteY16" fmla="*/ 4565 h 10000"/>
              <a:gd name="connsiteX0" fmla="*/ 5623 w 10000"/>
              <a:gd name="connsiteY0" fmla="*/ 4565 h 10000"/>
              <a:gd name="connsiteX1" fmla="*/ 5879 w 10000"/>
              <a:gd name="connsiteY1" fmla="*/ 1862 h 10000"/>
              <a:gd name="connsiteX2" fmla="*/ 6135 w 10000"/>
              <a:gd name="connsiteY2" fmla="*/ 1102 h 10000"/>
              <a:gd name="connsiteX3" fmla="*/ 9972 w 10000"/>
              <a:gd name="connsiteY3" fmla="*/ 638 h 10000"/>
              <a:gd name="connsiteX4" fmla="*/ 6647 w 10000"/>
              <a:gd name="connsiteY4" fmla="*/ 6 h 10000"/>
              <a:gd name="connsiteX5" fmla="*/ 2298 w 10000"/>
              <a:gd name="connsiteY5" fmla="*/ 470 h 10000"/>
              <a:gd name="connsiteX6" fmla="*/ 5112 w 10000"/>
              <a:gd name="connsiteY6" fmla="*/ 1060 h 10000"/>
              <a:gd name="connsiteX7" fmla="*/ 4601 w 10000"/>
              <a:gd name="connsiteY7" fmla="*/ 1862 h 10000"/>
              <a:gd name="connsiteX8" fmla="*/ 4690 w 10000"/>
              <a:gd name="connsiteY8" fmla="*/ 4642 h 10000"/>
              <a:gd name="connsiteX9" fmla="*/ 111 w 10000"/>
              <a:gd name="connsiteY9" fmla="*/ 4558 h 10000"/>
              <a:gd name="connsiteX10" fmla="*/ 4016 w 10000"/>
              <a:gd name="connsiteY10" fmla="*/ 5105 h 10000"/>
              <a:gd name="connsiteX11" fmla="*/ 8181 w 10000"/>
              <a:gd name="connsiteY11" fmla="*/ 10000 h 10000"/>
              <a:gd name="connsiteX12" fmla="*/ 9461 w 10000"/>
              <a:gd name="connsiteY12" fmla="*/ 9958 h 10000"/>
              <a:gd name="connsiteX13" fmla="*/ 6135 w 10000"/>
              <a:gd name="connsiteY13" fmla="*/ 5066 h 10000"/>
              <a:gd name="connsiteX14" fmla="*/ 9915 w 10000"/>
              <a:gd name="connsiteY14" fmla="*/ 4587 h 10000"/>
              <a:gd name="connsiteX15" fmla="*/ 5623 w 10000"/>
              <a:gd name="connsiteY15" fmla="*/ 4565 h 10000"/>
              <a:gd name="connsiteX0" fmla="*/ 5623 w 10000"/>
              <a:gd name="connsiteY0" fmla="*/ 4565 h 10000"/>
              <a:gd name="connsiteX1" fmla="*/ 5879 w 10000"/>
              <a:gd name="connsiteY1" fmla="*/ 1862 h 10000"/>
              <a:gd name="connsiteX2" fmla="*/ 6135 w 10000"/>
              <a:gd name="connsiteY2" fmla="*/ 1102 h 10000"/>
              <a:gd name="connsiteX3" fmla="*/ 9972 w 10000"/>
              <a:gd name="connsiteY3" fmla="*/ 638 h 10000"/>
              <a:gd name="connsiteX4" fmla="*/ 6647 w 10000"/>
              <a:gd name="connsiteY4" fmla="*/ 6 h 10000"/>
              <a:gd name="connsiteX5" fmla="*/ 2298 w 10000"/>
              <a:gd name="connsiteY5" fmla="*/ 470 h 10000"/>
              <a:gd name="connsiteX6" fmla="*/ 4601 w 10000"/>
              <a:gd name="connsiteY6" fmla="*/ 1862 h 10000"/>
              <a:gd name="connsiteX7" fmla="*/ 4690 w 10000"/>
              <a:gd name="connsiteY7" fmla="*/ 4642 h 10000"/>
              <a:gd name="connsiteX8" fmla="*/ 111 w 10000"/>
              <a:gd name="connsiteY8" fmla="*/ 4558 h 10000"/>
              <a:gd name="connsiteX9" fmla="*/ 4016 w 10000"/>
              <a:gd name="connsiteY9" fmla="*/ 5105 h 10000"/>
              <a:gd name="connsiteX10" fmla="*/ 8181 w 10000"/>
              <a:gd name="connsiteY10" fmla="*/ 10000 h 10000"/>
              <a:gd name="connsiteX11" fmla="*/ 9461 w 10000"/>
              <a:gd name="connsiteY11" fmla="*/ 9958 h 10000"/>
              <a:gd name="connsiteX12" fmla="*/ 6135 w 10000"/>
              <a:gd name="connsiteY12" fmla="*/ 5066 h 10000"/>
              <a:gd name="connsiteX13" fmla="*/ 9915 w 10000"/>
              <a:gd name="connsiteY13" fmla="*/ 4587 h 10000"/>
              <a:gd name="connsiteX14" fmla="*/ 5623 w 10000"/>
              <a:gd name="connsiteY14" fmla="*/ 4565 h 10000"/>
              <a:gd name="connsiteX0" fmla="*/ 5623 w 9989"/>
              <a:gd name="connsiteY0" fmla="*/ 4603 h 10038"/>
              <a:gd name="connsiteX1" fmla="*/ 5879 w 9989"/>
              <a:gd name="connsiteY1" fmla="*/ 1900 h 10038"/>
              <a:gd name="connsiteX2" fmla="*/ 6135 w 9989"/>
              <a:gd name="connsiteY2" fmla="*/ 1140 h 10038"/>
              <a:gd name="connsiteX3" fmla="*/ 9972 w 9989"/>
              <a:gd name="connsiteY3" fmla="*/ 676 h 10038"/>
              <a:gd name="connsiteX4" fmla="*/ 6647 w 9989"/>
              <a:gd name="connsiteY4" fmla="*/ 44 h 10038"/>
              <a:gd name="connsiteX5" fmla="*/ 4601 w 9989"/>
              <a:gd name="connsiteY5" fmla="*/ 1900 h 10038"/>
              <a:gd name="connsiteX6" fmla="*/ 4690 w 9989"/>
              <a:gd name="connsiteY6" fmla="*/ 4680 h 10038"/>
              <a:gd name="connsiteX7" fmla="*/ 111 w 9989"/>
              <a:gd name="connsiteY7" fmla="*/ 4596 h 10038"/>
              <a:gd name="connsiteX8" fmla="*/ 4016 w 9989"/>
              <a:gd name="connsiteY8" fmla="*/ 5143 h 10038"/>
              <a:gd name="connsiteX9" fmla="*/ 8181 w 9989"/>
              <a:gd name="connsiteY9" fmla="*/ 10038 h 10038"/>
              <a:gd name="connsiteX10" fmla="*/ 9461 w 9989"/>
              <a:gd name="connsiteY10" fmla="*/ 9996 h 10038"/>
              <a:gd name="connsiteX11" fmla="*/ 6135 w 9989"/>
              <a:gd name="connsiteY11" fmla="*/ 5104 h 10038"/>
              <a:gd name="connsiteX12" fmla="*/ 9915 w 9989"/>
              <a:gd name="connsiteY12" fmla="*/ 4625 h 10038"/>
              <a:gd name="connsiteX13" fmla="*/ 5623 w 9989"/>
              <a:gd name="connsiteY13" fmla="*/ 4603 h 10038"/>
              <a:gd name="connsiteX0" fmla="*/ 5629 w 9974"/>
              <a:gd name="connsiteY0" fmla="*/ 4554 h 9968"/>
              <a:gd name="connsiteX1" fmla="*/ 5885 w 9974"/>
              <a:gd name="connsiteY1" fmla="*/ 1861 h 9968"/>
              <a:gd name="connsiteX2" fmla="*/ 6142 w 9974"/>
              <a:gd name="connsiteY2" fmla="*/ 1104 h 9968"/>
              <a:gd name="connsiteX3" fmla="*/ 6654 w 9974"/>
              <a:gd name="connsiteY3" fmla="*/ 12 h 9968"/>
              <a:gd name="connsiteX4" fmla="*/ 4606 w 9974"/>
              <a:gd name="connsiteY4" fmla="*/ 1861 h 9968"/>
              <a:gd name="connsiteX5" fmla="*/ 4695 w 9974"/>
              <a:gd name="connsiteY5" fmla="*/ 4630 h 9968"/>
              <a:gd name="connsiteX6" fmla="*/ 111 w 9974"/>
              <a:gd name="connsiteY6" fmla="*/ 4547 h 9968"/>
              <a:gd name="connsiteX7" fmla="*/ 4020 w 9974"/>
              <a:gd name="connsiteY7" fmla="*/ 5092 h 9968"/>
              <a:gd name="connsiteX8" fmla="*/ 8190 w 9974"/>
              <a:gd name="connsiteY8" fmla="*/ 9968 h 9968"/>
              <a:gd name="connsiteX9" fmla="*/ 9471 w 9974"/>
              <a:gd name="connsiteY9" fmla="*/ 9926 h 9968"/>
              <a:gd name="connsiteX10" fmla="*/ 6142 w 9974"/>
              <a:gd name="connsiteY10" fmla="*/ 5053 h 9968"/>
              <a:gd name="connsiteX11" fmla="*/ 9926 w 9974"/>
              <a:gd name="connsiteY11" fmla="*/ 4575 h 9968"/>
              <a:gd name="connsiteX12" fmla="*/ 5629 w 9974"/>
              <a:gd name="connsiteY12" fmla="*/ 4554 h 9968"/>
              <a:gd name="connsiteX0" fmla="*/ 5644 w 10000"/>
              <a:gd name="connsiteY0" fmla="*/ 3461 h 8892"/>
              <a:gd name="connsiteX1" fmla="*/ 5900 w 10000"/>
              <a:gd name="connsiteY1" fmla="*/ 759 h 8892"/>
              <a:gd name="connsiteX2" fmla="*/ 6158 w 10000"/>
              <a:gd name="connsiteY2" fmla="*/ 0 h 8892"/>
              <a:gd name="connsiteX3" fmla="*/ 4618 w 10000"/>
              <a:gd name="connsiteY3" fmla="*/ 759 h 8892"/>
              <a:gd name="connsiteX4" fmla="*/ 4707 w 10000"/>
              <a:gd name="connsiteY4" fmla="*/ 3537 h 8892"/>
              <a:gd name="connsiteX5" fmla="*/ 111 w 10000"/>
              <a:gd name="connsiteY5" fmla="*/ 3454 h 8892"/>
              <a:gd name="connsiteX6" fmla="*/ 4030 w 10000"/>
              <a:gd name="connsiteY6" fmla="*/ 4000 h 8892"/>
              <a:gd name="connsiteX7" fmla="*/ 8211 w 10000"/>
              <a:gd name="connsiteY7" fmla="*/ 8892 h 8892"/>
              <a:gd name="connsiteX8" fmla="*/ 9496 w 10000"/>
              <a:gd name="connsiteY8" fmla="*/ 8850 h 8892"/>
              <a:gd name="connsiteX9" fmla="*/ 6158 w 10000"/>
              <a:gd name="connsiteY9" fmla="*/ 3961 h 8892"/>
              <a:gd name="connsiteX10" fmla="*/ 9952 w 10000"/>
              <a:gd name="connsiteY10" fmla="*/ 3482 h 8892"/>
              <a:gd name="connsiteX11" fmla="*/ 5644 w 10000"/>
              <a:gd name="connsiteY11" fmla="*/ 3461 h 8892"/>
              <a:gd name="connsiteX0" fmla="*/ 5644 w 10000"/>
              <a:gd name="connsiteY0" fmla="*/ 3424 h 9532"/>
              <a:gd name="connsiteX1" fmla="*/ 5900 w 10000"/>
              <a:gd name="connsiteY1" fmla="*/ 386 h 9532"/>
              <a:gd name="connsiteX2" fmla="*/ 4618 w 10000"/>
              <a:gd name="connsiteY2" fmla="*/ 386 h 9532"/>
              <a:gd name="connsiteX3" fmla="*/ 4707 w 10000"/>
              <a:gd name="connsiteY3" fmla="*/ 3510 h 9532"/>
              <a:gd name="connsiteX4" fmla="*/ 111 w 10000"/>
              <a:gd name="connsiteY4" fmla="*/ 3416 h 9532"/>
              <a:gd name="connsiteX5" fmla="*/ 4030 w 10000"/>
              <a:gd name="connsiteY5" fmla="*/ 4030 h 9532"/>
              <a:gd name="connsiteX6" fmla="*/ 8211 w 10000"/>
              <a:gd name="connsiteY6" fmla="*/ 9532 h 9532"/>
              <a:gd name="connsiteX7" fmla="*/ 9496 w 10000"/>
              <a:gd name="connsiteY7" fmla="*/ 9485 h 9532"/>
              <a:gd name="connsiteX8" fmla="*/ 6158 w 10000"/>
              <a:gd name="connsiteY8" fmla="*/ 3987 h 9532"/>
              <a:gd name="connsiteX9" fmla="*/ 9952 w 10000"/>
              <a:gd name="connsiteY9" fmla="*/ 3448 h 9532"/>
              <a:gd name="connsiteX10" fmla="*/ 5644 w 10000"/>
              <a:gd name="connsiteY10" fmla="*/ 3424 h 9532"/>
              <a:gd name="connsiteX0" fmla="*/ 9952 w 9952"/>
              <a:gd name="connsiteY0" fmla="*/ 3617 h 10000"/>
              <a:gd name="connsiteX1" fmla="*/ 5900 w 9952"/>
              <a:gd name="connsiteY1" fmla="*/ 405 h 10000"/>
              <a:gd name="connsiteX2" fmla="*/ 4618 w 9952"/>
              <a:gd name="connsiteY2" fmla="*/ 405 h 10000"/>
              <a:gd name="connsiteX3" fmla="*/ 4707 w 9952"/>
              <a:gd name="connsiteY3" fmla="*/ 3682 h 10000"/>
              <a:gd name="connsiteX4" fmla="*/ 111 w 9952"/>
              <a:gd name="connsiteY4" fmla="*/ 3584 h 10000"/>
              <a:gd name="connsiteX5" fmla="*/ 4030 w 9952"/>
              <a:gd name="connsiteY5" fmla="*/ 4228 h 10000"/>
              <a:gd name="connsiteX6" fmla="*/ 8211 w 9952"/>
              <a:gd name="connsiteY6" fmla="*/ 10000 h 10000"/>
              <a:gd name="connsiteX7" fmla="*/ 9496 w 9952"/>
              <a:gd name="connsiteY7" fmla="*/ 9951 h 10000"/>
              <a:gd name="connsiteX8" fmla="*/ 6158 w 9952"/>
              <a:gd name="connsiteY8" fmla="*/ 4183 h 10000"/>
              <a:gd name="connsiteX9" fmla="*/ 9952 w 9952"/>
              <a:gd name="connsiteY9" fmla="*/ 3617 h 10000"/>
              <a:gd name="connsiteX0" fmla="*/ 10000 w 10000"/>
              <a:gd name="connsiteY0" fmla="*/ 3612 h 9995"/>
              <a:gd name="connsiteX1" fmla="*/ 5928 w 10000"/>
              <a:gd name="connsiteY1" fmla="*/ 400 h 9995"/>
              <a:gd name="connsiteX2" fmla="*/ 4640 w 10000"/>
              <a:gd name="connsiteY2" fmla="*/ 400 h 9995"/>
              <a:gd name="connsiteX3" fmla="*/ 112 w 10000"/>
              <a:gd name="connsiteY3" fmla="*/ 3579 h 9995"/>
              <a:gd name="connsiteX4" fmla="*/ 4049 w 10000"/>
              <a:gd name="connsiteY4" fmla="*/ 4223 h 9995"/>
              <a:gd name="connsiteX5" fmla="*/ 8251 w 10000"/>
              <a:gd name="connsiteY5" fmla="*/ 9995 h 9995"/>
              <a:gd name="connsiteX6" fmla="*/ 9542 w 10000"/>
              <a:gd name="connsiteY6" fmla="*/ 9946 h 9995"/>
              <a:gd name="connsiteX7" fmla="*/ 6188 w 10000"/>
              <a:gd name="connsiteY7" fmla="*/ 4178 h 9995"/>
              <a:gd name="connsiteX8" fmla="*/ 10000 w 10000"/>
              <a:gd name="connsiteY8" fmla="*/ 3612 h 9995"/>
              <a:gd name="connsiteX0" fmla="*/ 10000 w 10224"/>
              <a:gd name="connsiteY0" fmla="*/ 3614 h 10433"/>
              <a:gd name="connsiteX1" fmla="*/ 5928 w 10224"/>
              <a:gd name="connsiteY1" fmla="*/ 400 h 10433"/>
              <a:gd name="connsiteX2" fmla="*/ 4640 w 10224"/>
              <a:gd name="connsiteY2" fmla="*/ 400 h 10433"/>
              <a:gd name="connsiteX3" fmla="*/ 112 w 10224"/>
              <a:gd name="connsiteY3" fmla="*/ 3581 h 10433"/>
              <a:gd name="connsiteX4" fmla="*/ 4049 w 10224"/>
              <a:gd name="connsiteY4" fmla="*/ 4225 h 10433"/>
              <a:gd name="connsiteX5" fmla="*/ 8251 w 10224"/>
              <a:gd name="connsiteY5" fmla="*/ 10000 h 10433"/>
              <a:gd name="connsiteX6" fmla="*/ 9542 w 10224"/>
              <a:gd name="connsiteY6" fmla="*/ 9951 h 10433"/>
              <a:gd name="connsiteX7" fmla="*/ 10000 w 10224"/>
              <a:gd name="connsiteY7" fmla="*/ 3614 h 10433"/>
              <a:gd name="connsiteX0" fmla="*/ 9888 w 10112"/>
              <a:gd name="connsiteY0" fmla="*/ 3614 h 10773"/>
              <a:gd name="connsiteX1" fmla="*/ 5816 w 10112"/>
              <a:gd name="connsiteY1" fmla="*/ 400 h 10773"/>
              <a:gd name="connsiteX2" fmla="*/ 4528 w 10112"/>
              <a:gd name="connsiteY2" fmla="*/ 400 h 10773"/>
              <a:gd name="connsiteX3" fmla="*/ 0 w 10112"/>
              <a:gd name="connsiteY3" fmla="*/ 3581 h 10773"/>
              <a:gd name="connsiteX4" fmla="*/ 8139 w 10112"/>
              <a:gd name="connsiteY4" fmla="*/ 10000 h 10773"/>
              <a:gd name="connsiteX5" fmla="*/ 9430 w 10112"/>
              <a:gd name="connsiteY5" fmla="*/ 9951 h 10773"/>
              <a:gd name="connsiteX6" fmla="*/ 9888 w 10112"/>
              <a:gd name="connsiteY6" fmla="*/ 3614 h 10773"/>
              <a:gd name="connsiteX0" fmla="*/ 10124 w 10348"/>
              <a:gd name="connsiteY0" fmla="*/ 5492 h 12651"/>
              <a:gd name="connsiteX1" fmla="*/ 6052 w 10348"/>
              <a:gd name="connsiteY1" fmla="*/ 2278 h 12651"/>
              <a:gd name="connsiteX2" fmla="*/ 2521 w 10348"/>
              <a:gd name="connsiteY2" fmla="*/ 82 h 12651"/>
              <a:gd name="connsiteX3" fmla="*/ 236 w 10348"/>
              <a:gd name="connsiteY3" fmla="*/ 5459 h 12651"/>
              <a:gd name="connsiteX4" fmla="*/ 8375 w 10348"/>
              <a:gd name="connsiteY4" fmla="*/ 11878 h 12651"/>
              <a:gd name="connsiteX5" fmla="*/ 9666 w 10348"/>
              <a:gd name="connsiteY5" fmla="*/ 11829 h 12651"/>
              <a:gd name="connsiteX6" fmla="*/ 10124 w 10348"/>
              <a:gd name="connsiteY6" fmla="*/ 5492 h 12651"/>
              <a:gd name="connsiteX0" fmla="*/ 10124 w 10371"/>
              <a:gd name="connsiteY0" fmla="*/ 5707 h 12866"/>
              <a:gd name="connsiteX1" fmla="*/ 5732 w 10371"/>
              <a:gd name="connsiteY1" fmla="*/ 541 h 12866"/>
              <a:gd name="connsiteX2" fmla="*/ 2521 w 10371"/>
              <a:gd name="connsiteY2" fmla="*/ 297 h 12866"/>
              <a:gd name="connsiteX3" fmla="*/ 236 w 10371"/>
              <a:gd name="connsiteY3" fmla="*/ 5674 h 12866"/>
              <a:gd name="connsiteX4" fmla="*/ 8375 w 10371"/>
              <a:gd name="connsiteY4" fmla="*/ 12093 h 12866"/>
              <a:gd name="connsiteX5" fmla="*/ 9666 w 10371"/>
              <a:gd name="connsiteY5" fmla="*/ 12044 h 12866"/>
              <a:gd name="connsiteX6" fmla="*/ 10124 w 10371"/>
              <a:gd name="connsiteY6" fmla="*/ 5707 h 12866"/>
              <a:gd name="connsiteX0" fmla="*/ 10124 w 10371"/>
              <a:gd name="connsiteY0" fmla="*/ 5410 h 12569"/>
              <a:gd name="connsiteX1" fmla="*/ 5732 w 10371"/>
              <a:gd name="connsiteY1" fmla="*/ 244 h 12569"/>
              <a:gd name="connsiteX2" fmla="*/ 2521 w 10371"/>
              <a:gd name="connsiteY2" fmla="*/ 0 h 12569"/>
              <a:gd name="connsiteX3" fmla="*/ 236 w 10371"/>
              <a:gd name="connsiteY3" fmla="*/ 5377 h 12569"/>
              <a:gd name="connsiteX4" fmla="*/ 8375 w 10371"/>
              <a:gd name="connsiteY4" fmla="*/ 11796 h 12569"/>
              <a:gd name="connsiteX5" fmla="*/ 9666 w 10371"/>
              <a:gd name="connsiteY5" fmla="*/ 11747 h 12569"/>
              <a:gd name="connsiteX6" fmla="*/ 10124 w 10371"/>
              <a:gd name="connsiteY6" fmla="*/ 5410 h 12569"/>
              <a:gd name="connsiteX0" fmla="*/ 7822 w 8069"/>
              <a:gd name="connsiteY0" fmla="*/ 5410 h 12569"/>
              <a:gd name="connsiteX1" fmla="*/ 3430 w 8069"/>
              <a:gd name="connsiteY1" fmla="*/ 244 h 12569"/>
              <a:gd name="connsiteX2" fmla="*/ 219 w 8069"/>
              <a:gd name="connsiteY2" fmla="*/ 0 h 12569"/>
              <a:gd name="connsiteX3" fmla="*/ 2740 w 8069"/>
              <a:gd name="connsiteY3" fmla="*/ 5560 h 12569"/>
              <a:gd name="connsiteX4" fmla="*/ 6073 w 8069"/>
              <a:gd name="connsiteY4" fmla="*/ 11796 h 12569"/>
              <a:gd name="connsiteX5" fmla="*/ 7364 w 8069"/>
              <a:gd name="connsiteY5" fmla="*/ 11747 h 12569"/>
              <a:gd name="connsiteX6" fmla="*/ 7822 w 8069"/>
              <a:gd name="connsiteY6" fmla="*/ 5410 h 12569"/>
              <a:gd name="connsiteX0" fmla="*/ 9694 w 15896"/>
              <a:gd name="connsiteY0" fmla="*/ 4304 h 10024"/>
              <a:gd name="connsiteX1" fmla="*/ 4251 w 15896"/>
              <a:gd name="connsiteY1" fmla="*/ 194 h 10024"/>
              <a:gd name="connsiteX2" fmla="*/ 271 w 15896"/>
              <a:gd name="connsiteY2" fmla="*/ 0 h 10024"/>
              <a:gd name="connsiteX3" fmla="*/ 3396 w 15896"/>
              <a:gd name="connsiteY3" fmla="*/ 4424 h 10024"/>
              <a:gd name="connsiteX4" fmla="*/ 7526 w 15896"/>
              <a:gd name="connsiteY4" fmla="*/ 9385 h 10024"/>
              <a:gd name="connsiteX5" fmla="*/ 15876 w 15896"/>
              <a:gd name="connsiteY5" fmla="*/ 9395 h 10024"/>
              <a:gd name="connsiteX6" fmla="*/ 9694 w 15896"/>
              <a:gd name="connsiteY6" fmla="*/ 4304 h 10024"/>
              <a:gd name="connsiteX0" fmla="*/ 9694 w 15896"/>
              <a:gd name="connsiteY0" fmla="*/ 4304 h 9395"/>
              <a:gd name="connsiteX1" fmla="*/ 4251 w 15896"/>
              <a:gd name="connsiteY1" fmla="*/ 194 h 9395"/>
              <a:gd name="connsiteX2" fmla="*/ 271 w 15896"/>
              <a:gd name="connsiteY2" fmla="*/ 0 h 9395"/>
              <a:gd name="connsiteX3" fmla="*/ 3396 w 15896"/>
              <a:gd name="connsiteY3" fmla="*/ 4424 h 9395"/>
              <a:gd name="connsiteX4" fmla="*/ 7526 w 15896"/>
              <a:gd name="connsiteY4" fmla="*/ 9385 h 9395"/>
              <a:gd name="connsiteX5" fmla="*/ 15876 w 15896"/>
              <a:gd name="connsiteY5" fmla="*/ 9395 h 9395"/>
              <a:gd name="connsiteX6" fmla="*/ 9694 w 15896"/>
              <a:gd name="connsiteY6" fmla="*/ 4304 h 9395"/>
              <a:gd name="connsiteX0" fmla="*/ 6098 w 7287"/>
              <a:gd name="connsiteY0" fmla="*/ 4581 h 10000"/>
              <a:gd name="connsiteX1" fmla="*/ 2674 w 7287"/>
              <a:gd name="connsiteY1" fmla="*/ 206 h 10000"/>
              <a:gd name="connsiteX2" fmla="*/ 170 w 7287"/>
              <a:gd name="connsiteY2" fmla="*/ 0 h 10000"/>
              <a:gd name="connsiteX3" fmla="*/ 2136 w 7287"/>
              <a:gd name="connsiteY3" fmla="*/ 4709 h 10000"/>
              <a:gd name="connsiteX4" fmla="*/ 4735 w 7287"/>
              <a:gd name="connsiteY4" fmla="*/ 9989 h 10000"/>
              <a:gd name="connsiteX5" fmla="*/ 7239 w 7287"/>
              <a:gd name="connsiteY5" fmla="*/ 10000 h 10000"/>
              <a:gd name="connsiteX6" fmla="*/ 6098 w 7287"/>
              <a:gd name="connsiteY6" fmla="*/ 4581 h 10000"/>
              <a:gd name="connsiteX0" fmla="*/ 9934 w 9987"/>
              <a:gd name="connsiteY0" fmla="*/ 10000 h 10722"/>
              <a:gd name="connsiteX1" fmla="*/ 3670 w 9987"/>
              <a:gd name="connsiteY1" fmla="*/ 206 h 10722"/>
              <a:gd name="connsiteX2" fmla="*/ 233 w 9987"/>
              <a:gd name="connsiteY2" fmla="*/ 0 h 10722"/>
              <a:gd name="connsiteX3" fmla="*/ 2931 w 9987"/>
              <a:gd name="connsiteY3" fmla="*/ 4709 h 10722"/>
              <a:gd name="connsiteX4" fmla="*/ 6498 w 9987"/>
              <a:gd name="connsiteY4" fmla="*/ 9989 h 10722"/>
              <a:gd name="connsiteX5" fmla="*/ 9934 w 9987"/>
              <a:gd name="connsiteY5" fmla="*/ 10000 h 10722"/>
              <a:gd name="connsiteX0" fmla="*/ 9714 w 9776"/>
              <a:gd name="connsiteY0" fmla="*/ 9327 h 10474"/>
              <a:gd name="connsiteX1" fmla="*/ 3442 w 9776"/>
              <a:gd name="connsiteY1" fmla="*/ 192 h 10474"/>
              <a:gd name="connsiteX2" fmla="*/ 0 w 9776"/>
              <a:gd name="connsiteY2" fmla="*/ 0 h 10474"/>
              <a:gd name="connsiteX3" fmla="*/ 6273 w 9776"/>
              <a:gd name="connsiteY3" fmla="*/ 9316 h 10474"/>
              <a:gd name="connsiteX4" fmla="*/ 9714 w 9776"/>
              <a:gd name="connsiteY4" fmla="*/ 9327 h 10474"/>
              <a:gd name="connsiteX0" fmla="*/ 9937 w 9937"/>
              <a:gd name="connsiteY0" fmla="*/ 8905 h 8905"/>
              <a:gd name="connsiteX1" fmla="*/ 3521 w 9937"/>
              <a:gd name="connsiteY1" fmla="*/ 183 h 8905"/>
              <a:gd name="connsiteX2" fmla="*/ 0 w 9937"/>
              <a:gd name="connsiteY2" fmla="*/ 0 h 8905"/>
              <a:gd name="connsiteX3" fmla="*/ 6417 w 9937"/>
              <a:gd name="connsiteY3" fmla="*/ 8894 h 8905"/>
              <a:gd name="connsiteX4" fmla="*/ 9937 w 9937"/>
              <a:gd name="connsiteY4" fmla="*/ 8905 h 8905"/>
              <a:gd name="connsiteX0" fmla="*/ 10000 w 10000"/>
              <a:gd name="connsiteY0" fmla="*/ 10000 h 10000"/>
              <a:gd name="connsiteX1" fmla="*/ 3543 w 10000"/>
              <a:gd name="connsiteY1" fmla="*/ 206 h 10000"/>
              <a:gd name="connsiteX2" fmla="*/ 0 w 10000"/>
              <a:gd name="connsiteY2" fmla="*/ 0 h 10000"/>
              <a:gd name="connsiteX3" fmla="*/ 6458 w 10000"/>
              <a:gd name="connsiteY3" fmla="*/ 9988 h 10000"/>
              <a:gd name="connsiteX4" fmla="*/ 10000 w 10000"/>
              <a:gd name="connsiteY4" fmla="*/ 10000 h 10000"/>
              <a:gd name="connsiteX0" fmla="*/ 10000 w 10000"/>
              <a:gd name="connsiteY0" fmla="*/ 10000 h 10000"/>
              <a:gd name="connsiteX1" fmla="*/ 3543 w 10000"/>
              <a:gd name="connsiteY1" fmla="*/ 206 h 10000"/>
              <a:gd name="connsiteX2" fmla="*/ 0 w 10000"/>
              <a:gd name="connsiteY2" fmla="*/ 0 h 10000"/>
              <a:gd name="connsiteX3" fmla="*/ 6458 w 10000"/>
              <a:gd name="connsiteY3" fmla="*/ 9988 h 10000"/>
              <a:gd name="connsiteX4" fmla="*/ 10000 w 10000"/>
              <a:gd name="connsiteY4" fmla="*/ 10000 h 10000"/>
              <a:gd name="connsiteX0" fmla="*/ 10000 w 10000"/>
              <a:gd name="connsiteY0" fmla="*/ 10000 h 10000"/>
              <a:gd name="connsiteX1" fmla="*/ 2571 w 10000"/>
              <a:gd name="connsiteY1" fmla="*/ 320 h 10000"/>
              <a:gd name="connsiteX2" fmla="*/ 0 w 10000"/>
              <a:gd name="connsiteY2" fmla="*/ 0 h 10000"/>
              <a:gd name="connsiteX3" fmla="*/ 6458 w 10000"/>
              <a:gd name="connsiteY3" fmla="*/ 9988 h 10000"/>
              <a:gd name="connsiteX4" fmla="*/ 10000 w 10000"/>
              <a:gd name="connsiteY4" fmla="*/ 10000 h 10000"/>
              <a:gd name="connsiteX0" fmla="*/ 9417 w 9417"/>
              <a:gd name="connsiteY0" fmla="*/ 9787 h 9787"/>
              <a:gd name="connsiteX1" fmla="*/ 1988 w 9417"/>
              <a:gd name="connsiteY1" fmla="*/ 107 h 9787"/>
              <a:gd name="connsiteX2" fmla="*/ 0 w 9417"/>
              <a:gd name="connsiteY2" fmla="*/ 0 h 9787"/>
              <a:gd name="connsiteX3" fmla="*/ 5875 w 9417"/>
              <a:gd name="connsiteY3" fmla="*/ 9775 h 9787"/>
              <a:gd name="connsiteX4" fmla="*/ 9417 w 9417"/>
              <a:gd name="connsiteY4" fmla="*/ 9787 h 9787"/>
              <a:gd name="connsiteX0" fmla="*/ 10000 w 10000"/>
              <a:gd name="connsiteY0" fmla="*/ 10000 h 10000"/>
              <a:gd name="connsiteX1" fmla="*/ 1880 w 10000"/>
              <a:gd name="connsiteY1" fmla="*/ 68 h 10000"/>
              <a:gd name="connsiteX2" fmla="*/ 0 w 10000"/>
              <a:gd name="connsiteY2" fmla="*/ 0 h 10000"/>
              <a:gd name="connsiteX3" fmla="*/ 6239 w 10000"/>
              <a:gd name="connsiteY3" fmla="*/ 9988 h 10000"/>
              <a:gd name="connsiteX4" fmla="*/ 10000 w 10000"/>
              <a:gd name="connsiteY4" fmla="*/ 10000 h 10000"/>
              <a:gd name="connsiteX0" fmla="*/ 8107 w 8107"/>
              <a:gd name="connsiteY0" fmla="*/ 9949 h 9988"/>
              <a:gd name="connsiteX1" fmla="*/ 1880 w 8107"/>
              <a:gd name="connsiteY1" fmla="*/ 68 h 9988"/>
              <a:gd name="connsiteX2" fmla="*/ 0 w 8107"/>
              <a:gd name="connsiteY2" fmla="*/ 0 h 9988"/>
              <a:gd name="connsiteX3" fmla="*/ 6239 w 8107"/>
              <a:gd name="connsiteY3" fmla="*/ 9988 h 9988"/>
              <a:gd name="connsiteX4" fmla="*/ 8107 w 8107"/>
              <a:gd name="connsiteY4" fmla="*/ 9949 h 9988"/>
              <a:gd name="connsiteX0" fmla="*/ 10000 w 10000"/>
              <a:gd name="connsiteY0" fmla="*/ 9961 h 10000"/>
              <a:gd name="connsiteX1" fmla="*/ 2319 w 10000"/>
              <a:gd name="connsiteY1" fmla="*/ 68 h 10000"/>
              <a:gd name="connsiteX2" fmla="*/ 0 w 10000"/>
              <a:gd name="connsiteY2" fmla="*/ 0 h 10000"/>
              <a:gd name="connsiteX3" fmla="*/ 7696 w 10000"/>
              <a:gd name="connsiteY3" fmla="*/ 10000 h 10000"/>
              <a:gd name="connsiteX4" fmla="*/ 10000 w 10000"/>
              <a:gd name="connsiteY4" fmla="*/ 9961 h 10000"/>
              <a:gd name="connsiteX0" fmla="*/ 10000 w 10000"/>
              <a:gd name="connsiteY0" fmla="*/ 9961 h 9961"/>
              <a:gd name="connsiteX1" fmla="*/ 2319 w 10000"/>
              <a:gd name="connsiteY1" fmla="*/ 68 h 9961"/>
              <a:gd name="connsiteX2" fmla="*/ 0 w 10000"/>
              <a:gd name="connsiteY2" fmla="*/ 0 h 9961"/>
              <a:gd name="connsiteX3" fmla="*/ 7512 w 10000"/>
              <a:gd name="connsiteY3" fmla="*/ 8164 h 9961"/>
              <a:gd name="connsiteX4" fmla="*/ 10000 w 10000"/>
              <a:gd name="connsiteY4" fmla="*/ 9961 h 9961"/>
              <a:gd name="connsiteX0" fmla="*/ 9266 w 9266"/>
              <a:gd name="connsiteY0" fmla="*/ 8279 h 8279"/>
              <a:gd name="connsiteX1" fmla="*/ 2319 w 9266"/>
              <a:gd name="connsiteY1" fmla="*/ 68 h 8279"/>
              <a:gd name="connsiteX2" fmla="*/ 0 w 9266"/>
              <a:gd name="connsiteY2" fmla="*/ 0 h 8279"/>
              <a:gd name="connsiteX3" fmla="*/ 7512 w 9266"/>
              <a:gd name="connsiteY3" fmla="*/ 8196 h 8279"/>
              <a:gd name="connsiteX4" fmla="*/ 9266 w 9266"/>
              <a:gd name="connsiteY4" fmla="*/ 8279 h 8279"/>
              <a:gd name="connsiteX0" fmla="*/ 10000 w 10000"/>
              <a:gd name="connsiteY0" fmla="*/ 10000 h 10000"/>
              <a:gd name="connsiteX1" fmla="*/ 2503 w 10000"/>
              <a:gd name="connsiteY1" fmla="*/ 82 h 10000"/>
              <a:gd name="connsiteX2" fmla="*/ 0 w 10000"/>
              <a:gd name="connsiteY2" fmla="*/ 0 h 10000"/>
              <a:gd name="connsiteX3" fmla="*/ 8107 w 10000"/>
              <a:gd name="connsiteY3" fmla="*/ 9900 h 10000"/>
              <a:gd name="connsiteX4" fmla="*/ 1000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cubicBezTo>
                  <a:pt x="9822" y="5991"/>
                  <a:pt x="4859" y="2151"/>
                  <a:pt x="2503" y="82"/>
                </a:cubicBezTo>
                <a:cubicBezTo>
                  <a:pt x="1566" y="39"/>
                  <a:pt x="937" y="43"/>
                  <a:pt x="0" y="0"/>
                </a:cubicBezTo>
                <a:cubicBezTo>
                  <a:pt x="5182" y="2471"/>
                  <a:pt x="7310" y="6845"/>
                  <a:pt x="8107" y="9900"/>
                </a:cubicBezTo>
                <a:lnTo>
                  <a:pt x="1000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1" name="手繪多邊形 7"/>
          <p:cNvSpPr>
            <a:spLocks noEditPoints="1"/>
          </p:cNvSpPr>
          <p:nvPr userDrawn="1"/>
        </p:nvSpPr>
        <p:spPr bwMode="auto">
          <a:xfrm rot="21094680">
            <a:off x="677932" y="4666264"/>
            <a:ext cx="516362" cy="500870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blipFill>
            <a:blip r:embed="rId2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2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12" name="手繪多邊形 7"/>
          <p:cNvSpPr>
            <a:spLocks noEditPoints="1"/>
          </p:cNvSpPr>
          <p:nvPr userDrawn="1"/>
        </p:nvSpPr>
        <p:spPr bwMode="auto">
          <a:xfrm rot="21094680">
            <a:off x="677932" y="4666264"/>
            <a:ext cx="516362" cy="500870"/>
          </a:xfrm>
          <a:custGeom>
            <a:avLst/>
            <a:gdLst>
              <a:gd name="T0" fmla="*/ 64 w 199"/>
              <a:gd name="T1" fmla="*/ 169 h 192"/>
              <a:gd name="T2" fmla="*/ 47 w 199"/>
              <a:gd name="T3" fmla="*/ 157 h 192"/>
              <a:gd name="T4" fmla="*/ 26 w 199"/>
              <a:gd name="T5" fmla="*/ 102 h 192"/>
              <a:gd name="T6" fmla="*/ 32 w 199"/>
              <a:gd name="T7" fmla="*/ 60 h 192"/>
              <a:gd name="T8" fmla="*/ 45 w 199"/>
              <a:gd name="T9" fmla="*/ 50 h 192"/>
              <a:gd name="T10" fmla="*/ 76 w 199"/>
              <a:gd name="T11" fmla="*/ 97 h 192"/>
              <a:gd name="T12" fmla="*/ 115 w 199"/>
              <a:gd name="T13" fmla="*/ 82 h 192"/>
              <a:gd name="T14" fmla="*/ 123 w 199"/>
              <a:gd name="T15" fmla="*/ 82 h 192"/>
              <a:gd name="T16" fmla="*/ 140 w 199"/>
              <a:gd name="T17" fmla="*/ 124 h 192"/>
              <a:gd name="T18" fmla="*/ 80 w 199"/>
              <a:gd name="T19" fmla="*/ 166 h 192"/>
              <a:gd name="T20" fmla="*/ 64 w 199"/>
              <a:gd name="T21" fmla="*/ 169 h 192"/>
              <a:gd name="T22" fmla="*/ 37 w 199"/>
              <a:gd name="T23" fmla="*/ 0 h 192"/>
              <a:gd name="T24" fmla="*/ 20 w 199"/>
              <a:gd name="T25" fmla="*/ 10 h 192"/>
              <a:gd name="T26" fmla="*/ 20 w 199"/>
              <a:gd name="T27" fmla="*/ 11 h 192"/>
              <a:gd name="T28" fmla="*/ 16 w 199"/>
              <a:gd name="T29" fmla="*/ 16 h 192"/>
              <a:gd name="T30" fmla="*/ 7 w 199"/>
              <a:gd name="T31" fmla="*/ 85 h 192"/>
              <a:gd name="T32" fmla="*/ 40 w 199"/>
              <a:gd name="T33" fmla="*/ 173 h 192"/>
              <a:gd name="T34" fmla="*/ 68 w 199"/>
              <a:gd name="T35" fmla="*/ 192 h 192"/>
              <a:gd name="T36" fmla="*/ 94 w 199"/>
              <a:gd name="T37" fmla="*/ 187 h 192"/>
              <a:gd name="T38" fmla="*/ 181 w 199"/>
              <a:gd name="T39" fmla="*/ 135 h 192"/>
              <a:gd name="T40" fmla="*/ 182 w 199"/>
              <a:gd name="T41" fmla="*/ 135 h 192"/>
              <a:gd name="T42" fmla="*/ 191 w 199"/>
              <a:gd name="T43" fmla="*/ 120 h 192"/>
              <a:gd name="T44" fmla="*/ 180 w 199"/>
              <a:gd name="T45" fmla="*/ 59 h 192"/>
              <a:gd name="T46" fmla="*/ 180 w 199"/>
              <a:gd name="T47" fmla="*/ 59 h 192"/>
              <a:gd name="T48" fmla="*/ 164 w 199"/>
              <a:gd name="T49" fmla="*/ 52 h 192"/>
              <a:gd name="T50" fmla="*/ 150 w 199"/>
              <a:gd name="T51" fmla="*/ 51 h 192"/>
              <a:gd name="T52" fmla="*/ 88 w 199"/>
              <a:gd name="T53" fmla="*/ 76 h 192"/>
              <a:gd name="T54" fmla="*/ 37 w 199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2">
                <a:moveTo>
                  <a:pt x="64" y="169"/>
                </a:moveTo>
                <a:cubicBezTo>
                  <a:pt x="58" y="169"/>
                  <a:pt x="53" y="166"/>
                  <a:pt x="47" y="157"/>
                </a:cubicBezTo>
                <a:cubicBezTo>
                  <a:pt x="38" y="144"/>
                  <a:pt x="28" y="118"/>
                  <a:pt x="26" y="102"/>
                </a:cubicBezTo>
                <a:cubicBezTo>
                  <a:pt x="24" y="87"/>
                  <a:pt x="22" y="76"/>
                  <a:pt x="32" y="60"/>
                </a:cubicBezTo>
                <a:cubicBezTo>
                  <a:pt x="36" y="53"/>
                  <a:pt x="41" y="50"/>
                  <a:pt x="45" y="50"/>
                </a:cubicBezTo>
                <a:cubicBezTo>
                  <a:pt x="60" y="50"/>
                  <a:pt x="72" y="83"/>
                  <a:pt x="76" y="97"/>
                </a:cubicBezTo>
                <a:cubicBezTo>
                  <a:pt x="92" y="88"/>
                  <a:pt x="101" y="82"/>
                  <a:pt x="115" y="82"/>
                </a:cubicBezTo>
                <a:cubicBezTo>
                  <a:pt x="117" y="82"/>
                  <a:pt x="120" y="82"/>
                  <a:pt x="123" y="82"/>
                </a:cubicBezTo>
                <a:cubicBezTo>
                  <a:pt x="142" y="85"/>
                  <a:pt x="146" y="110"/>
                  <a:pt x="140" y="124"/>
                </a:cubicBezTo>
                <a:cubicBezTo>
                  <a:pt x="131" y="144"/>
                  <a:pt x="98" y="161"/>
                  <a:pt x="80" y="166"/>
                </a:cubicBezTo>
                <a:cubicBezTo>
                  <a:pt x="74" y="167"/>
                  <a:pt x="69" y="169"/>
                  <a:pt x="64" y="169"/>
                </a:cubicBezTo>
                <a:moveTo>
                  <a:pt x="37" y="0"/>
                </a:moveTo>
                <a:cubicBezTo>
                  <a:pt x="32" y="0"/>
                  <a:pt x="26" y="3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7" y="14"/>
                  <a:pt x="16" y="16"/>
                </a:cubicBezTo>
                <a:cubicBezTo>
                  <a:pt x="0" y="41"/>
                  <a:pt x="4" y="60"/>
                  <a:pt x="7" y="85"/>
                </a:cubicBezTo>
                <a:cubicBezTo>
                  <a:pt x="10" y="110"/>
                  <a:pt x="25" y="152"/>
                  <a:pt x="40" y="173"/>
                </a:cubicBezTo>
                <a:cubicBezTo>
                  <a:pt x="50" y="187"/>
                  <a:pt x="58" y="192"/>
                  <a:pt x="68" y="192"/>
                </a:cubicBezTo>
                <a:cubicBezTo>
                  <a:pt x="76" y="192"/>
                  <a:pt x="84" y="190"/>
                  <a:pt x="94" y="187"/>
                </a:cubicBezTo>
                <a:cubicBezTo>
                  <a:pt x="118" y="180"/>
                  <a:pt x="160" y="161"/>
                  <a:pt x="181" y="135"/>
                </a:cubicBezTo>
                <a:cubicBezTo>
                  <a:pt x="182" y="135"/>
                  <a:pt x="182" y="135"/>
                  <a:pt x="182" y="135"/>
                </a:cubicBezTo>
                <a:cubicBezTo>
                  <a:pt x="186" y="130"/>
                  <a:pt x="189" y="125"/>
                  <a:pt x="191" y="120"/>
                </a:cubicBezTo>
                <a:cubicBezTo>
                  <a:pt x="199" y="101"/>
                  <a:pt x="197" y="73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76" y="56"/>
                  <a:pt x="170" y="53"/>
                  <a:pt x="164" y="52"/>
                </a:cubicBezTo>
                <a:cubicBezTo>
                  <a:pt x="159" y="51"/>
                  <a:pt x="154" y="51"/>
                  <a:pt x="150" y="51"/>
                </a:cubicBezTo>
                <a:cubicBezTo>
                  <a:pt x="128" y="51"/>
                  <a:pt x="113" y="62"/>
                  <a:pt x="88" y="76"/>
                </a:cubicBezTo>
                <a:cubicBezTo>
                  <a:pt x="82" y="54"/>
                  <a:pt x="61" y="0"/>
                  <a:pt x="37" y="0"/>
                </a:cubicBezTo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/>
          </a:p>
        </p:txBody>
      </p:sp>
      <p:sp>
        <p:nvSpPr>
          <p:cNvPr id="13" name="手繪多邊形 12"/>
          <p:cNvSpPr/>
          <p:nvPr userDrawn="1"/>
        </p:nvSpPr>
        <p:spPr>
          <a:xfrm>
            <a:off x="566134" y="4084423"/>
            <a:ext cx="98388" cy="2239496"/>
          </a:xfrm>
          <a:custGeom>
            <a:avLst/>
            <a:gdLst>
              <a:gd name="connsiteX0" fmla="*/ 123265 w 324971"/>
              <a:gd name="connsiteY0" fmla="*/ 0 h 2459692"/>
              <a:gd name="connsiteX1" fmla="*/ 162486 w 324971"/>
              <a:gd name="connsiteY1" fmla="*/ 1731309 h 2459692"/>
              <a:gd name="connsiteX2" fmla="*/ 0 w 324971"/>
              <a:gd name="connsiteY2" fmla="*/ 1585633 h 2459692"/>
              <a:gd name="connsiteX3" fmla="*/ 145677 w 324971"/>
              <a:gd name="connsiteY3" fmla="*/ 1776133 h 2459692"/>
              <a:gd name="connsiteX4" fmla="*/ 196103 w 324971"/>
              <a:gd name="connsiteY4" fmla="*/ 2459692 h 2459692"/>
              <a:gd name="connsiteX5" fmla="*/ 252133 w 324971"/>
              <a:gd name="connsiteY5" fmla="*/ 2448486 h 2459692"/>
              <a:gd name="connsiteX6" fmla="*/ 184897 w 324971"/>
              <a:gd name="connsiteY6" fmla="*/ 1753721 h 2459692"/>
              <a:gd name="connsiteX7" fmla="*/ 324971 w 324971"/>
              <a:gd name="connsiteY7" fmla="*/ 1630456 h 2459692"/>
              <a:gd name="connsiteX8" fmla="*/ 179294 w 324971"/>
              <a:gd name="connsiteY8" fmla="*/ 1697692 h 2459692"/>
              <a:gd name="connsiteX9" fmla="*/ 123265 w 324971"/>
              <a:gd name="connsiteY9" fmla="*/ 0 h 245969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62486 w 324971"/>
              <a:gd name="connsiteY1" fmla="*/ 171606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179294 w 324971"/>
              <a:gd name="connsiteY8" fmla="*/ 168245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77726 w 324971"/>
              <a:gd name="connsiteY1" fmla="*/ 168558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84897 w 324971"/>
              <a:gd name="connsiteY6" fmla="*/ 173848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4971"/>
              <a:gd name="connsiteY0" fmla="*/ 0 h 2444452"/>
              <a:gd name="connsiteX1" fmla="*/ 151056 w 324971"/>
              <a:gd name="connsiteY1" fmla="*/ 1658919 h 2444452"/>
              <a:gd name="connsiteX2" fmla="*/ 0 w 324971"/>
              <a:gd name="connsiteY2" fmla="*/ 1570393 h 2444452"/>
              <a:gd name="connsiteX3" fmla="*/ 145677 w 324971"/>
              <a:gd name="connsiteY3" fmla="*/ 1760893 h 2444452"/>
              <a:gd name="connsiteX4" fmla="*/ 196103 w 324971"/>
              <a:gd name="connsiteY4" fmla="*/ 2444452 h 2444452"/>
              <a:gd name="connsiteX5" fmla="*/ 252133 w 324971"/>
              <a:gd name="connsiteY5" fmla="*/ 2433246 h 2444452"/>
              <a:gd name="connsiteX6" fmla="*/ 192517 w 324971"/>
              <a:gd name="connsiteY6" fmla="*/ 1768961 h 2444452"/>
              <a:gd name="connsiteX7" fmla="*/ 324971 w 324971"/>
              <a:gd name="connsiteY7" fmla="*/ 1615216 h 2444452"/>
              <a:gd name="connsiteX8" fmla="*/ 221204 w 324971"/>
              <a:gd name="connsiteY8" fmla="*/ 1613872 h 2444452"/>
              <a:gd name="connsiteX9" fmla="*/ 127075 w 32497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21204 w 328781"/>
              <a:gd name="connsiteY8" fmla="*/ 16138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7075 w 328781"/>
              <a:gd name="connsiteY0" fmla="*/ 0 h 2444452"/>
              <a:gd name="connsiteX1" fmla="*/ 151056 w 328781"/>
              <a:gd name="connsiteY1" fmla="*/ 1658919 h 2444452"/>
              <a:gd name="connsiteX2" fmla="*/ 0 w 328781"/>
              <a:gd name="connsiteY2" fmla="*/ 1570393 h 2444452"/>
              <a:gd name="connsiteX3" fmla="*/ 145677 w 328781"/>
              <a:gd name="connsiteY3" fmla="*/ 1760893 h 2444452"/>
              <a:gd name="connsiteX4" fmla="*/ 196103 w 328781"/>
              <a:gd name="connsiteY4" fmla="*/ 2444452 h 2444452"/>
              <a:gd name="connsiteX5" fmla="*/ 252133 w 328781"/>
              <a:gd name="connsiteY5" fmla="*/ 2433246 h 2444452"/>
              <a:gd name="connsiteX6" fmla="*/ 192517 w 328781"/>
              <a:gd name="connsiteY6" fmla="*/ 1768961 h 2444452"/>
              <a:gd name="connsiteX7" fmla="*/ 328781 w 328781"/>
              <a:gd name="connsiteY7" fmla="*/ 1649506 h 2444452"/>
              <a:gd name="connsiteX8" fmla="*/ 202154 w 328781"/>
              <a:gd name="connsiteY8" fmla="*/ 1690072 h 2444452"/>
              <a:gd name="connsiteX9" fmla="*/ 127075 w 32878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41867 w 324971"/>
              <a:gd name="connsiteY3" fmla="*/ 176089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8707 w 324971"/>
              <a:gd name="connsiteY6" fmla="*/ 176896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48323 w 324971"/>
              <a:gd name="connsiteY5" fmla="*/ 243324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23265 w 324971"/>
              <a:gd name="connsiteY9" fmla="*/ 0 h 2444452"/>
              <a:gd name="connsiteX0" fmla="*/ 123265 w 324971"/>
              <a:gd name="connsiteY0" fmla="*/ 38488 h 2482940"/>
              <a:gd name="connsiteX1" fmla="*/ 147246 w 324971"/>
              <a:gd name="connsiteY1" fmla="*/ 1697407 h 2482940"/>
              <a:gd name="connsiteX2" fmla="*/ 0 w 324971"/>
              <a:gd name="connsiteY2" fmla="*/ 1658411 h 2482940"/>
              <a:gd name="connsiteX3" fmla="*/ 138057 w 324971"/>
              <a:gd name="connsiteY3" fmla="*/ 1757471 h 2482940"/>
              <a:gd name="connsiteX4" fmla="*/ 192293 w 324971"/>
              <a:gd name="connsiteY4" fmla="*/ 2482940 h 2482940"/>
              <a:gd name="connsiteX5" fmla="*/ 225463 w 324971"/>
              <a:gd name="connsiteY5" fmla="*/ 2479354 h 2482940"/>
              <a:gd name="connsiteX6" fmla="*/ 184897 w 324971"/>
              <a:gd name="connsiteY6" fmla="*/ 1780779 h 2482940"/>
              <a:gd name="connsiteX7" fmla="*/ 324971 w 324971"/>
              <a:gd name="connsiteY7" fmla="*/ 1687994 h 2482940"/>
              <a:gd name="connsiteX8" fmla="*/ 198344 w 324971"/>
              <a:gd name="connsiteY8" fmla="*/ 1728560 h 2482940"/>
              <a:gd name="connsiteX9" fmla="*/ 182432 w 324971"/>
              <a:gd name="connsiteY9" fmla="*/ 626349 h 2482940"/>
              <a:gd name="connsiteX10" fmla="*/ 123265 w 324971"/>
              <a:gd name="connsiteY10" fmla="*/ 38488 h 2482940"/>
              <a:gd name="connsiteX0" fmla="*/ 123265 w 324971"/>
              <a:gd name="connsiteY0" fmla="*/ 163279 h 2607731"/>
              <a:gd name="connsiteX1" fmla="*/ 147246 w 324971"/>
              <a:gd name="connsiteY1" fmla="*/ 1822198 h 2607731"/>
              <a:gd name="connsiteX2" fmla="*/ 0 w 324971"/>
              <a:gd name="connsiteY2" fmla="*/ 1783202 h 2607731"/>
              <a:gd name="connsiteX3" fmla="*/ 138057 w 324971"/>
              <a:gd name="connsiteY3" fmla="*/ 1882262 h 2607731"/>
              <a:gd name="connsiteX4" fmla="*/ 192293 w 324971"/>
              <a:gd name="connsiteY4" fmla="*/ 2607731 h 2607731"/>
              <a:gd name="connsiteX5" fmla="*/ 225463 w 324971"/>
              <a:gd name="connsiteY5" fmla="*/ 2604145 h 2607731"/>
              <a:gd name="connsiteX6" fmla="*/ 184897 w 324971"/>
              <a:gd name="connsiteY6" fmla="*/ 1905570 h 2607731"/>
              <a:gd name="connsiteX7" fmla="*/ 324971 w 324971"/>
              <a:gd name="connsiteY7" fmla="*/ 1812785 h 2607731"/>
              <a:gd name="connsiteX8" fmla="*/ 198344 w 324971"/>
              <a:gd name="connsiteY8" fmla="*/ 1853351 h 2607731"/>
              <a:gd name="connsiteX9" fmla="*/ 174812 w 324971"/>
              <a:gd name="connsiteY9" fmla="*/ 183450 h 2607731"/>
              <a:gd name="connsiteX10" fmla="*/ 123265 w 324971"/>
              <a:gd name="connsiteY10" fmla="*/ 163279 h 2607731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74812 w 324971"/>
              <a:gd name="connsiteY9" fmla="*/ 20171 h 2444452"/>
              <a:gd name="connsiteX10" fmla="*/ 123265 w 324971"/>
              <a:gd name="connsiteY10" fmla="*/ 0 h 2444452"/>
              <a:gd name="connsiteX0" fmla="*/ 123265 w 324971"/>
              <a:gd name="connsiteY0" fmla="*/ 0 h 2444452"/>
              <a:gd name="connsiteX1" fmla="*/ 147246 w 324971"/>
              <a:gd name="connsiteY1" fmla="*/ 1658919 h 2444452"/>
              <a:gd name="connsiteX2" fmla="*/ 0 w 324971"/>
              <a:gd name="connsiteY2" fmla="*/ 1619923 h 2444452"/>
              <a:gd name="connsiteX3" fmla="*/ 138057 w 324971"/>
              <a:gd name="connsiteY3" fmla="*/ 1718983 h 2444452"/>
              <a:gd name="connsiteX4" fmla="*/ 192293 w 324971"/>
              <a:gd name="connsiteY4" fmla="*/ 2444452 h 2444452"/>
              <a:gd name="connsiteX5" fmla="*/ 225463 w 324971"/>
              <a:gd name="connsiteY5" fmla="*/ 2440866 h 2444452"/>
              <a:gd name="connsiteX6" fmla="*/ 184897 w 324971"/>
              <a:gd name="connsiteY6" fmla="*/ 1742291 h 2444452"/>
              <a:gd name="connsiteX7" fmla="*/ 324971 w 324971"/>
              <a:gd name="connsiteY7" fmla="*/ 1649506 h 2444452"/>
              <a:gd name="connsiteX8" fmla="*/ 198344 w 324971"/>
              <a:gd name="connsiteY8" fmla="*/ 1690072 h 2444452"/>
              <a:gd name="connsiteX9" fmla="*/ 159572 w 324971"/>
              <a:gd name="connsiteY9" fmla="*/ 23981 h 2444452"/>
              <a:gd name="connsiteX10" fmla="*/ 123265 w 324971"/>
              <a:gd name="connsiteY10" fmla="*/ 0 h 244445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4971"/>
              <a:gd name="connsiteY0" fmla="*/ 0 h 2425402"/>
              <a:gd name="connsiteX1" fmla="*/ 147246 w 324971"/>
              <a:gd name="connsiteY1" fmla="*/ 1639869 h 2425402"/>
              <a:gd name="connsiteX2" fmla="*/ 0 w 324971"/>
              <a:gd name="connsiteY2" fmla="*/ 1600873 h 2425402"/>
              <a:gd name="connsiteX3" fmla="*/ 138057 w 324971"/>
              <a:gd name="connsiteY3" fmla="*/ 1699933 h 2425402"/>
              <a:gd name="connsiteX4" fmla="*/ 192293 w 324971"/>
              <a:gd name="connsiteY4" fmla="*/ 2425402 h 2425402"/>
              <a:gd name="connsiteX5" fmla="*/ 225463 w 324971"/>
              <a:gd name="connsiteY5" fmla="*/ 2421816 h 2425402"/>
              <a:gd name="connsiteX6" fmla="*/ 184897 w 324971"/>
              <a:gd name="connsiteY6" fmla="*/ 1723241 h 2425402"/>
              <a:gd name="connsiteX7" fmla="*/ 324971 w 324971"/>
              <a:gd name="connsiteY7" fmla="*/ 1630456 h 2425402"/>
              <a:gd name="connsiteX8" fmla="*/ 198344 w 324971"/>
              <a:gd name="connsiteY8" fmla="*/ 1671022 h 2425402"/>
              <a:gd name="connsiteX9" fmla="*/ 159572 w 324971"/>
              <a:gd name="connsiteY9" fmla="*/ 4931 h 2425402"/>
              <a:gd name="connsiteX10" fmla="*/ 127075 w 32497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2324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98344 w 321161"/>
              <a:gd name="connsiteY8" fmla="*/ 167102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127075 w 321161"/>
              <a:gd name="connsiteY0" fmla="*/ 0 h 2425402"/>
              <a:gd name="connsiteX1" fmla="*/ 147246 w 321161"/>
              <a:gd name="connsiteY1" fmla="*/ 1639869 h 2425402"/>
              <a:gd name="connsiteX2" fmla="*/ 0 w 321161"/>
              <a:gd name="connsiteY2" fmla="*/ 1600873 h 2425402"/>
              <a:gd name="connsiteX3" fmla="*/ 138057 w 321161"/>
              <a:gd name="connsiteY3" fmla="*/ 1699933 h 2425402"/>
              <a:gd name="connsiteX4" fmla="*/ 192293 w 321161"/>
              <a:gd name="connsiteY4" fmla="*/ 2425402 h 2425402"/>
              <a:gd name="connsiteX5" fmla="*/ 225463 w 321161"/>
              <a:gd name="connsiteY5" fmla="*/ 2421816 h 2425402"/>
              <a:gd name="connsiteX6" fmla="*/ 184897 w 321161"/>
              <a:gd name="connsiteY6" fmla="*/ 1711811 h 2425402"/>
              <a:gd name="connsiteX7" fmla="*/ 321161 w 321161"/>
              <a:gd name="connsiteY7" fmla="*/ 1615216 h 2425402"/>
              <a:gd name="connsiteX8" fmla="*/ 183104 w 321161"/>
              <a:gd name="connsiteY8" fmla="*/ 1667212 h 2425402"/>
              <a:gd name="connsiteX9" fmla="*/ 159572 w 321161"/>
              <a:gd name="connsiteY9" fmla="*/ 4931 h 2425402"/>
              <a:gd name="connsiteX10" fmla="*/ 127075 w 321161"/>
              <a:gd name="connsiteY10" fmla="*/ 0 h 2425402"/>
              <a:gd name="connsiteX0" fmla="*/ 4814 w 198900"/>
              <a:gd name="connsiteY0" fmla="*/ 0 h 2425402"/>
              <a:gd name="connsiteX1" fmla="*/ 24985 w 198900"/>
              <a:gd name="connsiteY1" fmla="*/ 1639869 h 2425402"/>
              <a:gd name="connsiteX2" fmla="*/ 15796 w 198900"/>
              <a:gd name="connsiteY2" fmla="*/ 1699933 h 2425402"/>
              <a:gd name="connsiteX3" fmla="*/ 70032 w 198900"/>
              <a:gd name="connsiteY3" fmla="*/ 2425402 h 2425402"/>
              <a:gd name="connsiteX4" fmla="*/ 103202 w 198900"/>
              <a:gd name="connsiteY4" fmla="*/ 2421816 h 2425402"/>
              <a:gd name="connsiteX5" fmla="*/ 62636 w 198900"/>
              <a:gd name="connsiteY5" fmla="*/ 1711811 h 2425402"/>
              <a:gd name="connsiteX6" fmla="*/ 198900 w 198900"/>
              <a:gd name="connsiteY6" fmla="*/ 1615216 h 2425402"/>
              <a:gd name="connsiteX7" fmla="*/ 60843 w 198900"/>
              <a:gd name="connsiteY7" fmla="*/ 1667212 h 2425402"/>
              <a:gd name="connsiteX8" fmla="*/ 37311 w 198900"/>
              <a:gd name="connsiteY8" fmla="*/ 4931 h 2425402"/>
              <a:gd name="connsiteX9" fmla="*/ 4814 w 198900"/>
              <a:gd name="connsiteY9" fmla="*/ 0 h 2425402"/>
              <a:gd name="connsiteX0" fmla="*/ 4814 w 198900"/>
              <a:gd name="connsiteY0" fmla="*/ 0 h 2425402"/>
              <a:gd name="connsiteX1" fmla="*/ 24985 w 198900"/>
              <a:gd name="connsiteY1" fmla="*/ 1639869 h 2425402"/>
              <a:gd name="connsiteX2" fmla="*/ 70032 w 198900"/>
              <a:gd name="connsiteY2" fmla="*/ 2425402 h 2425402"/>
              <a:gd name="connsiteX3" fmla="*/ 103202 w 198900"/>
              <a:gd name="connsiteY3" fmla="*/ 2421816 h 2425402"/>
              <a:gd name="connsiteX4" fmla="*/ 62636 w 198900"/>
              <a:gd name="connsiteY4" fmla="*/ 1711811 h 2425402"/>
              <a:gd name="connsiteX5" fmla="*/ 198900 w 198900"/>
              <a:gd name="connsiteY5" fmla="*/ 1615216 h 2425402"/>
              <a:gd name="connsiteX6" fmla="*/ 60843 w 198900"/>
              <a:gd name="connsiteY6" fmla="*/ 1667212 h 2425402"/>
              <a:gd name="connsiteX7" fmla="*/ 37311 w 198900"/>
              <a:gd name="connsiteY7" fmla="*/ 4931 h 2425402"/>
              <a:gd name="connsiteX8" fmla="*/ 4814 w 198900"/>
              <a:gd name="connsiteY8" fmla="*/ 0 h 2425402"/>
              <a:gd name="connsiteX0" fmla="*/ 0 w 194086"/>
              <a:gd name="connsiteY0" fmla="*/ 0 h 2425402"/>
              <a:gd name="connsiteX1" fmla="*/ 65218 w 194086"/>
              <a:gd name="connsiteY1" fmla="*/ 2425402 h 2425402"/>
              <a:gd name="connsiteX2" fmla="*/ 98388 w 194086"/>
              <a:gd name="connsiteY2" fmla="*/ 2421816 h 2425402"/>
              <a:gd name="connsiteX3" fmla="*/ 57822 w 194086"/>
              <a:gd name="connsiteY3" fmla="*/ 1711811 h 2425402"/>
              <a:gd name="connsiteX4" fmla="*/ 194086 w 194086"/>
              <a:gd name="connsiteY4" fmla="*/ 1615216 h 2425402"/>
              <a:gd name="connsiteX5" fmla="*/ 56029 w 194086"/>
              <a:gd name="connsiteY5" fmla="*/ 1667212 h 2425402"/>
              <a:gd name="connsiteX6" fmla="*/ 32497 w 194086"/>
              <a:gd name="connsiteY6" fmla="*/ 4931 h 2425402"/>
              <a:gd name="connsiteX7" fmla="*/ 0 w 194086"/>
              <a:gd name="connsiteY7" fmla="*/ 0 h 2425402"/>
              <a:gd name="connsiteX0" fmla="*/ 0 w 194086"/>
              <a:gd name="connsiteY0" fmla="*/ 0 h 2425402"/>
              <a:gd name="connsiteX1" fmla="*/ 65218 w 194086"/>
              <a:gd name="connsiteY1" fmla="*/ 2425402 h 2425402"/>
              <a:gd name="connsiteX2" fmla="*/ 98388 w 194086"/>
              <a:gd name="connsiteY2" fmla="*/ 2421816 h 2425402"/>
              <a:gd name="connsiteX3" fmla="*/ 57822 w 194086"/>
              <a:gd name="connsiteY3" fmla="*/ 1711811 h 2425402"/>
              <a:gd name="connsiteX4" fmla="*/ 194086 w 194086"/>
              <a:gd name="connsiteY4" fmla="*/ 1615216 h 2425402"/>
              <a:gd name="connsiteX5" fmla="*/ 32497 w 194086"/>
              <a:gd name="connsiteY5" fmla="*/ 4931 h 2425402"/>
              <a:gd name="connsiteX6" fmla="*/ 0 w 194086"/>
              <a:gd name="connsiteY6" fmla="*/ 0 h 2425402"/>
              <a:gd name="connsiteX0" fmla="*/ 0 w 98388"/>
              <a:gd name="connsiteY0" fmla="*/ 0 h 2425402"/>
              <a:gd name="connsiteX1" fmla="*/ 65218 w 98388"/>
              <a:gd name="connsiteY1" fmla="*/ 2425402 h 2425402"/>
              <a:gd name="connsiteX2" fmla="*/ 98388 w 98388"/>
              <a:gd name="connsiteY2" fmla="*/ 2421816 h 2425402"/>
              <a:gd name="connsiteX3" fmla="*/ 57822 w 98388"/>
              <a:gd name="connsiteY3" fmla="*/ 1711811 h 2425402"/>
              <a:gd name="connsiteX4" fmla="*/ 32497 w 98388"/>
              <a:gd name="connsiteY4" fmla="*/ 4931 h 2425402"/>
              <a:gd name="connsiteX5" fmla="*/ 0 w 98388"/>
              <a:gd name="connsiteY5" fmla="*/ 0 h 2425402"/>
              <a:gd name="connsiteX0" fmla="*/ 0 w 98388"/>
              <a:gd name="connsiteY0" fmla="*/ 0 h 2425402"/>
              <a:gd name="connsiteX1" fmla="*/ 65218 w 98388"/>
              <a:gd name="connsiteY1" fmla="*/ 2425402 h 2425402"/>
              <a:gd name="connsiteX2" fmla="*/ 98388 w 98388"/>
              <a:gd name="connsiteY2" fmla="*/ 2421816 h 2425402"/>
              <a:gd name="connsiteX3" fmla="*/ 32497 w 98388"/>
              <a:gd name="connsiteY3" fmla="*/ 4931 h 2425402"/>
              <a:gd name="connsiteX4" fmla="*/ 0 w 98388"/>
              <a:gd name="connsiteY4" fmla="*/ 0 h 2425402"/>
              <a:gd name="connsiteX0" fmla="*/ 0 w 98388"/>
              <a:gd name="connsiteY0" fmla="*/ 18882 h 2420471"/>
              <a:gd name="connsiteX1" fmla="*/ 65218 w 98388"/>
              <a:gd name="connsiteY1" fmla="*/ 2420471 h 2420471"/>
              <a:gd name="connsiteX2" fmla="*/ 98388 w 98388"/>
              <a:gd name="connsiteY2" fmla="*/ 2416885 h 2420471"/>
              <a:gd name="connsiteX3" fmla="*/ 32497 w 98388"/>
              <a:gd name="connsiteY3" fmla="*/ 0 h 2420471"/>
              <a:gd name="connsiteX4" fmla="*/ 0 w 98388"/>
              <a:gd name="connsiteY4" fmla="*/ 18882 h 2420471"/>
              <a:gd name="connsiteX0" fmla="*/ 0 w 98388"/>
              <a:gd name="connsiteY0" fmla="*/ 0 h 2401589"/>
              <a:gd name="connsiteX1" fmla="*/ 65218 w 98388"/>
              <a:gd name="connsiteY1" fmla="*/ 2401589 h 2401589"/>
              <a:gd name="connsiteX2" fmla="*/ 98388 w 98388"/>
              <a:gd name="connsiteY2" fmla="*/ 2398003 h 2401589"/>
              <a:gd name="connsiteX3" fmla="*/ 37260 w 98388"/>
              <a:gd name="connsiteY3" fmla="*/ 14455 h 2401589"/>
              <a:gd name="connsiteX4" fmla="*/ 0 w 98388"/>
              <a:gd name="connsiteY4" fmla="*/ 0 h 2401589"/>
              <a:gd name="connsiteX0" fmla="*/ 0 w 98388"/>
              <a:gd name="connsiteY0" fmla="*/ 0 h 2401589"/>
              <a:gd name="connsiteX1" fmla="*/ 65218 w 98388"/>
              <a:gd name="connsiteY1" fmla="*/ 2401589 h 2401589"/>
              <a:gd name="connsiteX2" fmla="*/ 98388 w 98388"/>
              <a:gd name="connsiteY2" fmla="*/ 2398003 h 2401589"/>
              <a:gd name="connsiteX3" fmla="*/ 32498 w 98388"/>
              <a:gd name="connsiteY3" fmla="*/ 168 h 2401589"/>
              <a:gd name="connsiteX4" fmla="*/ 0 w 98388"/>
              <a:gd name="connsiteY4" fmla="*/ 0 h 2401589"/>
              <a:gd name="connsiteX0" fmla="*/ 0 w 98388"/>
              <a:gd name="connsiteY0" fmla="*/ 9357 h 2401421"/>
              <a:gd name="connsiteX1" fmla="*/ 65218 w 98388"/>
              <a:gd name="connsiteY1" fmla="*/ 2401421 h 2401421"/>
              <a:gd name="connsiteX2" fmla="*/ 98388 w 98388"/>
              <a:gd name="connsiteY2" fmla="*/ 2397835 h 2401421"/>
              <a:gd name="connsiteX3" fmla="*/ 32498 w 98388"/>
              <a:gd name="connsiteY3" fmla="*/ 0 h 2401421"/>
              <a:gd name="connsiteX4" fmla="*/ 0 w 98388"/>
              <a:gd name="connsiteY4" fmla="*/ 9357 h 2401421"/>
              <a:gd name="connsiteX0" fmla="*/ 0 w 98388"/>
              <a:gd name="connsiteY0" fmla="*/ 9357 h 2401421"/>
              <a:gd name="connsiteX1" fmla="*/ 65218 w 98388"/>
              <a:gd name="connsiteY1" fmla="*/ 2401421 h 2401421"/>
              <a:gd name="connsiteX2" fmla="*/ 98388 w 98388"/>
              <a:gd name="connsiteY2" fmla="*/ 2216860 h 2401421"/>
              <a:gd name="connsiteX3" fmla="*/ 32498 w 98388"/>
              <a:gd name="connsiteY3" fmla="*/ 0 h 2401421"/>
              <a:gd name="connsiteX4" fmla="*/ 0 w 98388"/>
              <a:gd name="connsiteY4" fmla="*/ 9357 h 2401421"/>
              <a:gd name="connsiteX0" fmla="*/ 0 w 98388"/>
              <a:gd name="connsiteY0" fmla="*/ 9357 h 2239496"/>
              <a:gd name="connsiteX1" fmla="*/ 65218 w 98388"/>
              <a:gd name="connsiteY1" fmla="*/ 2239496 h 2239496"/>
              <a:gd name="connsiteX2" fmla="*/ 98388 w 98388"/>
              <a:gd name="connsiteY2" fmla="*/ 2216860 h 2239496"/>
              <a:gd name="connsiteX3" fmla="*/ 32498 w 98388"/>
              <a:gd name="connsiteY3" fmla="*/ 0 h 2239496"/>
              <a:gd name="connsiteX4" fmla="*/ 0 w 98388"/>
              <a:gd name="connsiteY4" fmla="*/ 9357 h 2239496"/>
              <a:gd name="connsiteX0" fmla="*/ 0 w 98388"/>
              <a:gd name="connsiteY0" fmla="*/ 9357 h 2239496"/>
              <a:gd name="connsiteX1" fmla="*/ 65218 w 98388"/>
              <a:gd name="connsiteY1" fmla="*/ 2239496 h 2239496"/>
              <a:gd name="connsiteX2" fmla="*/ 98388 w 98388"/>
              <a:gd name="connsiteY2" fmla="*/ 2216860 h 2239496"/>
              <a:gd name="connsiteX3" fmla="*/ 32498 w 98388"/>
              <a:gd name="connsiteY3" fmla="*/ 0 h 2239496"/>
              <a:gd name="connsiteX4" fmla="*/ 0 w 98388"/>
              <a:gd name="connsiteY4" fmla="*/ 9357 h 2239496"/>
              <a:gd name="connsiteX0" fmla="*/ 0 w 98388"/>
              <a:gd name="connsiteY0" fmla="*/ 9357 h 2239496"/>
              <a:gd name="connsiteX1" fmla="*/ 65218 w 98388"/>
              <a:gd name="connsiteY1" fmla="*/ 2239496 h 2239496"/>
              <a:gd name="connsiteX2" fmla="*/ 98388 w 98388"/>
              <a:gd name="connsiteY2" fmla="*/ 2216860 h 2239496"/>
              <a:gd name="connsiteX3" fmla="*/ 32498 w 98388"/>
              <a:gd name="connsiteY3" fmla="*/ 0 h 2239496"/>
              <a:gd name="connsiteX4" fmla="*/ 0 w 98388"/>
              <a:gd name="connsiteY4" fmla="*/ 9357 h 2239496"/>
              <a:gd name="connsiteX0" fmla="*/ 0 w 98388"/>
              <a:gd name="connsiteY0" fmla="*/ 9357 h 2239496"/>
              <a:gd name="connsiteX1" fmla="*/ 65218 w 98388"/>
              <a:gd name="connsiteY1" fmla="*/ 2239496 h 2239496"/>
              <a:gd name="connsiteX2" fmla="*/ 98388 w 98388"/>
              <a:gd name="connsiteY2" fmla="*/ 2216860 h 2239496"/>
              <a:gd name="connsiteX3" fmla="*/ 32498 w 98388"/>
              <a:gd name="connsiteY3" fmla="*/ 0 h 2239496"/>
              <a:gd name="connsiteX4" fmla="*/ 0 w 98388"/>
              <a:gd name="connsiteY4" fmla="*/ 9357 h 2239496"/>
              <a:gd name="connsiteX0" fmla="*/ 0 w 98388"/>
              <a:gd name="connsiteY0" fmla="*/ 9357 h 2239496"/>
              <a:gd name="connsiteX1" fmla="*/ 65218 w 98388"/>
              <a:gd name="connsiteY1" fmla="*/ 2239496 h 2239496"/>
              <a:gd name="connsiteX2" fmla="*/ 98388 w 98388"/>
              <a:gd name="connsiteY2" fmla="*/ 2216860 h 2239496"/>
              <a:gd name="connsiteX3" fmla="*/ 32498 w 98388"/>
              <a:gd name="connsiteY3" fmla="*/ 0 h 2239496"/>
              <a:gd name="connsiteX4" fmla="*/ 0 w 98388"/>
              <a:gd name="connsiteY4" fmla="*/ 9357 h 223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88" h="2239496">
                <a:moveTo>
                  <a:pt x="0" y="9357"/>
                </a:moveTo>
                <a:cubicBezTo>
                  <a:pt x="5453" y="412769"/>
                  <a:pt x="-8330" y="1126248"/>
                  <a:pt x="65218" y="2239496"/>
                </a:cubicBezTo>
                <a:lnTo>
                  <a:pt x="98388" y="2216860"/>
                </a:lnTo>
                <a:cubicBezTo>
                  <a:pt x="38324" y="1244545"/>
                  <a:pt x="21124" y="872303"/>
                  <a:pt x="32498" y="0"/>
                </a:cubicBezTo>
                <a:lnTo>
                  <a:pt x="0" y="935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kumimoji="0" lang="zh-TW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4" name="手繪多邊形 5"/>
          <p:cNvSpPr>
            <a:spLocks noEditPoints="1"/>
          </p:cNvSpPr>
          <p:nvPr userDrawn="1"/>
        </p:nvSpPr>
        <p:spPr bwMode="auto">
          <a:xfrm>
            <a:off x="208367" y="3480760"/>
            <a:ext cx="777875" cy="636588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blipFill>
            <a:blip r:embed="rId2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25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5" name="手繪多邊形 5"/>
          <p:cNvSpPr>
            <a:spLocks noEditPoints="1"/>
          </p:cNvSpPr>
          <p:nvPr userDrawn="1"/>
        </p:nvSpPr>
        <p:spPr bwMode="auto">
          <a:xfrm>
            <a:off x="208367" y="3480760"/>
            <a:ext cx="777875" cy="636588"/>
          </a:xfrm>
          <a:custGeom>
            <a:avLst/>
            <a:gdLst>
              <a:gd name="T0" fmla="*/ 114 w 244"/>
              <a:gd name="T1" fmla="*/ 180 h 199"/>
              <a:gd name="T2" fmla="*/ 91 w 244"/>
              <a:gd name="T3" fmla="*/ 168 h 199"/>
              <a:gd name="T4" fmla="*/ 45 w 244"/>
              <a:gd name="T5" fmla="*/ 95 h 199"/>
              <a:gd name="T6" fmla="*/ 76 w 244"/>
              <a:gd name="T7" fmla="*/ 57 h 199"/>
              <a:gd name="T8" fmla="*/ 83 w 244"/>
              <a:gd name="T9" fmla="*/ 58 h 199"/>
              <a:gd name="T10" fmla="*/ 127 w 244"/>
              <a:gd name="T11" fmla="*/ 95 h 199"/>
              <a:gd name="T12" fmla="*/ 177 w 244"/>
              <a:gd name="T13" fmla="*/ 58 h 199"/>
              <a:gd name="T14" fmla="*/ 192 w 244"/>
              <a:gd name="T15" fmla="*/ 76 h 199"/>
              <a:gd name="T16" fmla="*/ 178 w 244"/>
              <a:gd name="T17" fmla="*/ 124 h 199"/>
              <a:gd name="T18" fmla="*/ 130 w 244"/>
              <a:gd name="T19" fmla="*/ 174 h 199"/>
              <a:gd name="T20" fmla="*/ 114 w 244"/>
              <a:gd name="T21" fmla="*/ 180 h 199"/>
              <a:gd name="T22" fmla="*/ 51 w 244"/>
              <a:gd name="T23" fmla="*/ 0 h 199"/>
              <a:gd name="T24" fmla="*/ 47 w 244"/>
              <a:gd name="T25" fmla="*/ 0 h 199"/>
              <a:gd name="T26" fmla="*/ 1 w 244"/>
              <a:gd name="T27" fmla="*/ 62 h 199"/>
              <a:gd name="T28" fmla="*/ 1 w 244"/>
              <a:gd name="T29" fmla="*/ 68 h 199"/>
              <a:gd name="T30" fmla="*/ 1 w 244"/>
              <a:gd name="T31" fmla="*/ 69 h 199"/>
              <a:gd name="T32" fmla="*/ 75 w 244"/>
              <a:gd name="T33" fmla="*/ 180 h 199"/>
              <a:gd name="T34" fmla="*/ 113 w 244"/>
              <a:gd name="T35" fmla="*/ 199 h 199"/>
              <a:gd name="T36" fmla="*/ 116 w 244"/>
              <a:gd name="T37" fmla="*/ 199 h 199"/>
              <a:gd name="T38" fmla="*/ 116 w 244"/>
              <a:gd name="T39" fmla="*/ 199 h 199"/>
              <a:gd name="T40" fmla="*/ 139 w 244"/>
              <a:gd name="T41" fmla="*/ 190 h 199"/>
              <a:gd name="T42" fmla="*/ 216 w 244"/>
              <a:gd name="T43" fmla="*/ 109 h 199"/>
              <a:gd name="T44" fmla="*/ 238 w 244"/>
              <a:gd name="T45" fmla="*/ 31 h 199"/>
              <a:gd name="T46" fmla="*/ 214 w 244"/>
              <a:gd name="T47" fmla="*/ 3 h 199"/>
              <a:gd name="T48" fmla="*/ 133 w 244"/>
              <a:gd name="T49" fmla="*/ 62 h 199"/>
              <a:gd name="T50" fmla="*/ 61 w 244"/>
              <a:gd name="T51" fmla="*/ 1 h 199"/>
              <a:gd name="T52" fmla="*/ 51 w 244"/>
              <a:gd name="T53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4" h="199">
                <a:moveTo>
                  <a:pt x="114" y="180"/>
                </a:moveTo>
                <a:cubicBezTo>
                  <a:pt x="106" y="180"/>
                  <a:pt x="100" y="175"/>
                  <a:pt x="91" y="168"/>
                </a:cubicBezTo>
                <a:cubicBezTo>
                  <a:pt x="74" y="154"/>
                  <a:pt x="45" y="121"/>
                  <a:pt x="45" y="95"/>
                </a:cubicBezTo>
                <a:cubicBezTo>
                  <a:pt x="45" y="78"/>
                  <a:pt x="58" y="57"/>
                  <a:pt x="76" y="57"/>
                </a:cubicBezTo>
                <a:cubicBezTo>
                  <a:pt x="78" y="57"/>
                  <a:pt x="80" y="57"/>
                  <a:pt x="83" y="58"/>
                </a:cubicBezTo>
                <a:cubicBezTo>
                  <a:pt x="105" y="63"/>
                  <a:pt x="111" y="75"/>
                  <a:pt x="127" y="95"/>
                </a:cubicBezTo>
                <a:cubicBezTo>
                  <a:pt x="136" y="84"/>
                  <a:pt x="160" y="58"/>
                  <a:pt x="177" y="58"/>
                </a:cubicBezTo>
                <a:cubicBezTo>
                  <a:pt x="184" y="58"/>
                  <a:pt x="189" y="63"/>
                  <a:pt x="192" y="76"/>
                </a:cubicBezTo>
                <a:cubicBezTo>
                  <a:pt x="195" y="97"/>
                  <a:pt x="187" y="108"/>
                  <a:pt x="178" y="124"/>
                </a:cubicBezTo>
                <a:cubicBezTo>
                  <a:pt x="168" y="140"/>
                  <a:pt x="146" y="164"/>
                  <a:pt x="130" y="174"/>
                </a:cubicBezTo>
                <a:cubicBezTo>
                  <a:pt x="124" y="178"/>
                  <a:pt x="119" y="180"/>
                  <a:pt x="114" y="180"/>
                </a:cubicBezTo>
                <a:moveTo>
                  <a:pt x="51" y="0"/>
                </a:moveTo>
                <a:cubicBezTo>
                  <a:pt x="50" y="0"/>
                  <a:pt x="49" y="0"/>
                  <a:pt x="47" y="0"/>
                </a:cubicBezTo>
                <a:cubicBezTo>
                  <a:pt x="19" y="3"/>
                  <a:pt x="0" y="36"/>
                  <a:pt x="1" y="62"/>
                </a:cubicBezTo>
                <a:cubicBezTo>
                  <a:pt x="1" y="64"/>
                  <a:pt x="1" y="66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5" y="110"/>
                  <a:pt x="48" y="159"/>
                  <a:pt x="75" y="180"/>
                </a:cubicBezTo>
                <a:cubicBezTo>
                  <a:pt x="90" y="191"/>
                  <a:pt x="100" y="199"/>
                  <a:pt x="113" y="199"/>
                </a:cubicBezTo>
                <a:cubicBezTo>
                  <a:pt x="114" y="199"/>
                  <a:pt x="115" y="199"/>
                  <a:pt x="116" y="199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2" y="199"/>
                  <a:pt x="130" y="196"/>
                  <a:pt x="139" y="190"/>
                </a:cubicBezTo>
                <a:cubicBezTo>
                  <a:pt x="165" y="174"/>
                  <a:pt x="201" y="136"/>
                  <a:pt x="216" y="109"/>
                </a:cubicBezTo>
                <a:cubicBezTo>
                  <a:pt x="231" y="84"/>
                  <a:pt x="244" y="66"/>
                  <a:pt x="238" y="31"/>
                </a:cubicBezTo>
                <a:cubicBezTo>
                  <a:pt x="235" y="10"/>
                  <a:pt x="226" y="3"/>
                  <a:pt x="214" y="3"/>
                </a:cubicBezTo>
                <a:cubicBezTo>
                  <a:pt x="188" y="3"/>
                  <a:pt x="148" y="43"/>
                  <a:pt x="133" y="62"/>
                </a:cubicBezTo>
                <a:cubicBezTo>
                  <a:pt x="108" y="30"/>
                  <a:pt x="98" y="10"/>
                  <a:pt x="61" y="1"/>
                </a:cubicBezTo>
                <a:cubicBezTo>
                  <a:pt x="58" y="0"/>
                  <a:pt x="55" y="0"/>
                  <a:pt x="51" y="0"/>
                </a:cubicBezTo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16" name="手繪多邊形 22"/>
          <p:cNvSpPr>
            <a:spLocks/>
          </p:cNvSpPr>
          <p:nvPr userDrawn="1"/>
        </p:nvSpPr>
        <p:spPr bwMode="auto">
          <a:xfrm rot="21262715">
            <a:off x="133288" y="5429368"/>
            <a:ext cx="204249" cy="965176"/>
          </a:xfrm>
          <a:custGeom>
            <a:avLst/>
            <a:gdLst>
              <a:gd name="T0" fmla="*/ 30 w 51"/>
              <a:gd name="T1" fmla="*/ 91 h 238"/>
              <a:gd name="T2" fmla="*/ 30 w 51"/>
              <a:gd name="T3" fmla="*/ 72 h 238"/>
              <a:gd name="T4" fmla="*/ 47 w 51"/>
              <a:gd name="T5" fmla="*/ 59 h 238"/>
              <a:gd name="T6" fmla="*/ 31 w 51"/>
              <a:gd name="T7" fmla="*/ 45 h 238"/>
              <a:gd name="T8" fmla="*/ 32 w 51"/>
              <a:gd name="T9" fmla="*/ 27 h 238"/>
              <a:gd name="T10" fmla="*/ 47 w 51"/>
              <a:gd name="T11" fmla="*/ 16 h 238"/>
              <a:gd name="T12" fmla="*/ 34 w 51"/>
              <a:gd name="T13" fmla="*/ 1 h 238"/>
              <a:gd name="T14" fmla="*/ 17 w 51"/>
              <a:gd name="T15" fmla="*/ 12 h 238"/>
              <a:gd name="T16" fmla="*/ 28 w 51"/>
              <a:gd name="T17" fmla="*/ 26 h 238"/>
              <a:gd name="T18" fmla="*/ 26 w 51"/>
              <a:gd name="T19" fmla="*/ 45 h 238"/>
              <a:gd name="T20" fmla="*/ 7 w 51"/>
              <a:gd name="T21" fmla="*/ 58 h 238"/>
              <a:gd name="T22" fmla="*/ 25 w 51"/>
              <a:gd name="T23" fmla="*/ 72 h 238"/>
              <a:gd name="T24" fmla="*/ 25 w 51"/>
              <a:gd name="T25" fmla="*/ 91 h 238"/>
              <a:gd name="T26" fmla="*/ 24 w 51"/>
              <a:gd name="T27" fmla="*/ 91 h 238"/>
              <a:gd name="T28" fmla="*/ 0 w 51"/>
              <a:gd name="T29" fmla="*/ 108 h 238"/>
              <a:gd name="T30" fmla="*/ 26 w 51"/>
              <a:gd name="T31" fmla="*/ 121 h 238"/>
              <a:gd name="T32" fmla="*/ 27 w 51"/>
              <a:gd name="T33" fmla="*/ 121 h 238"/>
              <a:gd name="T34" fmla="*/ 40 w 51"/>
              <a:gd name="T35" fmla="*/ 238 h 238"/>
              <a:gd name="T36" fmla="*/ 45 w 51"/>
              <a:gd name="T37" fmla="*/ 237 h 238"/>
              <a:gd name="T38" fmla="*/ 32 w 51"/>
              <a:gd name="T39" fmla="*/ 121 h 238"/>
              <a:gd name="T40" fmla="*/ 51 w 51"/>
              <a:gd name="T41" fmla="*/ 105 h 238"/>
              <a:gd name="T42" fmla="*/ 30 w 51"/>
              <a:gd name="T43" fmla="*/ 9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238">
                <a:moveTo>
                  <a:pt x="30" y="91"/>
                </a:moveTo>
                <a:cubicBezTo>
                  <a:pt x="30" y="85"/>
                  <a:pt x="30" y="78"/>
                  <a:pt x="30" y="72"/>
                </a:cubicBezTo>
                <a:cubicBezTo>
                  <a:pt x="39" y="71"/>
                  <a:pt x="47" y="65"/>
                  <a:pt x="47" y="59"/>
                </a:cubicBezTo>
                <a:cubicBezTo>
                  <a:pt x="47" y="52"/>
                  <a:pt x="40" y="46"/>
                  <a:pt x="31" y="45"/>
                </a:cubicBezTo>
                <a:cubicBezTo>
                  <a:pt x="31" y="39"/>
                  <a:pt x="32" y="33"/>
                  <a:pt x="32" y="27"/>
                </a:cubicBezTo>
                <a:cubicBezTo>
                  <a:pt x="40" y="27"/>
                  <a:pt x="46" y="22"/>
                  <a:pt x="47" y="16"/>
                </a:cubicBezTo>
                <a:cubicBezTo>
                  <a:pt x="48" y="9"/>
                  <a:pt x="42" y="2"/>
                  <a:pt x="34" y="1"/>
                </a:cubicBezTo>
                <a:cubicBezTo>
                  <a:pt x="26" y="0"/>
                  <a:pt x="18" y="5"/>
                  <a:pt x="17" y="12"/>
                </a:cubicBezTo>
                <a:cubicBezTo>
                  <a:pt x="16" y="18"/>
                  <a:pt x="21" y="24"/>
                  <a:pt x="28" y="26"/>
                </a:cubicBezTo>
                <a:cubicBezTo>
                  <a:pt x="27" y="32"/>
                  <a:pt x="26" y="38"/>
                  <a:pt x="26" y="45"/>
                </a:cubicBezTo>
                <a:cubicBezTo>
                  <a:pt x="16" y="45"/>
                  <a:pt x="7" y="51"/>
                  <a:pt x="7" y="58"/>
                </a:cubicBezTo>
                <a:cubicBezTo>
                  <a:pt x="7" y="65"/>
                  <a:pt x="15" y="71"/>
                  <a:pt x="25" y="72"/>
                </a:cubicBezTo>
                <a:cubicBezTo>
                  <a:pt x="25" y="78"/>
                  <a:pt x="25" y="85"/>
                  <a:pt x="25" y="91"/>
                </a:cubicBezTo>
                <a:cubicBezTo>
                  <a:pt x="25" y="91"/>
                  <a:pt x="25" y="91"/>
                  <a:pt x="24" y="91"/>
                </a:cubicBezTo>
                <a:cubicBezTo>
                  <a:pt x="11" y="92"/>
                  <a:pt x="0" y="99"/>
                  <a:pt x="0" y="108"/>
                </a:cubicBezTo>
                <a:cubicBezTo>
                  <a:pt x="1" y="116"/>
                  <a:pt x="12" y="122"/>
                  <a:pt x="26" y="121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30" y="160"/>
                  <a:pt x="36" y="199"/>
                  <a:pt x="40" y="238"/>
                </a:cubicBezTo>
                <a:cubicBezTo>
                  <a:pt x="45" y="237"/>
                  <a:pt x="45" y="237"/>
                  <a:pt x="45" y="237"/>
                </a:cubicBezTo>
                <a:cubicBezTo>
                  <a:pt x="41" y="198"/>
                  <a:pt x="35" y="159"/>
                  <a:pt x="32" y="121"/>
                </a:cubicBezTo>
                <a:cubicBezTo>
                  <a:pt x="43" y="119"/>
                  <a:pt x="51" y="112"/>
                  <a:pt x="51" y="105"/>
                </a:cubicBezTo>
                <a:cubicBezTo>
                  <a:pt x="50" y="98"/>
                  <a:pt x="41" y="92"/>
                  <a:pt x="30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/>
          </a:p>
        </p:txBody>
      </p:sp>
      <p:sp>
        <p:nvSpPr>
          <p:cNvPr id="7" name="手繪多邊形 6"/>
          <p:cNvSpPr/>
          <p:nvPr userDrawn="1"/>
        </p:nvSpPr>
        <p:spPr>
          <a:xfrm>
            <a:off x="1524" y="6194218"/>
            <a:ext cx="12188952" cy="663782"/>
          </a:xfrm>
          <a:custGeom>
            <a:avLst/>
            <a:gdLst>
              <a:gd name="connsiteX0" fmla="*/ 2898990 w 12195510"/>
              <a:gd name="connsiteY0" fmla="*/ 1130 h 705247"/>
              <a:gd name="connsiteX1" fmla="*/ 3489295 w 12195510"/>
              <a:gd name="connsiteY1" fmla="*/ 1219 h 705247"/>
              <a:gd name="connsiteX2" fmla="*/ 12036716 w 12195510"/>
              <a:gd name="connsiteY2" fmla="*/ 341913 h 705247"/>
              <a:gd name="connsiteX3" fmla="*/ 12195510 w 12195510"/>
              <a:gd name="connsiteY3" fmla="*/ 328917 h 705247"/>
              <a:gd name="connsiteX4" fmla="*/ 12195510 w 12195510"/>
              <a:gd name="connsiteY4" fmla="*/ 705247 h 705247"/>
              <a:gd name="connsiteX5" fmla="*/ 0 w 12195510"/>
              <a:gd name="connsiteY5" fmla="*/ 705247 h 705247"/>
              <a:gd name="connsiteX6" fmla="*/ 0 w 12195510"/>
              <a:gd name="connsiteY6" fmla="*/ 253521 h 705247"/>
              <a:gd name="connsiteX7" fmla="*/ 297990 w 12195510"/>
              <a:gd name="connsiteY7" fmla="*/ 189201 h 705247"/>
              <a:gd name="connsiteX8" fmla="*/ 2898990 w 12195510"/>
              <a:gd name="connsiteY8" fmla="*/ 1130 h 705247"/>
              <a:gd name="connsiteX0" fmla="*/ 2898990 w 12195510"/>
              <a:gd name="connsiteY0" fmla="*/ 0 h 704117"/>
              <a:gd name="connsiteX1" fmla="*/ 3489295 w 12195510"/>
              <a:gd name="connsiteY1" fmla="*/ 89 h 704117"/>
              <a:gd name="connsiteX2" fmla="*/ 12036716 w 12195510"/>
              <a:gd name="connsiteY2" fmla="*/ 340783 h 704117"/>
              <a:gd name="connsiteX3" fmla="*/ 12195510 w 12195510"/>
              <a:gd name="connsiteY3" fmla="*/ 327787 h 704117"/>
              <a:gd name="connsiteX4" fmla="*/ 12195510 w 12195510"/>
              <a:gd name="connsiteY4" fmla="*/ 704117 h 704117"/>
              <a:gd name="connsiteX5" fmla="*/ 0 w 12195510"/>
              <a:gd name="connsiteY5" fmla="*/ 704117 h 704117"/>
              <a:gd name="connsiteX6" fmla="*/ 0 w 12195510"/>
              <a:gd name="connsiteY6" fmla="*/ 252391 h 704117"/>
              <a:gd name="connsiteX7" fmla="*/ 2898990 w 12195510"/>
              <a:gd name="connsiteY7" fmla="*/ 0 h 704117"/>
              <a:gd name="connsiteX0" fmla="*/ 0 w 12195510"/>
              <a:gd name="connsiteY0" fmla="*/ 252302 h 704028"/>
              <a:gd name="connsiteX1" fmla="*/ 3489295 w 12195510"/>
              <a:gd name="connsiteY1" fmla="*/ 0 h 704028"/>
              <a:gd name="connsiteX2" fmla="*/ 12036716 w 12195510"/>
              <a:gd name="connsiteY2" fmla="*/ 340694 h 704028"/>
              <a:gd name="connsiteX3" fmla="*/ 12195510 w 12195510"/>
              <a:gd name="connsiteY3" fmla="*/ 327698 h 704028"/>
              <a:gd name="connsiteX4" fmla="*/ 12195510 w 12195510"/>
              <a:gd name="connsiteY4" fmla="*/ 704028 h 704028"/>
              <a:gd name="connsiteX5" fmla="*/ 0 w 12195510"/>
              <a:gd name="connsiteY5" fmla="*/ 704028 h 704028"/>
              <a:gd name="connsiteX6" fmla="*/ 0 w 12195510"/>
              <a:gd name="connsiteY6" fmla="*/ 252302 h 704028"/>
              <a:gd name="connsiteX0" fmla="*/ 0 w 12195510"/>
              <a:gd name="connsiteY0" fmla="*/ 264208 h 715934"/>
              <a:gd name="connsiteX1" fmla="*/ 3501201 w 12195510"/>
              <a:gd name="connsiteY1" fmla="*/ 0 h 715934"/>
              <a:gd name="connsiteX2" fmla="*/ 12036716 w 12195510"/>
              <a:gd name="connsiteY2" fmla="*/ 352600 h 715934"/>
              <a:gd name="connsiteX3" fmla="*/ 12195510 w 12195510"/>
              <a:gd name="connsiteY3" fmla="*/ 339604 h 715934"/>
              <a:gd name="connsiteX4" fmla="*/ 12195510 w 12195510"/>
              <a:gd name="connsiteY4" fmla="*/ 715934 h 715934"/>
              <a:gd name="connsiteX5" fmla="*/ 0 w 12195510"/>
              <a:gd name="connsiteY5" fmla="*/ 715934 h 715934"/>
              <a:gd name="connsiteX6" fmla="*/ 0 w 12195510"/>
              <a:gd name="connsiteY6" fmla="*/ 264208 h 715934"/>
              <a:gd name="connsiteX0" fmla="*/ 0 w 12195510"/>
              <a:gd name="connsiteY0" fmla="*/ 265158 h 716884"/>
              <a:gd name="connsiteX1" fmla="*/ 3501201 w 12195510"/>
              <a:gd name="connsiteY1" fmla="*/ 950 h 716884"/>
              <a:gd name="connsiteX2" fmla="*/ 12036716 w 12195510"/>
              <a:gd name="connsiteY2" fmla="*/ 353550 h 716884"/>
              <a:gd name="connsiteX3" fmla="*/ 12195510 w 12195510"/>
              <a:gd name="connsiteY3" fmla="*/ 340554 h 716884"/>
              <a:gd name="connsiteX4" fmla="*/ 12195510 w 12195510"/>
              <a:gd name="connsiteY4" fmla="*/ 716884 h 716884"/>
              <a:gd name="connsiteX5" fmla="*/ 0 w 12195510"/>
              <a:gd name="connsiteY5" fmla="*/ 716884 h 716884"/>
              <a:gd name="connsiteX6" fmla="*/ 0 w 12195510"/>
              <a:gd name="connsiteY6" fmla="*/ 265158 h 716884"/>
              <a:gd name="connsiteX0" fmla="*/ 0 w 12195510"/>
              <a:gd name="connsiteY0" fmla="*/ 332184 h 783910"/>
              <a:gd name="connsiteX1" fmla="*/ 3501201 w 12195510"/>
              <a:gd name="connsiteY1" fmla="*/ 67976 h 783910"/>
              <a:gd name="connsiteX2" fmla="*/ 12036716 w 12195510"/>
              <a:gd name="connsiteY2" fmla="*/ 420576 h 783910"/>
              <a:gd name="connsiteX3" fmla="*/ 12195510 w 12195510"/>
              <a:gd name="connsiteY3" fmla="*/ 407580 h 783910"/>
              <a:gd name="connsiteX4" fmla="*/ 12195510 w 12195510"/>
              <a:gd name="connsiteY4" fmla="*/ 783910 h 783910"/>
              <a:gd name="connsiteX5" fmla="*/ 0 w 12195510"/>
              <a:gd name="connsiteY5" fmla="*/ 783910 h 783910"/>
              <a:gd name="connsiteX6" fmla="*/ 0 w 12195510"/>
              <a:gd name="connsiteY6" fmla="*/ 332184 h 783910"/>
              <a:gd name="connsiteX0" fmla="*/ 0 w 12195510"/>
              <a:gd name="connsiteY0" fmla="*/ 264916 h 716642"/>
              <a:gd name="connsiteX1" fmla="*/ 3501201 w 12195510"/>
              <a:gd name="connsiteY1" fmla="*/ 708 h 716642"/>
              <a:gd name="connsiteX2" fmla="*/ 12195510 w 12195510"/>
              <a:gd name="connsiteY2" fmla="*/ 340312 h 716642"/>
              <a:gd name="connsiteX3" fmla="*/ 12195510 w 12195510"/>
              <a:gd name="connsiteY3" fmla="*/ 716642 h 716642"/>
              <a:gd name="connsiteX4" fmla="*/ 0 w 12195510"/>
              <a:gd name="connsiteY4" fmla="*/ 716642 h 716642"/>
              <a:gd name="connsiteX5" fmla="*/ 0 w 12195510"/>
              <a:gd name="connsiteY5" fmla="*/ 264916 h 716642"/>
              <a:gd name="connsiteX0" fmla="*/ 0 w 12195510"/>
              <a:gd name="connsiteY0" fmla="*/ 405924 h 857650"/>
              <a:gd name="connsiteX1" fmla="*/ 3501201 w 12195510"/>
              <a:gd name="connsiteY1" fmla="*/ 141716 h 857650"/>
              <a:gd name="connsiteX2" fmla="*/ 12195510 w 12195510"/>
              <a:gd name="connsiteY2" fmla="*/ 481320 h 857650"/>
              <a:gd name="connsiteX3" fmla="*/ 12195510 w 12195510"/>
              <a:gd name="connsiteY3" fmla="*/ 857650 h 857650"/>
              <a:gd name="connsiteX4" fmla="*/ 0 w 12195510"/>
              <a:gd name="connsiteY4" fmla="*/ 857650 h 857650"/>
              <a:gd name="connsiteX5" fmla="*/ 0 w 12195510"/>
              <a:gd name="connsiteY5" fmla="*/ 405924 h 857650"/>
              <a:gd name="connsiteX0" fmla="*/ 0 w 12195510"/>
              <a:gd name="connsiteY0" fmla="*/ 25653 h 477379"/>
              <a:gd name="connsiteX1" fmla="*/ 12195510 w 12195510"/>
              <a:gd name="connsiteY1" fmla="*/ 101049 h 477379"/>
              <a:gd name="connsiteX2" fmla="*/ 12195510 w 12195510"/>
              <a:gd name="connsiteY2" fmla="*/ 477379 h 477379"/>
              <a:gd name="connsiteX3" fmla="*/ 0 w 12195510"/>
              <a:gd name="connsiteY3" fmla="*/ 477379 h 477379"/>
              <a:gd name="connsiteX4" fmla="*/ 0 w 12195510"/>
              <a:gd name="connsiteY4" fmla="*/ 25653 h 477379"/>
              <a:gd name="connsiteX0" fmla="*/ 0 w 12195510"/>
              <a:gd name="connsiteY0" fmla="*/ 332044 h 783770"/>
              <a:gd name="connsiteX1" fmla="*/ 12195510 w 12195510"/>
              <a:gd name="connsiteY1" fmla="*/ 407440 h 783770"/>
              <a:gd name="connsiteX2" fmla="*/ 12195510 w 12195510"/>
              <a:gd name="connsiteY2" fmla="*/ 783770 h 783770"/>
              <a:gd name="connsiteX3" fmla="*/ 0 w 12195510"/>
              <a:gd name="connsiteY3" fmla="*/ 783770 h 783770"/>
              <a:gd name="connsiteX4" fmla="*/ 0 w 12195510"/>
              <a:gd name="connsiteY4" fmla="*/ 332044 h 783770"/>
              <a:gd name="connsiteX0" fmla="*/ 0 w 12195510"/>
              <a:gd name="connsiteY0" fmla="*/ 205084 h 656810"/>
              <a:gd name="connsiteX1" fmla="*/ 12195510 w 12195510"/>
              <a:gd name="connsiteY1" fmla="*/ 280480 h 656810"/>
              <a:gd name="connsiteX2" fmla="*/ 12195510 w 12195510"/>
              <a:gd name="connsiteY2" fmla="*/ 656810 h 656810"/>
              <a:gd name="connsiteX3" fmla="*/ 0 w 12195510"/>
              <a:gd name="connsiteY3" fmla="*/ 656810 h 656810"/>
              <a:gd name="connsiteX4" fmla="*/ 0 w 12195510"/>
              <a:gd name="connsiteY4" fmla="*/ 205084 h 656810"/>
              <a:gd name="connsiteX0" fmla="*/ 0 w 12195510"/>
              <a:gd name="connsiteY0" fmla="*/ 175714 h 627440"/>
              <a:gd name="connsiteX1" fmla="*/ 12195510 w 12195510"/>
              <a:gd name="connsiteY1" fmla="*/ 251110 h 627440"/>
              <a:gd name="connsiteX2" fmla="*/ 12195510 w 12195510"/>
              <a:gd name="connsiteY2" fmla="*/ 627440 h 627440"/>
              <a:gd name="connsiteX3" fmla="*/ 0 w 12195510"/>
              <a:gd name="connsiteY3" fmla="*/ 627440 h 627440"/>
              <a:gd name="connsiteX4" fmla="*/ 0 w 12195510"/>
              <a:gd name="connsiteY4" fmla="*/ 175714 h 627440"/>
              <a:gd name="connsiteX0" fmla="*/ 0 w 12195510"/>
              <a:gd name="connsiteY0" fmla="*/ 212056 h 663782"/>
              <a:gd name="connsiteX1" fmla="*/ 12195510 w 12195510"/>
              <a:gd name="connsiteY1" fmla="*/ 287452 h 663782"/>
              <a:gd name="connsiteX2" fmla="*/ 12195510 w 12195510"/>
              <a:gd name="connsiteY2" fmla="*/ 663782 h 663782"/>
              <a:gd name="connsiteX3" fmla="*/ 0 w 12195510"/>
              <a:gd name="connsiteY3" fmla="*/ 663782 h 663782"/>
              <a:gd name="connsiteX4" fmla="*/ 0 w 12195510"/>
              <a:gd name="connsiteY4" fmla="*/ 212056 h 6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510" h="663782">
                <a:moveTo>
                  <a:pt x="0" y="212056"/>
                </a:moveTo>
                <a:cubicBezTo>
                  <a:pt x="2234990" y="-338823"/>
                  <a:pt x="8293643" y="366945"/>
                  <a:pt x="12195510" y="287452"/>
                </a:cubicBezTo>
                <a:lnTo>
                  <a:pt x="12195510" y="663782"/>
                </a:lnTo>
                <a:lnTo>
                  <a:pt x="0" y="663782"/>
                </a:lnTo>
                <a:lnTo>
                  <a:pt x="0" y="212056"/>
                </a:lnTo>
                <a:close/>
              </a:path>
            </a:pathLst>
          </a:custGeom>
          <a:blipFill dpi="0" rotWithShape="1">
            <a:blip r:embed="rId26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TW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9753600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19200" y="1905000"/>
            <a:ext cx="97536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839199" y="6508752"/>
            <a:ext cx="1012583" cy="273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800">
                <a:solidFill>
                  <a:schemeClr val="tx1"/>
                </a:solidFill>
              </a:defRPr>
            </a:lvl1pPr>
          </a:lstStyle>
          <a:p>
            <a:fld id="{0AC4B3D8-5ADB-4A32-BF23-A92F8A52B91A}" type="datetimeFigureOut">
              <a:rPr lang="zh-TW" altLang="en-US"/>
              <a:pPr/>
              <a:t>2023/7/14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1219200" y="6508752"/>
            <a:ext cx="5791200" cy="273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TW" sz="800">
                <a:solidFill>
                  <a:schemeClr val="tx1"/>
                </a:solidFill>
              </a:defRPr>
            </a:lvl1pPr>
          </a:lstStyle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0210800" y="6508752"/>
            <a:ext cx="762000" cy="273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800">
                <a:solidFill>
                  <a:schemeClr val="tx1"/>
                </a:solidFill>
              </a:defRPr>
            </a:lvl1pPr>
          </a:lstStyle>
          <a:p>
            <a:fld id="{AAEE26C7-C0F2-47B8-A1D5-ED66318EE92E}" type="slidenum">
              <a:rPr/>
              <a:pPr/>
              <a:t>‹#›</a:t>
            </a:fld>
            <a:endParaRPr lang="zh-TW"/>
          </a:p>
        </p:txBody>
      </p:sp>
      <p:grpSp>
        <p:nvGrpSpPr>
          <p:cNvPr id="8" name="群組 7"/>
          <p:cNvGrpSpPr/>
          <p:nvPr userDrawn="1"/>
        </p:nvGrpSpPr>
        <p:grpSpPr>
          <a:xfrm rot="359119" flipH="1">
            <a:off x="11435433" y="6163490"/>
            <a:ext cx="391366" cy="133877"/>
            <a:chOff x="11572034" y="6157344"/>
            <a:chExt cx="478917" cy="163826"/>
          </a:xfrm>
        </p:grpSpPr>
        <p:sp>
          <p:nvSpPr>
            <p:cNvPr id="22" name="心形 4"/>
            <p:cNvSpPr/>
            <p:nvPr userDrawn="1"/>
          </p:nvSpPr>
          <p:spPr>
            <a:xfrm rot="15055303">
              <a:off x="11885962" y="6118960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3" name="心形 4"/>
            <p:cNvSpPr/>
            <p:nvPr userDrawn="1"/>
          </p:nvSpPr>
          <p:spPr>
            <a:xfrm rot="7354892" flipH="1">
              <a:off x="11610418" y="6128743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5" name="手繪多邊形 24"/>
            <p:cNvSpPr/>
            <p:nvPr userDrawn="1"/>
          </p:nvSpPr>
          <p:spPr>
            <a:xfrm>
              <a:off x="11733670" y="6246941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26" name="手繪多邊形 25"/>
            <p:cNvSpPr/>
            <p:nvPr userDrawn="1"/>
          </p:nvSpPr>
          <p:spPr>
            <a:xfrm rot="944818" flipH="1">
              <a:off x="11807488" y="6230272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grpSp>
        <p:nvGrpSpPr>
          <p:cNvPr id="28" name="群組 27"/>
          <p:cNvGrpSpPr/>
          <p:nvPr userDrawn="1"/>
        </p:nvGrpSpPr>
        <p:grpSpPr>
          <a:xfrm rot="21240881">
            <a:off x="372469" y="5615032"/>
            <a:ext cx="505353" cy="172869"/>
            <a:chOff x="11572034" y="6157344"/>
            <a:chExt cx="478917" cy="163826"/>
          </a:xfrm>
        </p:grpSpPr>
        <p:sp>
          <p:nvSpPr>
            <p:cNvPr id="29" name="心形 4"/>
            <p:cNvSpPr/>
            <p:nvPr userDrawn="1"/>
          </p:nvSpPr>
          <p:spPr>
            <a:xfrm rot="15055303">
              <a:off x="11885962" y="6118960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0" name="心形 4"/>
            <p:cNvSpPr/>
            <p:nvPr userDrawn="1"/>
          </p:nvSpPr>
          <p:spPr>
            <a:xfrm rot="7354892" flipH="1">
              <a:off x="11610418" y="6128743"/>
              <a:ext cx="126605" cy="203373"/>
            </a:xfrm>
            <a:custGeom>
              <a:avLst/>
              <a:gdLst>
                <a:gd name="connsiteX0" fmla="*/ 364474 w 728947"/>
                <a:gd name="connsiteY0" fmla="*/ 179598 h 718390"/>
                <a:gd name="connsiteX1" fmla="*/ 364474 w 728947"/>
                <a:gd name="connsiteY1" fmla="*/ 718390 h 718390"/>
                <a:gd name="connsiteX2" fmla="*/ 364474 w 728947"/>
                <a:gd name="connsiteY2" fmla="*/ 179598 h 718390"/>
                <a:gd name="connsiteX0" fmla="*/ 361463 w 734293"/>
                <a:gd name="connsiteY0" fmla="*/ 139527 h 867177"/>
                <a:gd name="connsiteX1" fmla="*/ 369674 w 734293"/>
                <a:gd name="connsiteY1" fmla="*/ 867177 h 867177"/>
                <a:gd name="connsiteX2" fmla="*/ 361463 w 734293"/>
                <a:gd name="connsiteY2" fmla="*/ 139527 h 867177"/>
                <a:gd name="connsiteX0" fmla="*/ 358764 w 734330"/>
                <a:gd name="connsiteY0" fmla="*/ 126880 h 954872"/>
                <a:gd name="connsiteX1" fmla="*/ 370902 w 734330"/>
                <a:gd name="connsiteY1" fmla="*/ 954872 h 954872"/>
                <a:gd name="connsiteX2" fmla="*/ 358764 w 734330"/>
                <a:gd name="connsiteY2" fmla="*/ 126880 h 954872"/>
                <a:gd name="connsiteX0" fmla="*/ 370778 w 746346"/>
                <a:gd name="connsiteY0" fmla="*/ 126880 h 954872"/>
                <a:gd name="connsiteX1" fmla="*/ 382916 w 746346"/>
                <a:gd name="connsiteY1" fmla="*/ 954872 h 954872"/>
                <a:gd name="connsiteX2" fmla="*/ 370778 w 746346"/>
                <a:gd name="connsiteY2" fmla="*/ 126880 h 954872"/>
                <a:gd name="connsiteX0" fmla="*/ 370780 w 760917"/>
                <a:gd name="connsiteY0" fmla="*/ 54449 h 882441"/>
                <a:gd name="connsiteX1" fmla="*/ 382918 w 760917"/>
                <a:gd name="connsiteY1" fmla="*/ 882441 h 882441"/>
                <a:gd name="connsiteX2" fmla="*/ 370780 w 760917"/>
                <a:gd name="connsiteY2" fmla="*/ 54449 h 882441"/>
                <a:gd name="connsiteX0" fmla="*/ 363681 w 761060"/>
                <a:gd name="connsiteY0" fmla="*/ 66431 h 758355"/>
                <a:gd name="connsiteX1" fmla="*/ 386446 w 761060"/>
                <a:gd name="connsiteY1" fmla="*/ 758355 h 758355"/>
                <a:gd name="connsiteX2" fmla="*/ 363681 w 761060"/>
                <a:gd name="connsiteY2" fmla="*/ 66431 h 758355"/>
                <a:gd name="connsiteX0" fmla="*/ 363681 w 759155"/>
                <a:gd name="connsiteY0" fmla="*/ 120565 h 812489"/>
                <a:gd name="connsiteX1" fmla="*/ 386446 w 759155"/>
                <a:gd name="connsiteY1" fmla="*/ 812489 h 812489"/>
                <a:gd name="connsiteX2" fmla="*/ 363681 w 759155"/>
                <a:gd name="connsiteY2" fmla="*/ 120565 h 812489"/>
                <a:gd name="connsiteX0" fmla="*/ 359155 w 754629"/>
                <a:gd name="connsiteY0" fmla="*/ 120565 h 812489"/>
                <a:gd name="connsiteX1" fmla="*/ 381920 w 754629"/>
                <a:gd name="connsiteY1" fmla="*/ 812489 h 812489"/>
                <a:gd name="connsiteX2" fmla="*/ 359155 w 754629"/>
                <a:gd name="connsiteY2" fmla="*/ 120565 h 812489"/>
                <a:gd name="connsiteX0" fmla="*/ 351339 w 754876"/>
                <a:gd name="connsiteY0" fmla="*/ 110133 h 884706"/>
                <a:gd name="connsiteX1" fmla="*/ 385803 w 754876"/>
                <a:gd name="connsiteY1" fmla="*/ 884704 h 884706"/>
                <a:gd name="connsiteX2" fmla="*/ 351339 w 754876"/>
                <a:gd name="connsiteY2" fmla="*/ 110133 h 884706"/>
                <a:gd name="connsiteX0" fmla="*/ 351339 w 690209"/>
                <a:gd name="connsiteY0" fmla="*/ 121660 h 896233"/>
                <a:gd name="connsiteX1" fmla="*/ 385803 w 690209"/>
                <a:gd name="connsiteY1" fmla="*/ 896231 h 896233"/>
                <a:gd name="connsiteX2" fmla="*/ 351339 w 690209"/>
                <a:gd name="connsiteY2" fmla="*/ 121660 h 896233"/>
                <a:gd name="connsiteX0" fmla="*/ 329925 w 691289"/>
                <a:gd name="connsiteY0" fmla="*/ 108889 h 985974"/>
                <a:gd name="connsiteX1" fmla="*/ 397021 w 691289"/>
                <a:gd name="connsiteY1" fmla="*/ 985972 h 985974"/>
                <a:gd name="connsiteX2" fmla="*/ 329925 w 691289"/>
                <a:gd name="connsiteY2" fmla="*/ 108889 h 985974"/>
                <a:gd name="connsiteX0" fmla="*/ 329925 w 703699"/>
                <a:gd name="connsiteY0" fmla="*/ 95415 h 972500"/>
                <a:gd name="connsiteX1" fmla="*/ 397021 w 703699"/>
                <a:gd name="connsiteY1" fmla="*/ 972498 h 972500"/>
                <a:gd name="connsiteX2" fmla="*/ 329925 w 703699"/>
                <a:gd name="connsiteY2" fmla="*/ 95415 h 972500"/>
                <a:gd name="connsiteX0" fmla="*/ 356118 w 729892"/>
                <a:gd name="connsiteY0" fmla="*/ 19806 h 896891"/>
                <a:gd name="connsiteX1" fmla="*/ 423214 w 729892"/>
                <a:gd name="connsiteY1" fmla="*/ 896889 h 896891"/>
                <a:gd name="connsiteX2" fmla="*/ 356118 w 729892"/>
                <a:gd name="connsiteY2" fmla="*/ 19806 h 896891"/>
                <a:gd name="connsiteX0" fmla="*/ 344253 w 731388"/>
                <a:gd name="connsiteY0" fmla="*/ 15349 h 1030179"/>
                <a:gd name="connsiteX1" fmla="*/ 430847 w 731388"/>
                <a:gd name="connsiteY1" fmla="*/ 1030178 h 1030179"/>
                <a:gd name="connsiteX2" fmla="*/ 344253 w 731388"/>
                <a:gd name="connsiteY2" fmla="*/ 15349 h 1030179"/>
                <a:gd name="connsiteX0" fmla="*/ 344253 w 627938"/>
                <a:gd name="connsiteY0" fmla="*/ 17854 h 1032684"/>
                <a:gd name="connsiteX1" fmla="*/ 430847 w 627938"/>
                <a:gd name="connsiteY1" fmla="*/ 1032683 h 1032684"/>
                <a:gd name="connsiteX2" fmla="*/ 344253 w 627938"/>
                <a:gd name="connsiteY2" fmla="*/ 17854 h 1032684"/>
                <a:gd name="connsiteX0" fmla="*/ 344253 w 701197"/>
                <a:gd name="connsiteY0" fmla="*/ 14639 h 1029469"/>
                <a:gd name="connsiteX1" fmla="*/ 430847 w 701197"/>
                <a:gd name="connsiteY1" fmla="*/ 1029468 h 1029469"/>
                <a:gd name="connsiteX2" fmla="*/ 344253 w 701197"/>
                <a:gd name="connsiteY2" fmla="*/ 14639 h 1029469"/>
                <a:gd name="connsiteX0" fmla="*/ 352223 w 702327"/>
                <a:gd name="connsiteY0" fmla="*/ 13937 h 1064004"/>
                <a:gd name="connsiteX1" fmla="*/ 425685 w 702327"/>
                <a:gd name="connsiteY1" fmla="*/ 1064003 h 1064004"/>
                <a:gd name="connsiteX2" fmla="*/ 352223 w 702327"/>
                <a:gd name="connsiteY2" fmla="*/ 13937 h 1064004"/>
                <a:gd name="connsiteX0" fmla="*/ 352223 w 704458"/>
                <a:gd name="connsiteY0" fmla="*/ 13937 h 1064004"/>
                <a:gd name="connsiteX1" fmla="*/ 425685 w 704458"/>
                <a:gd name="connsiteY1" fmla="*/ 1064003 h 1064004"/>
                <a:gd name="connsiteX2" fmla="*/ 352223 w 704458"/>
                <a:gd name="connsiteY2" fmla="*/ 13937 h 1064004"/>
                <a:gd name="connsiteX0" fmla="*/ 392536 w 744771"/>
                <a:gd name="connsiteY0" fmla="*/ 3135 h 1053202"/>
                <a:gd name="connsiteX1" fmla="*/ 465998 w 744771"/>
                <a:gd name="connsiteY1" fmla="*/ 1053201 h 1053202"/>
                <a:gd name="connsiteX2" fmla="*/ 392536 w 744771"/>
                <a:gd name="connsiteY2" fmla="*/ 3135 h 1053202"/>
                <a:gd name="connsiteX0" fmla="*/ 378416 w 743916"/>
                <a:gd name="connsiteY0" fmla="*/ 3093 h 1061280"/>
                <a:gd name="connsiteX1" fmla="*/ 477199 w 743916"/>
                <a:gd name="connsiteY1" fmla="*/ 1061280 h 1061280"/>
                <a:gd name="connsiteX2" fmla="*/ 378416 w 743916"/>
                <a:gd name="connsiteY2" fmla="*/ 3093 h 1061280"/>
                <a:gd name="connsiteX0" fmla="*/ 378416 w 666878"/>
                <a:gd name="connsiteY0" fmla="*/ 3093 h 1061280"/>
                <a:gd name="connsiteX1" fmla="*/ 477199 w 666878"/>
                <a:gd name="connsiteY1" fmla="*/ 1061280 h 1061280"/>
                <a:gd name="connsiteX2" fmla="*/ 378416 w 666878"/>
                <a:gd name="connsiteY2" fmla="*/ 3093 h 1061280"/>
                <a:gd name="connsiteX0" fmla="*/ 378416 w 711925"/>
                <a:gd name="connsiteY0" fmla="*/ 3093 h 1061280"/>
                <a:gd name="connsiteX1" fmla="*/ 477199 w 711925"/>
                <a:gd name="connsiteY1" fmla="*/ 1061280 h 1061280"/>
                <a:gd name="connsiteX2" fmla="*/ 378416 w 711925"/>
                <a:gd name="connsiteY2" fmla="*/ 3093 h 106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925" h="1061280">
                  <a:moveTo>
                    <a:pt x="378416" y="3093"/>
                  </a:moveTo>
                  <a:cubicBezTo>
                    <a:pt x="967030" y="121659"/>
                    <a:pt x="628090" y="555599"/>
                    <a:pt x="477199" y="1061280"/>
                  </a:cubicBezTo>
                  <a:cubicBezTo>
                    <a:pt x="-266935" y="522488"/>
                    <a:pt x="-13065" y="-47086"/>
                    <a:pt x="378416" y="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1" name="手繪多邊形 30"/>
            <p:cNvSpPr/>
            <p:nvPr userDrawn="1"/>
          </p:nvSpPr>
          <p:spPr>
            <a:xfrm>
              <a:off x="11733670" y="6246941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32" name="手繪多邊形 31"/>
            <p:cNvSpPr/>
            <p:nvPr userDrawn="1"/>
          </p:nvSpPr>
          <p:spPr>
            <a:xfrm rot="944818" flipH="1">
              <a:off x="11807488" y="6230272"/>
              <a:ext cx="59823" cy="74229"/>
            </a:xfrm>
            <a:custGeom>
              <a:avLst/>
              <a:gdLst>
                <a:gd name="connsiteX0" fmla="*/ 0 w 353082"/>
                <a:gd name="connsiteY0" fmla="*/ 0 h 295603"/>
                <a:gd name="connsiteX1" fmla="*/ 353082 w 353082"/>
                <a:gd name="connsiteY1" fmla="*/ 238125 h 295603"/>
                <a:gd name="connsiteX2" fmla="*/ 320238 w 353082"/>
                <a:gd name="connsiteY2" fmla="*/ 295603 h 295603"/>
                <a:gd name="connsiteX3" fmla="*/ 8212 w 353082"/>
                <a:gd name="connsiteY3" fmla="*/ 65690 h 295603"/>
                <a:gd name="connsiteX4" fmla="*/ 0 w 353082"/>
                <a:gd name="connsiteY4" fmla="*/ 0 h 295603"/>
                <a:gd name="connsiteX0" fmla="*/ 0 w 353082"/>
                <a:gd name="connsiteY0" fmla="*/ 0 h 238125"/>
                <a:gd name="connsiteX1" fmla="*/ 353082 w 353082"/>
                <a:gd name="connsiteY1" fmla="*/ 238125 h 238125"/>
                <a:gd name="connsiteX2" fmla="*/ 79476 w 353082"/>
                <a:gd name="connsiteY2" fmla="*/ 119270 h 238125"/>
                <a:gd name="connsiteX3" fmla="*/ 8212 w 353082"/>
                <a:gd name="connsiteY3" fmla="*/ 65690 h 238125"/>
                <a:gd name="connsiteX4" fmla="*/ 0 w 353082"/>
                <a:gd name="connsiteY4" fmla="*/ 0 h 238125"/>
                <a:gd name="connsiteX0" fmla="*/ 0 w 85191"/>
                <a:gd name="connsiteY0" fmla="*/ 0 h 119270"/>
                <a:gd name="connsiteX1" fmla="*/ 85191 w 85191"/>
                <a:gd name="connsiteY1" fmla="*/ 95702 h 119270"/>
                <a:gd name="connsiteX2" fmla="*/ 79476 w 85191"/>
                <a:gd name="connsiteY2" fmla="*/ 119270 h 119270"/>
                <a:gd name="connsiteX3" fmla="*/ 8212 w 85191"/>
                <a:gd name="connsiteY3" fmla="*/ 65690 h 119270"/>
                <a:gd name="connsiteX4" fmla="*/ 0 w 85191"/>
                <a:gd name="connsiteY4" fmla="*/ 0 h 119270"/>
                <a:gd name="connsiteX0" fmla="*/ 0 w 85191"/>
                <a:gd name="connsiteY0" fmla="*/ 0 h 105706"/>
                <a:gd name="connsiteX1" fmla="*/ 85191 w 85191"/>
                <a:gd name="connsiteY1" fmla="*/ 82138 h 105706"/>
                <a:gd name="connsiteX2" fmla="*/ 79476 w 85191"/>
                <a:gd name="connsiteY2" fmla="*/ 105706 h 105706"/>
                <a:gd name="connsiteX3" fmla="*/ 8212 w 85191"/>
                <a:gd name="connsiteY3" fmla="*/ 52126 h 105706"/>
                <a:gd name="connsiteX4" fmla="*/ 0 w 85191"/>
                <a:gd name="connsiteY4" fmla="*/ 0 h 10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105706">
                  <a:moveTo>
                    <a:pt x="0" y="0"/>
                  </a:moveTo>
                  <a:lnTo>
                    <a:pt x="85191" y="82138"/>
                  </a:lnTo>
                  <a:lnTo>
                    <a:pt x="79476" y="105706"/>
                  </a:lnTo>
                  <a:lnTo>
                    <a:pt x="8212" y="52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</p:spTree>
    <p:extLst>
      <p:ext uri="{BB962C8B-B14F-4D97-AF65-F5344CB8AC3E}">
        <p14:creationId xmlns="" xmlns:p14="http://schemas.microsoft.com/office/powerpoint/2010/main" val="294744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7" r:id="rId3"/>
    <p:sldLayoutId id="2147483661" r:id="rId4"/>
    <p:sldLayoutId id="2147483662" r:id="rId5"/>
    <p:sldLayoutId id="2147483663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8" r:id="rId14"/>
    <p:sldLayoutId id="2147483659" r:id="rId15"/>
    <p:sldLayoutId id="2147483666" r:id="rId16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lang="zh-TW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ptshb.gov.tw/News_Content.aspx?n=419C53A443A8EBD9&amp;sms=88BD81D935743E32&amp;s=4651B9059492384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2A974EF-3672-42BD-B557-BB6DD908D325}"/>
              </a:ext>
            </a:extLst>
          </p:cNvPr>
          <p:cNvSpPr/>
          <p:nvPr/>
        </p:nvSpPr>
        <p:spPr>
          <a:xfrm>
            <a:off x="4799856" y="1665382"/>
            <a:ext cx="716734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6600" b="1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打開</a:t>
            </a:r>
            <a:r>
              <a:rPr lang="zh-TW" altLang="en-US" sz="6600" b="1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心</a:t>
            </a:r>
            <a:r>
              <a:rPr lang="zh-TW" altLang="en-US" sz="6600" b="1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窗 看見</a:t>
            </a:r>
            <a:r>
              <a:rPr lang="zh-TW" altLang="en-US" sz="6600" b="1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陽光</a:t>
            </a:r>
            <a:endParaRPr lang="en-US" altLang="zh-TW" sz="6600" b="1" dirty="0">
              <a:ln w="9525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6600" b="1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自殺防治</a:t>
            </a:r>
            <a:endParaRPr lang="zh-TW" altLang="en-US" sz="6600" b="1" dirty="0">
              <a:ln w="9525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943872" y="3717032"/>
            <a:ext cx="6400800" cy="9726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屏東縣社區心理衛生中心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執行秘書 石薰憶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7563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390650" y="382588"/>
            <a:ext cx="9937750" cy="534987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Arial" pitchFamily="34" charset="0"/>
                <a:ea typeface="標楷體" pitchFamily="65" charset="-120"/>
                <a:cs typeface="+mn-cs"/>
              </a:defRPr>
            </a:pPr>
            <a:r>
              <a:rPr altLang="en-US" sz="3200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屏東縣歷年自殺通報人次  </a:t>
            </a:r>
            <a:r>
              <a:rPr altLang="en-US" sz="2400" i="1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以年齡層區分</a:t>
            </a:r>
          </a:p>
        </p:txBody>
      </p:sp>
      <p:graphicFrame>
        <p:nvGraphicFramePr>
          <p:cNvPr id="9" name="內容版面配置區 3"/>
          <p:cNvGraphicFramePr>
            <a:graphicFrameLocks noGrp="1"/>
          </p:cNvGraphicFramePr>
          <p:nvPr>
            <p:ph idx="1"/>
          </p:nvPr>
        </p:nvGraphicFramePr>
        <p:xfrm>
          <a:off x="623394" y="1124742"/>
          <a:ext cx="11137237" cy="551859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9929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404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84045"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 </a:t>
                      </a:r>
                      <a:r>
                        <a:rPr lang="zh-TW" altLang="en-US" sz="1600" baseline="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  年度</a:t>
                      </a:r>
                      <a:endParaRPr lang="en-US" altLang="zh-TW" sz="1600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ctr"/>
                      <a:endParaRPr lang="en-US" altLang="zh-TW" sz="1600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ctr"/>
                      <a:endParaRPr lang="en-US" altLang="zh-TW" sz="1600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l"/>
                      <a:r>
                        <a:rPr lang="zh-TW" altLang="en-US" sz="16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年齡層</a:t>
                      </a:r>
                      <a:endParaRPr lang="en-US" altLang="zh-TW" sz="1600" b="0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109</a:t>
                      </a:r>
                      <a:r>
                        <a:rPr lang="zh-TW" altLang="en-US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年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600" b="1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110</a:t>
                      </a:r>
                      <a:r>
                        <a:rPr lang="zh-TW" altLang="en-US" sz="1600" b="1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年</a:t>
                      </a:r>
                      <a:endParaRPr lang="en-US" altLang="zh-TW" sz="1600" b="1" u="none" strike="noStrike" kern="1200" dirty="0" smtClean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600" b="1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111</a:t>
                      </a:r>
                      <a:r>
                        <a:rPr lang="zh-TW" altLang="en-US" sz="1600" b="1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年</a:t>
                      </a:r>
                      <a:endParaRPr lang="en-US" altLang="zh-TW" sz="1600" b="1" u="none" strike="noStrike" kern="1200" dirty="0" smtClean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43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ts val="1400"/>
                        </a:lnSpc>
                      </a:pPr>
                      <a:r>
                        <a:rPr kumimoji="0" lang="zh-TW" altLang="en-US" sz="1600" u="none" strike="noStrike" kern="12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自殺通報</a:t>
                      </a:r>
                      <a:r>
                        <a:rPr kumimoji="0" lang="en-US" altLang="zh-TW" sz="1600" u="none" strike="noStrike" kern="12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(1517</a:t>
                      </a:r>
                      <a:r>
                        <a:rPr kumimoji="0" lang="zh-TW" altLang="en-US" sz="1600" u="none" strike="noStrike" kern="12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r>
                        <a:rPr kumimoji="0" lang="en-US" altLang="zh-TW" sz="1600" u="none" strike="noStrike" kern="1200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)</a:t>
                      </a:r>
                      <a:endParaRPr kumimoji="0" lang="zh-TW" altLang="en-US" sz="1600" b="0" i="0" u="none" strike="noStrike" kern="1200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自殺通報</a:t>
                      </a:r>
                      <a:r>
                        <a:rPr kumimoji="0"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(1451</a:t>
                      </a:r>
                      <a:r>
                        <a:rPr kumimoji="0" lang="zh-TW" altLang="en-US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r>
                        <a:rPr kumimoji="0"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)</a:t>
                      </a:r>
                      <a:endParaRPr kumimoji="0" lang="zh-TW" altLang="en-US" sz="1800" b="0" i="0" u="none" strike="noStrike" kern="1200" dirty="0" smtClean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自殺通報</a:t>
                      </a:r>
                      <a:r>
                        <a:rPr kumimoji="0"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(1560</a:t>
                      </a:r>
                      <a:r>
                        <a:rPr kumimoji="0" lang="zh-TW" altLang="en-US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r>
                        <a:rPr kumimoji="0"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)</a:t>
                      </a:r>
                      <a:endParaRPr kumimoji="0" lang="zh-TW" altLang="en-US" sz="1800" b="0" i="0" u="none" strike="noStrike" kern="1200" dirty="0" smtClean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20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%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%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人次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%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0-9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2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0.1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0.1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10-14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85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5.6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66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4.5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4.5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15-19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189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12.5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172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11.9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178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11.4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1911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20-24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208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13.7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191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13.2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12.9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25-29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131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8.6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121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8.3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153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9.8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30-34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99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6.5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114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7.9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6.2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89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35-39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160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10.5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108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7.4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7.3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40-44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136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9.0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144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9.9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134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8.6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45-49</a:t>
                      </a:r>
                      <a:r>
                        <a:rPr lang="zh-TW" altLang="en-US" sz="1600" b="0" u="none" strike="noStrike" dirty="0">
                          <a:solidFill>
                            <a:sysClr val="windowText" lastClr="0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ysClr val="windowText" lastClr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92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>
                          <a:solidFill>
                            <a:sysClr val="windowText" lastClr="000000"/>
                          </a:solidFill>
                        </a:rPr>
                        <a:t>6.1</a:t>
                      </a:r>
                      <a:endParaRPr lang="zh-TW" alt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114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7.9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136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8.7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50-54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95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6.3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105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7.2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5.6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55-59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72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4.7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71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6.5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60-64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61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4.0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57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3.9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3.7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65-69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61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4.0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60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4.1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70-74</a:t>
                      </a:r>
                      <a:r>
                        <a:rPr lang="zh-TW" altLang="en-US" sz="1600" u="none" strike="noStrike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29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1.9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39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2.7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91689">
                <a:tc>
                  <a:txBody>
                    <a:bodyPr/>
                    <a:lstStyle/>
                    <a:p>
                      <a:pPr marL="0" algn="ctr" rtl="0" eaLnBrk="1" fontAlgn="t" latinLnBrk="0" hangingPunct="1"/>
                      <a:r>
                        <a:rPr kumimoji="0" lang="en-US" altLang="zh-TW" sz="1600" u="none" strike="noStrike" kern="12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75</a:t>
                      </a:r>
                      <a:r>
                        <a:rPr kumimoji="0" lang="zh-TW" altLang="en-US" sz="1600" u="none" strike="noStrike" kern="12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歲以上</a:t>
                      </a:r>
                      <a:endParaRPr kumimoji="0" lang="zh-TW" altLang="en-US" sz="1600" b="0" i="0" u="none" strike="noStrike" kern="1200" dirty="0">
                        <a:solidFill>
                          <a:srgbClr val="0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97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/>
                        <a:t>6.4</a:t>
                      </a:r>
                      <a:endParaRPr lang="zh-TW" altLang="en-US" sz="1600" b="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88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6.1</a:t>
                      </a:r>
                      <a:endParaRPr lang="zh-TW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107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6.9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27050" y="2492375"/>
            <a:ext cx="11664950" cy="9366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200150" y="454025"/>
            <a:ext cx="9936163" cy="534988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Arial" pitchFamily="34" charset="0"/>
                <a:ea typeface="標楷體" pitchFamily="65" charset="-120"/>
                <a:cs typeface="+mn-cs"/>
              </a:defRPr>
            </a:pPr>
            <a:r>
              <a:rPr altLang="zh-TW" sz="3200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屏東縣歷年自殺通報</a:t>
            </a:r>
            <a:r>
              <a:rPr altLang="en-US" sz="3200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   </a:t>
            </a:r>
            <a:r>
              <a:rPr altLang="en-US" sz="2400" i="1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通報方式細分類統計</a:t>
            </a:r>
          </a:p>
        </p:txBody>
      </p:sp>
      <p:graphicFrame>
        <p:nvGraphicFramePr>
          <p:cNvPr id="3" name="內容版面配置區 7"/>
          <p:cNvGraphicFramePr>
            <a:graphicFrameLocks noGrp="1"/>
          </p:cNvGraphicFramePr>
          <p:nvPr>
            <p:ph idx="1"/>
          </p:nvPr>
        </p:nvGraphicFramePr>
        <p:xfrm>
          <a:off x="1200150" y="1316038"/>
          <a:ext cx="9601067" cy="49959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10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868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9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48137">
                <a:tc>
                  <a:txBody>
                    <a:bodyPr/>
                    <a:lstStyle/>
                    <a:p>
                      <a:r>
                        <a:rPr lang="zh-TW" altLang="en-US" sz="1900" dirty="0"/>
                        <a:t>           </a:t>
                      </a:r>
                      <a:r>
                        <a:rPr lang="zh-TW" altLang="en-US" sz="2400" dirty="0"/>
                        <a:t>年</a:t>
                      </a:r>
                      <a:endParaRPr lang="en-US" altLang="zh-TW" sz="2000" dirty="0"/>
                    </a:p>
                    <a:p>
                      <a:endParaRPr lang="en-US" altLang="zh-TW" sz="1050" dirty="0"/>
                    </a:p>
                    <a:p>
                      <a:r>
                        <a:rPr lang="zh-TW" altLang="en-US" sz="2000" dirty="0"/>
                        <a:t>  </a:t>
                      </a:r>
                      <a:r>
                        <a:rPr lang="zh-TW" altLang="en-US" sz="2400" dirty="0"/>
                        <a:t>排名</a:t>
                      </a:r>
                      <a:endParaRPr lang="zh-TW" altLang="en-US" sz="24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2400" kern="1200" dirty="0"/>
                        <a:t>109</a:t>
                      </a:r>
                      <a:r>
                        <a:rPr kumimoji="0" lang="zh-TW" altLang="en-US" sz="2400" kern="1200" dirty="0"/>
                        <a:t>年</a:t>
                      </a:r>
                      <a:endParaRPr lang="zh-TW" altLang="en-US" sz="24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</a:t>
                      </a:r>
                      <a:r>
                        <a:rPr kumimoji="0" lang="zh-TW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kumimoji="0" lang="zh-TW" altLang="en-US" sz="2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111</a:t>
                      </a:r>
                      <a:r>
                        <a:rPr kumimoji="0" lang="zh-TW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kumimoji="0" lang="zh-TW" altLang="en-US" sz="2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itchFamily="34" charset="-120"/>
                          <a:ea typeface="微軟正黑體" pitchFamily="34" charset="-120"/>
                        </a:rPr>
                        <a:t>第一名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安眠藥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鎮靜劑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en-US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(28.3%)</a:t>
                      </a:r>
                      <a:endParaRPr kumimoji="0" lang="zh-TW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安眠藥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鎮靜劑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en-US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(</a:t>
                      </a:r>
                      <a:r>
                        <a:rPr kumimoji="0" lang="en-US" altLang="zh-TW" sz="2400" b="1" kern="1200" dirty="0" smtClean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27.2%)</a:t>
                      </a:r>
                      <a:endParaRPr kumimoji="0" lang="zh-TW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安眠藥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zh-TW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鎮靜劑</a:t>
                      </a:r>
                      <a:endParaRPr kumimoji="0" lang="en-US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</a:endParaRPr>
                    </a:p>
                    <a:p>
                      <a:pPr algn="ctr"/>
                      <a:r>
                        <a:rPr kumimoji="0" lang="en-US" altLang="zh-TW" sz="2400" b="1" kern="1200" dirty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(</a:t>
                      </a:r>
                      <a:r>
                        <a:rPr kumimoji="0" lang="en-US" altLang="zh-TW" sz="2400" b="1" kern="1200" dirty="0" smtClean="0">
                          <a:solidFill>
                            <a:srgbClr val="C00000"/>
                          </a:solidFill>
                          <a:effectLst/>
                          <a:latin typeface="Microsoft YaHei" pitchFamily="34" charset="-122"/>
                          <a:ea typeface="Microsoft YaHei" pitchFamily="34" charset="-122"/>
                        </a:rPr>
                        <a:t>26.1%)</a:t>
                      </a:r>
                      <a:endParaRPr kumimoji="0" lang="zh-TW" altLang="zh-TW" sz="2400" b="1" kern="1200" dirty="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98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>
                          <a:latin typeface="微軟正黑體" pitchFamily="34" charset="-120"/>
                          <a:ea typeface="微軟正黑體" pitchFamily="34" charset="-120"/>
                        </a:rPr>
                        <a:t>第二名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kern="1200" dirty="0"/>
                        <a:t>割腕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/>
                        <a:t>(25.2%)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kern="1200" dirty="0"/>
                        <a:t>割腕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/>
                        <a:t>(</a:t>
                      </a:r>
                      <a:r>
                        <a:rPr kumimoji="0" lang="en-US" altLang="zh-TW" sz="2400" kern="1200" dirty="0" smtClean="0"/>
                        <a:t>24.1%)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zh-TW" sz="2400" kern="1200" dirty="0"/>
                        <a:t>割腕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/>
                        <a:t>(</a:t>
                      </a:r>
                      <a:r>
                        <a:rPr kumimoji="0" lang="en-US" altLang="zh-TW" sz="2400" kern="1200" dirty="0" smtClean="0"/>
                        <a:t>24.2%)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98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>
                          <a:latin typeface="微軟正黑體" pitchFamily="34" charset="-120"/>
                          <a:ea typeface="微軟正黑體" pitchFamily="34" charset="-120"/>
                        </a:rPr>
                        <a:t>第三名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400" kern="1200" dirty="0"/>
                        <a:t>高處跳下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/>
                        <a:t>(7.4%)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400" kern="1200" dirty="0" smtClean="0"/>
                        <a:t>其他方式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 smtClean="0"/>
                        <a:t>(10.8%)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400" kern="1200" dirty="0" smtClean="0"/>
                        <a:t>其他方式</a:t>
                      </a:r>
                      <a:endParaRPr kumimoji="0" lang="en-US" altLang="zh-TW" sz="2400" kern="1200" dirty="0"/>
                    </a:p>
                    <a:p>
                      <a:pPr algn="ctr"/>
                      <a:r>
                        <a:rPr kumimoji="0" lang="en-US" altLang="zh-TW" sz="2400" kern="1200" dirty="0" smtClean="0"/>
                        <a:t>(15.5%)</a:t>
                      </a:r>
                      <a:endParaRPr lang="zh-TW" altLang="en-US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200150" y="376238"/>
            <a:ext cx="9936163" cy="479425"/>
          </a:xfrm>
        </p:spPr>
        <p:txBody>
          <a:bodyPr rtlCol="0">
            <a:spAutoFit/>
          </a:bodyPr>
          <a:lstStyle/>
          <a:p>
            <a:pPr algn="ctr" eaLnBrk="1" fontAlgn="auto" hangingPunct="1"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Arial" pitchFamily="34" charset="0"/>
                <a:ea typeface="標楷體" pitchFamily="65" charset="-120"/>
                <a:cs typeface="+mn-cs"/>
              </a:defRPr>
            </a:pPr>
            <a:r>
              <a:rPr altLang="en-US" sz="2800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屏東縣歷年</a:t>
            </a:r>
            <a:r>
              <a:rPr altLang="en-US" sz="2800" dirty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altLang="en-US" sz="2800" i="1" dirty="0">
                <a:solidFill>
                  <a:schemeClr val="tx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自殺通報原因分析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77988" y="1125538"/>
          <a:ext cx="9218594" cy="537659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1746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46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146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46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72075">
                <a:tc>
                  <a:txBody>
                    <a:bodyPr/>
                    <a:lstStyle/>
                    <a:p>
                      <a:pPr marL="332105" indent="-24384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zh-TW" sz="2000" b="1" kern="1200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自殺原因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1" kern="1200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10</a:t>
                      </a:r>
                      <a:r>
                        <a:rPr kumimoji="0" lang="en-US" altLang="zh-TW" sz="2000" b="1" kern="1200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9</a:t>
                      </a:r>
                      <a:r>
                        <a:rPr kumimoji="0" lang="zh-TW" sz="2000" b="1" kern="1200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8890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1" kern="1200" dirty="0" smtClean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110</a:t>
                      </a:r>
                      <a:r>
                        <a:rPr kumimoji="0" lang="zh-TW" altLang="en-US" sz="2000" b="1" kern="1200" dirty="0" smtClean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年</a:t>
                      </a:r>
                      <a:endParaRPr kumimoji="0" lang="zh-TW" altLang="en-US" sz="2000" b="1" kern="1200" dirty="0">
                        <a:solidFill>
                          <a:schemeClr val="bg1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8890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1" kern="1200" dirty="0" smtClean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111</a:t>
                      </a:r>
                      <a:r>
                        <a:rPr kumimoji="0" lang="zh-TW" altLang="en-US" sz="2000" b="1" kern="1200" dirty="0" smtClean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年</a:t>
                      </a:r>
                      <a:endParaRPr kumimoji="0" lang="zh-TW" altLang="en-US" sz="2000" b="1" kern="1200" dirty="0">
                        <a:solidFill>
                          <a:schemeClr val="bg1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情感／人際關係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b="1" kern="1200" dirty="0">
                          <a:solidFill>
                            <a:srgbClr val="C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52.3</a:t>
                      </a:r>
                      <a:r>
                        <a:rPr lang="en-US" sz="2000" b="1" kern="1200" dirty="0">
                          <a:solidFill>
                            <a:srgbClr val="C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b="1" kern="1200" dirty="0">
                        <a:solidFill>
                          <a:srgbClr val="C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45.8%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47%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精神健康／物質濫用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b="1" kern="1200" dirty="0">
                          <a:solidFill>
                            <a:srgbClr val="C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40.8</a:t>
                      </a:r>
                      <a:r>
                        <a:rPr lang="en-US" sz="2000" b="1" kern="1200" dirty="0">
                          <a:solidFill>
                            <a:srgbClr val="C00000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b="1" kern="1200" dirty="0">
                        <a:solidFill>
                          <a:srgbClr val="C0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47.1%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45.9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工作／經濟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11.0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11.8%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13.8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生理疾病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9.8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10.9%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10.7%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校園學生問題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6.9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6.1%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5.4%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迫害問題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1.3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1.9%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1.5%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其他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7.4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9.6%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9.6%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無法說明及不詳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8890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676275" algn="l"/>
                        </a:tabLst>
                      </a:pPr>
                      <a:r>
                        <a:rPr lang="en-US" altLang="zh-TW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9.6</a:t>
                      </a:r>
                      <a:r>
                        <a:rPr lang="en-US" sz="2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%</a:t>
                      </a:r>
                      <a:endParaRPr lang="zh-TW" sz="20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8.4%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8.3%</a:t>
                      </a:r>
                      <a:endParaRPr lang="zh-TW" alt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2"/>
          <p:cNvSpPr>
            <a:spLocks noGrp="1"/>
          </p:cNvSpPr>
          <p:nvPr>
            <p:ph type="title"/>
          </p:nvPr>
        </p:nvSpPr>
        <p:spPr>
          <a:xfrm>
            <a:off x="623888" y="260350"/>
            <a:ext cx="10972800" cy="1143000"/>
          </a:xfrm>
        </p:spPr>
        <p:txBody>
          <a:bodyPr/>
          <a:lstStyle/>
          <a:p>
            <a:pPr eaLnBrk="1" hangingPunct="1"/>
            <a:r>
              <a:rPr altLang="en-US" sz="5900" dirty="0" err="1" smtClean="0">
                <a:latin typeface="標楷體" pitchFamily="65" charset="-120"/>
              </a:rPr>
              <a:t>自殺防治守門人</a:t>
            </a:r>
            <a:endParaRPr altLang="en-US" sz="5900" dirty="0" smtClean="0">
              <a:latin typeface="標楷體" pitchFamily="65" charset="-120"/>
              <a:sym typeface="Salesforce Sans"/>
            </a:endParaRPr>
          </a:p>
        </p:txBody>
      </p:sp>
      <p:sp>
        <p:nvSpPr>
          <p:cNvPr id="28675" name="內容預留位置 13"/>
          <p:cNvSpPr>
            <a:spLocks noGrp="1"/>
          </p:cNvSpPr>
          <p:nvPr>
            <p:ph idx="1"/>
          </p:nvPr>
        </p:nvSpPr>
        <p:spPr>
          <a:xfrm>
            <a:off x="527050" y="1700213"/>
            <a:ext cx="11233150" cy="4203700"/>
          </a:xfrm>
        </p:spPr>
        <p:txBody>
          <a:bodyPr/>
          <a:lstStyle/>
          <a:p>
            <a:pPr marL="479425" indent="-461963" eaLnBrk="1" hangingPunct="1">
              <a:lnSpc>
                <a:spcPts val="4663"/>
              </a:lnSpc>
              <a:spcBef>
                <a:spcPts val="800"/>
              </a:spcBef>
              <a:buFont typeface="Arial" pitchFamily="34" charset="0"/>
              <a:buBlip>
                <a:blip r:embed="rId3"/>
              </a:buBlip>
            </a:pPr>
            <a:r>
              <a:rPr altLang="en-US" sz="3200" b="1" smtClean="0">
                <a:solidFill>
                  <a:schemeClr val="tx2"/>
                </a:solidFill>
              </a:rPr>
              <a:t>何謂自殺防治守門人</a:t>
            </a:r>
            <a:r>
              <a:rPr lang="en-US" altLang="zh-TW" sz="3200" b="1" smtClean="0">
                <a:solidFill>
                  <a:schemeClr val="tx2"/>
                </a:solidFill>
              </a:rPr>
              <a:t>?</a:t>
            </a:r>
          </a:p>
          <a:p>
            <a:pPr marL="479425" indent="-461963" eaLnBrk="1" hangingPunct="1">
              <a:lnSpc>
                <a:spcPts val="4663"/>
              </a:lnSpc>
              <a:spcBef>
                <a:spcPts val="800"/>
              </a:spcBef>
            </a:pPr>
            <a:r>
              <a:rPr altLang="en-US" sz="3200" smtClean="0">
                <a:solidFill>
                  <a:schemeClr val="tx2"/>
                </a:solidFill>
              </a:rPr>
              <a:t>依據</a:t>
            </a:r>
            <a:r>
              <a:rPr lang="en-US" altLang="zh-TW" sz="3200" smtClean="0">
                <a:solidFill>
                  <a:schemeClr val="tx2"/>
                </a:solidFill>
              </a:rPr>
              <a:t>108</a:t>
            </a:r>
            <a:r>
              <a:rPr altLang="en-US" sz="3200" smtClean="0">
                <a:solidFill>
                  <a:schemeClr val="tx2"/>
                </a:solidFill>
              </a:rPr>
              <a:t>年</a:t>
            </a:r>
            <a:r>
              <a:rPr lang="en-US" altLang="zh-TW" sz="3200" smtClean="0">
                <a:solidFill>
                  <a:schemeClr val="tx2"/>
                </a:solidFill>
              </a:rPr>
              <a:t>6</a:t>
            </a:r>
            <a:r>
              <a:rPr altLang="en-US" sz="3200" smtClean="0">
                <a:solidFill>
                  <a:schemeClr val="tx2"/>
                </a:solidFill>
              </a:rPr>
              <a:t>月</a:t>
            </a:r>
            <a:r>
              <a:rPr lang="en-US" altLang="zh-TW" sz="3200" smtClean="0">
                <a:solidFill>
                  <a:schemeClr val="tx2"/>
                </a:solidFill>
              </a:rPr>
              <a:t>19</a:t>
            </a:r>
            <a:r>
              <a:rPr altLang="en-US" sz="3200" smtClean="0">
                <a:solidFill>
                  <a:schemeClr val="tx2"/>
                </a:solidFill>
              </a:rPr>
              <a:t>日公布「自殺防治法」第九條第五款自殺防治守門人，指</a:t>
            </a:r>
            <a:r>
              <a:rPr altLang="en-US" sz="3200" smtClean="0">
                <a:solidFill>
                  <a:srgbClr val="FF0000"/>
                </a:solidFill>
              </a:rPr>
              <a:t>具備自殺防治觀念，能識別自殺風險，並提供協助或轉介等作為，以防範他人發生自殺行為之人</a:t>
            </a:r>
            <a:r>
              <a:rPr altLang="en-US" sz="3200" b="1" smtClean="0">
                <a:solidFill>
                  <a:srgbClr val="FF0000"/>
                </a:solidFill>
              </a:rPr>
              <a:t>。</a:t>
            </a:r>
            <a:endParaRPr lang="en-US" altLang="zh-TW" sz="3200" b="1" smtClean="0"/>
          </a:p>
          <a:p>
            <a:pPr marL="479425" indent="-461963" eaLnBrk="1" hangingPunct="1">
              <a:lnSpc>
                <a:spcPts val="4663"/>
              </a:lnSpc>
              <a:spcBef>
                <a:spcPts val="800"/>
              </a:spcBef>
            </a:pPr>
            <a:endParaRPr lang="en-US" altLang="zh-TW" sz="3200" b="1" smtClean="0"/>
          </a:p>
          <a:p>
            <a:pPr marL="479425" indent="-461963" eaLnBrk="1" hangingPunct="1">
              <a:lnSpc>
                <a:spcPts val="4663"/>
              </a:lnSpc>
              <a:spcBef>
                <a:spcPts val="800"/>
              </a:spcBef>
            </a:pPr>
            <a:r>
              <a:rPr altLang="en-US" sz="3700" smtClean="0">
                <a:solidFill>
                  <a:schemeClr val="tx2"/>
                </a:solidFill>
              </a:rPr>
              <a:t>擔任</a:t>
            </a:r>
            <a:r>
              <a:rPr altLang="en-US" sz="3700" smtClean="0">
                <a:solidFill>
                  <a:srgbClr val="FF0000"/>
                </a:solidFill>
              </a:rPr>
              <a:t>「早期發現、早期干預、早期協助」</a:t>
            </a:r>
            <a:r>
              <a:rPr altLang="en-US" sz="3700" smtClean="0">
                <a:solidFill>
                  <a:schemeClr val="tx2"/>
                </a:solidFill>
              </a:rPr>
              <a:t>的角色</a:t>
            </a:r>
            <a:r>
              <a:rPr altLang="en-US" sz="3700" smtClean="0"/>
              <a:t>。</a:t>
            </a:r>
            <a:endParaRPr lang="en-US" altLang="zh-TW" sz="37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C63F3BD0-F944-4A78-9272-59C64781B77F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479376" y="332656"/>
            <a:ext cx="11521280" cy="61926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zh-TW" altLang="en-US" sz="4000" b="1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注意警訊：</a:t>
            </a:r>
            <a:r>
              <a:rPr lang="zh-TW" altLang="en-US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4000" dirty="0" smtClean="0">
              <a:solidFill>
                <a:srgbClr val="FF33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2296" indent="0">
              <a:buNone/>
            </a:pPr>
            <a:r>
              <a:rPr lang="en-US" altLang="zh-TW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突發</a:t>
            </a:r>
            <a:r>
              <a:rPr lang="zh-TW" altLang="en-US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或戲劇化的</a:t>
            </a:r>
            <a:r>
              <a:rPr lang="zh-TW" altLang="en-US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變動</a:t>
            </a:r>
            <a:r>
              <a:rPr lang="en-US" altLang="zh-TW" sz="4000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dirty="0" smtClean="0">
              <a:solidFill>
                <a:srgbClr val="FF33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對日常活動失去興趣</a:t>
            </a:r>
            <a:endParaRPr lang="en-US" altLang="zh-TW" sz="3600" b="1" dirty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成績全面性的退步</a:t>
            </a:r>
            <a:endParaRPr lang="en-US" altLang="zh-TW" sz="3600" b="1" dirty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努力程度降低</a:t>
            </a:r>
            <a:endParaRPr lang="en-US" altLang="zh-TW" sz="3600" b="1" dirty="0" smtClean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不守班規或校規 </a:t>
            </a:r>
            <a:endParaRPr lang="zh-TW" altLang="en-US" sz="3600" b="1" dirty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無法解釋或反覆的缺席</a:t>
            </a:r>
            <a:r>
              <a:rPr lang="en-US" altLang="zh-TW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曠課</a:t>
            </a:r>
            <a:endParaRPr lang="en-US" altLang="zh-TW" sz="3600" b="1" dirty="0" smtClean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過度</a:t>
            </a: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抽菸、飲酒、或藥物不當使用</a:t>
            </a:r>
            <a:endParaRPr lang="en-US" altLang="zh-TW" sz="3600" b="1" dirty="0" smtClean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TW" altLang="en-US" sz="3600" b="1" dirty="0" smtClean="0">
                <a:solidFill>
                  <a:srgbClr val="00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發生暴力事件</a:t>
            </a:r>
            <a:endParaRPr lang="zh-TW" altLang="en-US" sz="3600" b="1" dirty="0">
              <a:solidFill>
                <a:srgbClr val="00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702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27448" y="116632"/>
            <a:ext cx="9753600" cy="648072"/>
          </a:xfrm>
        </p:spPr>
        <p:txBody>
          <a:bodyPr/>
          <a:lstStyle/>
          <a:p>
            <a:r>
              <a:rPr lang="zh-TW" altLang="en-US" dirty="0"/>
              <a:t>自殺意念、自殺企圖及自殺死亡的定義</a:t>
            </a:r>
          </a:p>
        </p:txBody>
      </p:sp>
      <p:graphicFrame>
        <p:nvGraphicFramePr>
          <p:cNvPr id="5" name="資料庫圖表 4"/>
          <p:cNvGraphicFramePr/>
          <p:nvPr/>
        </p:nvGraphicFramePr>
        <p:xfrm>
          <a:off x="1415480" y="908720"/>
          <a:ext cx="979308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911424" y="2276872"/>
            <a:ext cx="10801200" cy="41044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11208568" y="2060848"/>
            <a:ext cx="864096" cy="23762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/>
              <a:t>自殺行為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下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9456" y="2708920"/>
            <a:ext cx="3456384" cy="3456384"/>
          </a:xfrm>
          <a:prstGeom prst="rect">
            <a:avLst/>
          </a:prstGeom>
        </p:spPr>
      </p:pic>
      <p:sp>
        <p:nvSpPr>
          <p:cNvPr id="9" name="圓角矩形圖說文字 8"/>
          <p:cNvSpPr/>
          <p:nvPr/>
        </p:nvSpPr>
        <p:spPr>
          <a:xfrm>
            <a:off x="5879976" y="404664"/>
            <a:ext cx="5832648" cy="3312368"/>
          </a:xfrm>
          <a:prstGeom prst="wedgeRoundRectCallout">
            <a:avLst>
              <a:gd name="adj1" fmla="val -67025"/>
              <a:gd name="adj2" fmla="val 37852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tx1"/>
                </a:solidFill>
              </a:rPr>
              <a:t>老師</a:t>
            </a:r>
            <a:r>
              <a:rPr lang="en-US" altLang="zh-TW" sz="4000" dirty="0" smtClean="0">
                <a:solidFill>
                  <a:schemeClr val="tx1"/>
                </a:solidFill>
              </a:rPr>
              <a:t>….</a:t>
            </a:r>
            <a:r>
              <a:rPr lang="zh-TW" altLang="en-US" sz="4000" dirty="0" smtClean="0">
                <a:solidFill>
                  <a:schemeClr val="tx1"/>
                </a:solidFill>
              </a:rPr>
              <a:t>我活不下去了</a:t>
            </a:r>
            <a:endParaRPr lang="zh-TW" altLang="en-US" sz="4000" dirty="0">
              <a:solidFill>
                <a:schemeClr val="tx1"/>
              </a:solidFill>
            </a:endParaRPr>
          </a:p>
        </p:txBody>
      </p:sp>
      <p:sp>
        <p:nvSpPr>
          <p:cNvPr id="11" name="標題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44272" y="2420888"/>
            <a:ext cx="2837892" cy="3783856"/>
          </a:xfrm>
          <a:prstGeom prst="rect">
            <a:avLst/>
          </a:prstGeom>
        </p:spPr>
      </p:pic>
      <p:sp>
        <p:nvSpPr>
          <p:cNvPr id="5" name="標題 12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972800" cy="1143000"/>
          </a:xfrm>
        </p:spPr>
        <p:txBody>
          <a:bodyPr/>
          <a:lstStyle/>
          <a:p>
            <a:pPr eaLnBrk="1" hangingPunct="1"/>
            <a:r>
              <a:rPr lang="zh-TW" altLang="en-US" sz="5900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</a:rPr>
              <a:t>適當的提問與回應</a:t>
            </a:r>
            <a:endParaRPr altLang="en-US" sz="5900" dirty="0" smtClean="0">
              <a:solidFill>
                <a:schemeClr val="accent6">
                  <a:lumMod val="50000"/>
                </a:schemeClr>
              </a:solidFill>
              <a:latin typeface="標楷體" pitchFamily="65" charset="-120"/>
              <a:sym typeface="Salesforce Sans"/>
            </a:endParaRPr>
          </a:p>
        </p:txBody>
      </p:sp>
      <p:sp>
        <p:nvSpPr>
          <p:cNvPr id="6" name="圓角矩形圖說文字 5"/>
          <p:cNvSpPr/>
          <p:nvPr/>
        </p:nvSpPr>
        <p:spPr>
          <a:xfrm>
            <a:off x="2783632" y="1484784"/>
            <a:ext cx="4752528" cy="1080120"/>
          </a:xfrm>
          <a:prstGeom prst="wedgeRoundRectCallout">
            <a:avLst>
              <a:gd name="adj1" fmla="val 69014"/>
              <a:gd name="adj2" fmla="val 404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tx1"/>
                </a:solidFill>
              </a:rPr>
              <a:t>你發生什麼事情了</a:t>
            </a:r>
            <a:r>
              <a:rPr lang="en-US" altLang="zh-TW" sz="2000" dirty="0" smtClean="0">
                <a:solidFill>
                  <a:schemeClr val="tx1"/>
                </a:solidFill>
              </a:rPr>
              <a:t>?</a:t>
            </a:r>
            <a:r>
              <a:rPr lang="zh-TW" altLang="en-US" sz="2000" dirty="0" smtClean="0">
                <a:solidFill>
                  <a:schemeClr val="tx1"/>
                </a:solidFill>
              </a:rPr>
              <a:t>願意跟我聊聊嗎</a:t>
            </a:r>
            <a:r>
              <a:rPr lang="en-US" altLang="zh-TW" sz="2000" dirty="0" smtClean="0">
                <a:solidFill>
                  <a:schemeClr val="tx1"/>
                </a:solidFill>
              </a:rPr>
              <a:t>?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圓角矩形圖說文字 9"/>
          <p:cNvSpPr/>
          <p:nvPr/>
        </p:nvSpPr>
        <p:spPr>
          <a:xfrm>
            <a:off x="2855640" y="2708920"/>
            <a:ext cx="4752528" cy="1008112"/>
          </a:xfrm>
          <a:prstGeom prst="wedgeRoundRectCallout">
            <a:avLst>
              <a:gd name="adj1" fmla="val 66367"/>
              <a:gd name="adj2" fmla="val -1966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tx1"/>
                </a:solidFill>
              </a:rPr>
              <a:t>原來你發生了這樣的</a:t>
            </a:r>
            <a:r>
              <a:rPr lang="zh-TW" altLang="en-US" sz="2000" dirty="0" smtClean="0">
                <a:solidFill>
                  <a:schemeClr val="tx1"/>
                </a:solidFill>
              </a:rPr>
              <a:t>事</a:t>
            </a:r>
            <a:r>
              <a:rPr lang="en-US" altLang="zh-TW" sz="2000" dirty="0" smtClean="0">
                <a:solidFill>
                  <a:schemeClr val="tx1"/>
                </a:solidFill>
              </a:rPr>
              <a:t>……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圓角矩形圖說文字 10"/>
          <p:cNvSpPr/>
          <p:nvPr/>
        </p:nvSpPr>
        <p:spPr>
          <a:xfrm>
            <a:off x="2927648" y="3861048"/>
            <a:ext cx="4752528" cy="1080120"/>
          </a:xfrm>
          <a:prstGeom prst="wedgeRoundRectCallout">
            <a:avLst>
              <a:gd name="adj1" fmla="val 65308"/>
              <a:gd name="adj2" fmla="val -4235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tx1"/>
                </a:solidFill>
              </a:rPr>
              <a:t>天啊</a:t>
            </a:r>
            <a:r>
              <a:rPr lang="en-US" altLang="zh-TW" sz="2000" dirty="0" smtClean="0">
                <a:solidFill>
                  <a:schemeClr val="tx1"/>
                </a:solidFill>
              </a:rPr>
              <a:t>…</a:t>
            </a:r>
            <a:r>
              <a:rPr lang="zh-TW" altLang="en-US" sz="2000" dirty="0" smtClean="0">
                <a:solidFill>
                  <a:schemeClr val="tx1"/>
                </a:solidFill>
              </a:rPr>
              <a:t>怎麼會這樣，你一定很痛苦　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2" name="圓角矩形圖說文字 11"/>
          <p:cNvSpPr/>
          <p:nvPr/>
        </p:nvSpPr>
        <p:spPr>
          <a:xfrm>
            <a:off x="2927648" y="5085184"/>
            <a:ext cx="4752528" cy="1080120"/>
          </a:xfrm>
          <a:prstGeom prst="wedgeRoundRectCallout">
            <a:avLst>
              <a:gd name="adj1" fmla="val 65308"/>
              <a:gd name="adj2" fmla="val -4235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tx1"/>
                </a:solidFill>
              </a:rPr>
              <a:t>你願意在談論多一點嗎</a:t>
            </a:r>
            <a:r>
              <a:rPr lang="en-US" altLang="zh-TW" sz="2000" dirty="0" smtClean="0">
                <a:solidFill>
                  <a:schemeClr val="tx1"/>
                </a:solidFill>
              </a:rPr>
              <a:t>?</a:t>
            </a:r>
            <a:r>
              <a:rPr lang="zh-TW" altLang="en-US" sz="2000" dirty="0" smtClean="0">
                <a:solidFill>
                  <a:schemeClr val="tx1"/>
                </a:solidFill>
              </a:rPr>
              <a:t>　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767408" y="1124744"/>
            <a:ext cx="10488612" cy="46101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平靜、開放、關心、接納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且</a:t>
            </a: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不批判的態度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溝通。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開放地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討論失落、孤獨與無價值的感覺，可減緩情緒起伏的程度。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積極、專注地傾聽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當事人遭遇的問題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嘗試了解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他們的感受， 不要急著評斷（ 當事人的遭遇、處境或想法）。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“自殺”本身並不是問題，而是當事人用來解決他所遭遇困境的方法，因此可試著找出自殺以外的處理方式。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 協助找尋支持系統</a:t>
            </a:r>
            <a:r>
              <a:rPr lang="en-US" altLang="zh-TW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家人、朋友、網絡單位</a:t>
            </a:r>
            <a:r>
              <a:rPr lang="en-US" altLang="zh-TW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及保護因子</a:t>
            </a:r>
            <a:r>
              <a:rPr lang="en-US" altLang="zh-TW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人生目標、身心健康</a:t>
            </a:r>
            <a:r>
              <a:rPr lang="en-US" altLang="zh-TW" sz="2800" dirty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4E6A8F-B972-45DD-A975-E6CC68040C4E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44272" y="2420888"/>
            <a:ext cx="2837892" cy="3783856"/>
          </a:xfrm>
          <a:prstGeom prst="rect">
            <a:avLst/>
          </a:prstGeom>
        </p:spPr>
      </p:pic>
      <p:sp>
        <p:nvSpPr>
          <p:cNvPr id="5" name="標題 12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972800" cy="1143000"/>
          </a:xfrm>
        </p:spPr>
        <p:txBody>
          <a:bodyPr/>
          <a:lstStyle/>
          <a:p>
            <a:pPr eaLnBrk="1" hangingPunct="1"/>
            <a:r>
              <a:rPr lang="zh-TW" altLang="en-US" sz="5900" dirty="0" smtClean="0">
                <a:solidFill>
                  <a:schemeClr val="accent6">
                    <a:lumMod val="50000"/>
                  </a:schemeClr>
                </a:solidFill>
                <a:latin typeface="標楷體" pitchFamily="65" charset="-120"/>
              </a:rPr>
              <a:t>同理的回應</a:t>
            </a:r>
            <a:endParaRPr altLang="en-US" sz="5900" dirty="0" smtClean="0">
              <a:solidFill>
                <a:schemeClr val="accent6">
                  <a:lumMod val="50000"/>
                </a:schemeClr>
              </a:solidFill>
              <a:latin typeface="標楷體" pitchFamily="65" charset="-120"/>
              <a:sym typeface="Salesforce Sans"/>
            </a:endParaRPr>
          </a:p>
        </p:txBody>
      </p:sp>
      <p:sp>
        <p:nvSpPr>
          <p:cNvPr id="6" name="圓角矩形圖說文字 5"/>
          <p:cNvSpPr/>
          <p:nvPr/>
        </p:nvSpPr>
        <p:spPr>
          <a:xfrm>
            <a:off x="2783632" y="1484784"/>
            <a:ext cx="4752528" cy="1080120"/>
          </a:xfrm>
          <a:prstGeom prst="wedgeRoundRectCallout">
            <a:avLst>
              <a:gd name="adj1" fmla="val 69014"/>
              <a:gd name="adj2" fmla="val 40427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tx1"/>
                </a:solidFill>
              </a:rPr>
              <a:t>這段時間以來，你覺得很煩躁，所有事情都不順心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圓角矩形圖說文字 9"/>
          <p:cNvSpPr/>
          <p:nvPr/>
        </p:nvSpPr>
        <p:spPr>
          <a:xfrm>
            <a:off x="2855640" y="3284984"/>
            <a:ext cx="4752528" cy="1008112"/>
          </a:xfrm>
          <a:prstGeom prst="wedgeRoundRectCallout">
            <a:avLst>
              <a:gd name="adj1" fmla="val 66367"/>
              <a:gd name="adj2" fmla="val -19664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tx1"/>
                </a:solidFill>
              </a:rPr>
              <a:t>這對你來說一定很難受、很煎熬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圓角矩形圖說文字 10"/>
          <p:cNvSpPr/>
          <p:nvPr/>
        </p:nvSpPr>
        <p:spPr>
          <a:xfrm>
            <a:off x="2855640" y="4869160"/>
            <a:ext cx="4752528" cy="1080120"/>
          </a:xfrm>
          <a:prstGeom prst="wedgeRoundRectCallout">
            <a:avLst>
              <a:gd name="adj1" fmla="val 65308"/>
              <a:gd name="adj2" fmla="val -42351"/>
              <a:gd name="adj3" fmla="val 16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tx1"/>
                </a:solidFill>
              </a:rPr>
              <a:t>你撐到現在我好佩服，你的努力很多人看見！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83432" y="0"/>
            <a:ext cx="9753600" cy="12192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dirty="0"/>
              <a:t>大綱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ED9FA0-0C39-4976-A02E-C967133ACCDD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4D22C51A-4C53-41C3-9D78-5CF91EBE23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116632"/>
            <a:ext cx="3466148" cy="2160240"/>
          </a:xfrm>
          <a:prstGeom prst="rect">
            <a:avLst/>
          </a:prstGeom>
        </p:spPr>
      </p:pic>
      <p:sp>
        <p:nvSpPr>
          <p:cNvPr id="7" name="內容版面配置區 2"/>
          <p:cNvSpPr txBox="1">
            <a:spLocks/>
          </p:cNvSpPr>
          <p:nvPr/>
        </p:nvSpPr>
        <p:spPr>
          <a:xfrm>
            <a:off x="911424" y="1124744"/>
            <a:ext cx="10133384" cy="5357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94360" marR="0" lvl="1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屏東縣自殺概況</a:t>
            </a:r>
            <a:endParaRPr kumimoji="0" lang="en-US" altLang="zh-TW" sz="3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94360" marR="0" lvl="1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自殺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風險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評估與處遇</a:t>
            </a:r>
            <a:endParaRPr kumimoji="0" lang="en-US" altLang="zh-TW" sz="3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94360" marR="0" lvl="1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屏東縣心理健康資源</a:t>
            </a:r>
            <a:endParaRPr kumimoji="0" lang="en-US" altLang="zh-TW" sz="3600" b="0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2"/>
          <p:cNvSpPr>
            <a:spLocks noGrp="1"/>
          </p:cNvSpPr>
          <p:nvPr>
            <p:ph type="title"/>
          </p:nvPr>
        </p:nvSpPr>
        <p:spPr>
          <a:xfrm>
            <a:off x="479376" y="188640"/>
            <a:ext cx="11449272" cy="1368152"/>
          </a:xfrm>
        </p:spPr>
        <p:txBody>
          <a:bodyPr>
            <a:normAutofit fontScale="90000"/>
          </a:bodyPr>
          <a:lstStyle/>
          <a:p>
            <a:pPr fontAlgn="base"/>
            <a:r>
              <a:rPr lang="zh-TW" altLang="en-US" sz="4800" dirty="0" smtClean="0">
                <a:solidFill>
                  <a:schemeClr val="accent6">
                    <a:lumMod val="50000"/>
                  </a:schemeClr>
                </a:solidFill>
              </a:rPr>
              <a:t>自殺防治安全計劃 </a:t>
            </a:r>
            <a:r>
              <a:rPr lang="en-US" altLang="zh-TW" sz="4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TW" sz="4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TW" sz="4800" dirty="0" smtClean="0">
                <a:solidFill>
                  <a:schemeClr val="accent6">
                    <a:lumMod val="50000"/>
                  </a:schemeClr>
                </a:solidFill>
              </a:rPr>
              <a:t>(Suicide</a:t>
            </a:r>
            <a:r>
              <a:rPr lang="zh-TW" altLang="en-US" sz="4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TW" sz="4800" dirty="0" smtClean="0">
                <a:solidFill>
                  <a:schemeClr val="accent6">
                    <a:lumMod val="50000"/>
                  </a:schemeClr>
                </a:solidFill>
              </a:rPr>
              <a:t>Safety</a:t>
            </a:r>
            <a:r>
              <a:rPr lang="en-US" altLang="zh-TW" sz="4800" dirty="0" smtClean="0">
                <a:solidFill>
                  <a:schemeClr val="accent6">
                    <a:lumMod val="50000"/>
                  </a:schemeClr>
                </a:solidFill>
              </a:rPr>
              <a:t> Plan)</a:t>
            </a:r>
            <a:endParaRPr lang="en-US" altLang="zh-TW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3432" y="1628800"/>
            <a:ext cx="10009112" cy="44627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fontAlgn="base">
              <a:spcBef>
                <a:spcPts val="1800"/>
              </a:spcBef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這個計劃沒有標準答案，沒有一定要多長，也沒有好壞之分，只有適合自己與否。</a:t>
            </a:r>
            <a:endParaRPr lang="en-US" altLang="zh-TW" sz="2800" dirty="0" smtClean="0">
              <a:solidFill>
                <a:schemeClr val="tx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indent="-342900" fontAlgn="base">
              <a:spcBef>
                <a:spcPts val="1800"/>
              </a:spcBef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用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學生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口吻寫出計畫內容，而非使用自己也不明白的專業術語。</a:t>
            </a:r>
            <a:endParaRPr lang="en-US" altLang="zh-TW" sz="2800" dirty="0" smtClean="0">
              <a:solidFill>
                <a:schemeClr val="tx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indent="-342900" fontAlgn="base">
              <a:spcBef>
                <a:spcPts val="1800"/>
              </a:spcBef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考慮學生的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習慣和偏好，不見得需要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採納他人的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建議，重要的是是否可行。</a:t>
            </a:r>
            <a:endParaRPr lang="en-US" altLang="zh-TW" sz="2800" dirty="0" smtClean="0">
              <a:solidFill>
                <a:schemeClr val="tx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indent="-342900" fontAlgn="base">
              <a:spcBef>
                <a:spcPts val="1800"/>
              </a:spcBef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六步驟計畫完成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之後，放在一個容易取得之處。</a:t>
            </a:r>
            <a:endParaRPr lang="en-US" altLang="zh-TW" sz="2800" dirty="0" smtClean="0">
              <a:solidFill>
                <a:schemeClr val="tx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indent="-342900" fontAlgn="base">
              <a:spcBef>
                <a:spcPts val="1800"/>
              </a:spcBef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定期</a:t>
            </a:r>
            <a:r>
              <a:rPr lang="zh-TW" altLang="en-US" sz="2800" dirty="0" smtClean="0">
                <a:solidFill>
                  <a:schemeClr val="tx2"/>
                </a:solidFill>
                <a:latin typeface="微軟正黑體" pitchFamily="34" charset="-120"/>
                <a:ea typeface="微軟正黑體" pitchFamily="34" charset="-120"/>
              </a:rPr>
              <a:t>回顧並更新裡面的內容。</a:t>
            </a:r>
            <a:endParaRPr lang="zh-TW" altLang="en-US" sz="2800" dirty="0">
              <a:solidFill>
                <a:schemeClr val="tx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資料庫圖表 5"/>
          <p:cNvGraphicFramePr/>
          <p:nvPr/>
        </p:nvGraphicFramePr>
        <p:xfrm>
          <a:off x="1415480" y="260648"/>
          <a:ext cx="986509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資料庫圖表 5"/>
          <p:cNvGraphicFramePr/>
          <p:nvPr/>
        </p:nvGraphicFramePr>
        <p:xfrm>
          <a:off x="1415480" y="260648"/>
          <a:ext cx="986509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資料庫圖表 5"/>
          <p:cNvGraphicFramePr/>
          <p:nvPr/>
        </p:nvGraphicFramePr>
        <p:xfrm>
          <a:off x="1415480" y="260648"/>
          <a:ext cx="986509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21646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>
          <a:xfrm>
            <a:off x="1055688" y="723900"/>
            <a:ext cx="100584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altLang="en-US" dirty="0" err="1"/>
              <a:t>自殺防治法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108</a:t>
            </a:r>
            <a:r>
              <a:rPr altLang="en-US" sz="1600" dirty="0"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6</a:t>
            </a:r>
            <a:r>
              <a:rPr altLang="en-US" sz="1600" dirty="0"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19</a:t>
            </a:r>
            <a:r>
              <a:rPr altLang="en-US" sz="1600" dirty="0">
                <a:latin typeface="標楷體" pitchFamily="65" charset="-120"/>
                <a:ea typeface="標楷體" pitchFamily="65" charset="-120"/>
              </a:rPr>
              <a:t>日 華總一義字第</a:t>
            </a:r>
            <a:r>
              <a:rPr lang="en-US" altLang="zh-TW" sz="1600" dirty="0">
                <a:latin typeface="標楷體" pitchFamily="65" charset="-120"/>
                <a:ea typeface="標楷體" pitchFamily="65" charset="-120"/>
              </a:rPr>
              <a:t>10800062181</a:t>
            </a:r>
            <a:r>
              <a:rPr altLang="en-US" sz="1600" dirty="0">
                <a:latin typeface="標楷體" pitchFamily="65" charset="-120"/>
                <a:ea typeface="標楷體" pitchFamily="65" charset="-120"/>
              </a:rPr>
              <a:t>號令公布</a:t>
            </a:r>
            <a:r>
              <a:rPr altLang="en-US" dirty="0">
                <a:latin typeface="標楷體" pitchFamily="65" charset="-120"/>
                <a:ea typeface="標楷體" pitchFamily="65" charset="-120"/>
              </a:rPr>
              <a:t/>
            </a:r>
            <a:br>
              <a:rPr altLang="en-US" dirty="0">
                <a:latin typeface="標楷體" pitchFamily="65" charset="-120"/>
                <a:ea typeface="標楷體" pitchFamily="65" charset="-120"/>
              </a:rPr>
            </a:br>
            <a:endParaRPr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83432" y="1495425"/>
            <a:ext cx="10913293" cy="4400550"/>
          </a:xfrm>
        </p:spPr>
        <p:txBody>
          <a:bodyPr rtlCol="0">
            <a:normAutofit/>
          </a:bodyPr>
          <a:lstStyle/>
          <a:p>
            <a:pPr marL="864000" indent="-1080000" algn="just" eaLnBrk="1" fontAlgn="auto" hangingPunct="1">
              <a:lnSpc>
                <a:spcPts val="2500"/>
              </a:lnSpc>
              <a:spcBef>
                <a:spcPts val="800"/>
              </a:spcBef>
              <a:spcAft>
                <a:spcPts val="1200"/>
              </a:spcAft>
              <a:buFont typeface="Arial" pitchFamily="34" charset="0"/>
              <a:buNone/>
              <a:defRPr/>
            </a:pPr>
            <a:r>
              <a:rPr altLang="en-US" sz="2800" b="1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第十一條</a:t>
            </a:r>
            <a:endParaRPr lang="en-US" altLang="zh-TW" sz="28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algn="just"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altLang="en-US" sz="2800" b="1" dirty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中央主管機關應建置自殺防治通報系統，</a:t>
            </a:r>
            <a:r>
              <a:rPr altLang="en-US" sz="28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供醫事人員、社會工作人員、長期照顧服務人員、學校人員、警察人員、消防人員、矯正機關人員、村（里）長、村（里）幹事及其他相關業務人員，</a:t>
            </a:r>
            <a:r>
              <a:rPr altLang="en-US" sz="2800" b="1" dirty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於知悉有</a:t>
            </a:r>
            <a:r>
              <a:rPr altLang="en-US" sz="28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自殺行為情事時，</a:t>
            </a:r>
            <a:r>
              <a:rPr altLang="en-US" sz="2800" b="1" dirty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進行自殺防治通報作業</a:t>
            </a:r>
            <a:r>
              <a:rPr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en-US" sz="2800" b="1" dirty="0" smtClean="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algn="just"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TW" sz="2800" b="1" dirty="0" smtClean="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algn="just"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依據</a:t>
            </a:r>
            <a:r>
              <a:rPr lang="en-US" altLang="zh-TW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109</a:t>
            </a: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8</a:t>
            </a: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6</a:t>
            </a: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日自殺防治法施行細則第十三條 </a:t>
            </a:r>
            <a:endParaRPr lang="en-US" altLang="zh-TW" sz="2800" b="1" dirty="0" smtClean="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algn="just"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「所定人員應自知悉有自殺行為情事後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24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小時內</a:t>
            </a:r>
            <a:r>
              <a:rPr lang="zh-TW" altLang="en-US" sz="2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，依中央主管機關建置之自殺防治通報系統進行通報作業</a:t>
            </a:r>
            <a:r>
              <a:rPr lang="zh-TW" altLang="en-US" sz="2800" dirty="0" smtClean="0"/>
              <a:t>。」</a:t>
            </a:r>
            <a:endParaRPr lang="en-US" altLang="zh-TW" sz="2800" dirty="0" smtClean="0"/>
          </a:p>
          <a:p>
            <a:pPr marL="0" indent="0" algn="just" eaLnBrk="1" fontAlgn="auto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altLang="en-US" sz="2800" b="1" dirty="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TW" sz="2800" b="1" dirty="0"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TW" sz="2800" b="1" dirty="0"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1200"/>
              </a:spcAft>
              <a:buFont typeface="Arial" pitchFamily="34" charset="0"/>
              <a:buNone/>
              <a:defRPr/>
            </a:pPr>
            <a:endParaRPr lang="en-US" altLang="zh-TW" sz="2800" b="1" dirty="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altLang="en-US" b="1" dirty="0"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altLang="en-US" b="1" dirty="0"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altLang="en-US" dirty="0"/>
          </a:p>
        </p:txBody>
      </p:sp>
      <p:sp>
        <p:nvSpPr>
          <p:cNvPr id="5" name="爆炸 2 4"/>
          <p:cNvSpPr/>
          <p:nvPr/>
        </p:nvSpPr>
        <p:spPr>
          <a:xfrm>
            <a:off x="2927648" y="4625752"/>
            <a:ext cx="8208912" cy="2232248"/>
          </a:xfrm>
          <a:prstGeom prst="irregularSeal2">
            <a:avLst/>
          </a:prstGeom>
          <a:solidFill>
            <a:srgbClr val="FF00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rgbClr val="FFFF00"/>
                </a:solidFill>
                <a:latin typeface="思源黑體 TW Regular" pitchFamily="34" charset="-120"/>
                <a:ea typeface="思源黑體 TW Regular" pitchFamily="34" charset="-120"/>
              </a:rPr>
              <a:t>請落實通報</a:t>
            </a:r>
            <a:endParaRPr lang="zh-TW" altLang="en-US" sz="2800" dirty="0">
              <a:solidFill>
                <a:srgbClr val="FFFF00"/>
              </a:solidFill>
              <a:latin typeface="思源黑體 TW Regular" pitchFamily="34" charset="-120"/>
              <a:ea typeface="思源黑體 TW Regular" pitchFamily="34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ctrTitle"/>
          </p:nvPr>
        </p:nvSpPr>
        <p:spPr>
          <a:xfrm>
            <a:off x="3922713" y="1752600"/>
            <a:ext cx="6858000" cy="1828800"/>
          </a:xfrm>
        </p:spPr>
        <p:txBody>
          <a:bodyPr/>
          <a:lstStyle/>
          <a:p>
            <a:pPr eaLnBrk="1" hangingPunct="1"/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sym typeface="Salesforce Sans"/>
              </a:rPr>
              <a:t>要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sym typeface="Salesforce Sans"/>
              </a:rPr>
              <a:t>如何通報</a:t>
            </a:r>
            <a:r>
              <a:rPr lang="en-US" altLang="zh-TW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標楷體" pitchFamily="65" charset="-120"/>
                <a:sym typeface="Salesforce Sans"/>
              </a:rPr>
              <a:t>?</a:t>
            </a:r>
            <a:endParaRPr lang="zh-TW" alt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sym typeface="Salesforce Sans"/>
            </a:endParaRPr>
          </a:p>
        </p:txBody>
      </p:sp>
      <p:sp>
        <p:nvSpPr>
          <p:cNvPr id="21507" name="副標題 2"/>
          <p:cNvSpPr>
            <a:spLocks noGrp="1"/>
          </p:cNvSpPr>
          <p:nvPr>
            <p:ph type="subTitle" idx="1"/>
          </p:nvPr>
        </p:nvSpPr>
        <p:spPr>
          <a:xfrm>
            <a:off x="4265613" y="3733800"/>
            <a:ext cx="6858000" cy="1325563"/>
          </a:xfrm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zh-TW" altLang="en-US">
                <a:latin typeface="華康華綜體W5"/>
                <a:ea typeface="華康華綜體W5"/>
                <a:cs typeface="華康華綜體W5"/>
              </a:rPr>
              <a:t>              </a:t>
            </a:r>
            <a:endParaRPr lang="en-US" altLang="zh-TW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內容版面配置區 3" descr="擷取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5113" y="581026"/>
            <a:ext cx="11496675" cy="5648325"/>
          </a:xfrm>
        </p:spPr>
      </p:pic>
      <p:sp>
        <p:nvSpPr>
          <p:cNvPr id="5" name="橢圓 4"/>
          <p:cNvSpPr/>
          <p:nvPr/>
        </p:nvSpPr>
        <p:spPr>
          <a:xfrm>
            <a:off x="409575" y="1114425"/>
            <a:ext cx="3590925" cy="28384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4238626" y="1076324"/>
            <a:ext cx="3590925" cy="28384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內容版面配置區 5" descr="註冊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6889" y="116632"/>
            <a:ext cx="11525111" cy="6120680"/>
          </a:xfrm>
        </p:spPr>
      </p:pic>
      <p:sp>
        <p:nvSpPr>
          <p:cNvPr id="7" name="矩形圖說文字 6"/>
          <p:cNvSpPr/>
          <p:nvPr/>
        </p:nvSpPr>
        <p:spPr>
          <a:xfrm>
            <a:off x="7536160" y="692696"/>
            <a:ext cx="4248472" cy="1224136"/>
          </a:xfrm>
          <a:prstGeom prst="wedgeRectCallout">
            <a:avLst>
              <a:gd name="adj1" fmla="val -80996"/>
              <a:gd name="adj2" fmla="val 122258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zh-TW" altLang="en-US" sz="2000" dirty="0" smtClean="0">
                <a:solidFill>
                  <a:sysClr val="windowText" lastClr="000000"/>
                </a:solidFill>
              </a:rPr>
              <a:t>非醫療院所一律使用非衛生單位申請</a:t>
            </a:r>
            <a:endParaRPr lang="en-US" altLang="zh-TW" sz="2000" dirty="0" smtClean="0">
              <a:solidFill>
                <a:sysClr val="windowText" lastClr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sz="2000" dirty="0" smtClean="0">
                <a:solidFill>
                  <a:sysClr val="windowText" lastClr="000000"/>
                </a:solidFill>
              </a:rPr>
              <a:t>可個人申請或採用單位申請</a:t>
            </a:r>
            <a:endParaRPr lang="en-US" altLang="zh-TW" sz="2000" dirty="0"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選擇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360" y="116632"/>
            <a:ext cx="11281385" cy="5987881"/>
          </a:xfrm>
        </p:spPr>
      </p:pic>
      <p:sp>
        <p:nvSpPr>
          <p:cNvPr id="7" name="矩形圖說文字 6"/>
          <p:cNvSpPr/>
          <p:nvPr/>
        </p:nvSpPr>
        <p:spPr>
          <a:xfrm>
            <a:off x="8976320" y="188640"/>
            <a:ext cx="2808312" cy="864096"/>
          </a:xfrm>
          <a:prstGeom prst="wedgeRectCallout">
            <a:avLst>
              <a:gd name="adj1" fmla="val -14375"/>
              <a:gd name="adj2" fmla="val 22062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zh-TW" altLang="en-US" sz="2000" dirty="0" smtClean="0">
                <a:solidFill>
                  <a:sysClr val="windowText" lastClr="000000"/>
                </a:solidFill>
              </a:rPr>
              <a:t>請如實填寫單位及姓名</a:t>
            </a:r>
            <a:endParaRPr lang="zh-TW" alt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2144" y="2492896"/>
            <a:ext cx="3888432" cy="13681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內容版面配置區 3" descr="擷取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5113" y="581026"/>
            <a:ext cx="11496675" cy="5648325"/>
          </a:xfrm>
        </p:spPr>
      </p:pic>
      <p:sp>
        <p:nvSpPr>
          <p:cNvPr id="6" name="橢圓 5"/>
          <p:cNvSpPr/>
          <p:nvPr/>
        </p:nvSpPr>
        <p:spPr>
          <a:xfrm>
            <a:off x="4238626" y="1076324"/>
            <a:ext cx="3590925" cy="28384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719667" y="188914"/>
            <a:ext cx="11472333" cy="1069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32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屏東縣</a:t>
            </a:r>
            <a:r>
              <a:rPr lang="zh-TW" altLang="en-US" sz="32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歷</a:t>
            </a:r>
            <a:r>
              <a:rPr lang="zh-TW" altLang="zh-TW" sz="32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32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自殺標準化</a:t>
            </a:r>
            <a:r>
              <a:rPr lang="zh-TW" altLang="zh-TW" sz="32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死亡率</a:t>
            </a:r>
            <a:endParaRPr lang="ko-KR" altLang="en-US" sz="32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171" name="TextBox 6">
            <a:hlinkClick r:id="rId2"/>
          </p:cNvPr>
          <p:cNvSpPr txBox="1">
            <a:spLocks noChangeArrowheads="1"/>
          </p:cNvSpPr>
          <p:nvPr/>
        </p:nvSpPr>
        <p:spPr bwMode="auto">
          <a:xfrm>
            <a:off x="192617" y="6434139"/>
            <a:ext cx="1118446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0" lang="en-US" altLang="ko-KR" sz="1400" b="1">
                <a:solidFill>
                  <a:srgbClr val="FF0000"/>
                </a:solidFill>
                <a:ea typeface="맑은 고딕" pitchFamily="34" charset="-127"/>
                <a:cs typeface="Arial" pitchFamily="34" charset="0"/>
              </a:rPr>
              <a:t>LIFE, LOVE &amp; HOPE</a:t>
            </a:r>
            <a:endParaRPr kumimoji="0" lang="ko-KR" altLang="en-US" sz="1400" b="1">
              <a:solidFill>
                <a:srgbClr val="FF0000"/>
              </a:solidFill>
              <a:ea typeface="맑은 고딕" pitchFamily="34" charset="-127"/>
              <a:cs typeface="Arial" pitchFamily="34" charset="0"/>
            </a:endParaRPr>
          </a:p>
        </p:txBody>
      </p:sp>
      <p:graphicFrame>
        <p:nvGraphicFramePr>
          <p:cNvPr id="6" name="圖表 5"/>
          <p:cNvGraphicFramePr/>
          <p:nvPr/>
        </p:nvGraphicFramePr>
        <p:xfrm>
          <a:off x="119336" y="1052736"/>
          <a:ext cx="1207266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通報流程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9376" y="260648"/>
            <a:ext cx="11305563" cy="594360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通報單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360" y="404664"/>
            <a:ext cx="11438168" cy="5832648"/>
          </a:xfrm>
        </p:spPr>
      </p:pic>
      <p:sp>
        <p:nvSpPr>
          <p:cNvPr id="6" name="矩形圖說文字 5"/>
          <p:cNvSpPr/>
          <p:nvPr/>
        </p:nvSpPr>
        <p:spPr>
          <a:xfrm>
            <a:off x="5015880" y="188640"/>
            <a:ext cx="2664296" cy="864096"/>
          </a:xfrm>
          <a:prstGeom prst="wedgeRectCallout">
            <a:avLst>
              <a:gd name="adj1" fmla="val 63626"/>
              <a:gd name="adj2" fmla="val 14686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zh-TW" altLang="en-US" sz="2400" dirty="0" smtClean="0">
                <a:solidFill>
                  <a:sysClr val="windowText" lastClr="000000"/>
                </a:solidFill>
              </a:rPr>
              <a:t>資訊需填寫確實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2"/>
          <p:cNvSpPr>
            <a:spLocks noGrp="1"/>
          </p:cNvSpPr>
          <p:nvPr>
            <p:ph type="title"/>
          </p:nvPr>
        </p:nvSpPr>
        <p:spPr>
          <a:xfrm>
            <a:off x="1065213" y="-87313"/>
            <a:ext cx="10058400" cy="1219201"/>
          </a:xfrm>
        </p:spPr>
        <p:txBody>
          <a:bodyPr/>
          <a:lstStyle/>
          <a:p>
            <a:pPr eaLnBrk="1" hangingPunct="1"/>
            <a:r>
              <a:rPr lang="zh-TW" altLang="en-US" sz="44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sym typeface="Salesforce Sans"/>
              </a:rPr>
              <a:t>可尋求協助的單位</a:t>
            </a:r>
          </a:p>
        </p:txBody>
      </p:sp>
      <p:graphicFrame>
        <p:nvGraphicFramePr>
          <p:cNvPr id="5" name="內容預留位置 4"/>
          <p:cNvGraphicFramePr>
            <a:graphicFrameLocks/>
          </p:cNvGraphicFramePr>
          <p:nvPr/>
        </p:nvGraphicFramePr>
        <p:xfrm>
          <a:off x="1163637" y="1314447"/>
          <a:ext cx="10210800" cy="5190691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4086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21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7922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標楷體" pitchFamily="65" charset="-120"/>
                          <a:ea typeface="標楷體" pitchFamily="65" charset="-120"/>
                          <a:sym typeface="Salesforce Sans"/>
                        </a:rPr>
                        <a:t>全國性支援及救援性服務專線</a:t>
                      </a:r>
                      <a:endParaRPr lang="zh-TW" altLang="en-US" sz="32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3200" dirty="0">
                        <a:latin typeface="華康華綜體W5" pitchFamily="49" charset="-120"/>
                        <a:ea typeface="華康華綜體W5" pitchFamily="49" charset="-12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衛生福利部安心專線電話</a:t>
                      </a:r>
                      <a:endParaRPr lang="en-US" altLang="zh-TW" sz="2700" b="1" kern="1200" dirty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TW" sz="3700" b="1" kern="1200" dirty="0">
                          <a:solidFill>
                            <a:srgbClr val="FF0000"/>
                          </a:solidFill>
                        </a:rPr>
                        <a:t>1925</a:t>
                      </a:r>
                      <a:endParaRPr lang="en-US" altLang="zh-TW" sz="3700" b="1" kern="1200" dirty="0">
                        <a:solidFill>
                          <a:srgbClr val="FF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9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生命線協談專線</a:t>
                      </a:r>
                      <a:endParaRPr lang="en-US" altLang="zh-TW" sz="2700" b="1" kern="1200" dirty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TW" sz="3700" b="1" dirty="0"/>
                        <a:t>1995</a:t>
                      </a:r>
                      <a:endParaRPr lang="zh-TW" altLang="en-US" sz="37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張老師協談專線</a:t>
                      </a:r>
                      <a:endParaRPr lang="zh-TW" altLang="en-US" sz="2700" b="1" kern="1200" dirty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700" b="1" dirty="0"/>
                        <a:t>1980</a:t>
                      </a:r>
                      <a:endParaRPr lang="en-US" altLang="zh-TW" sz="37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293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男性關懷專線</a:t>
                      </a:r>
                      <a:endParaRPr lang="zh-TW" altLang="en-US" sz="2700" b="1" kern="1200" dirty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1" dirty="0"/>
                        <a:t>0800-013-999</a:t>
                      </a:r>
                      <a:endParaRPr lang="zh-TW" altLang="en-US" sz="36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293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屏東縣</a:t>
                      </a:r>
                      <a:r>
                        <a:rPr lang="en-US" altLang="zh-TW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24</a:t>
                      </a:r>
                      <a:r>
                        <a:rPr lang="zh-TW" altLang="en-US" sz="2700" b="1" kern="1200" dirty="0">
                          <a:latin typeface="標楷體" pitchFamily="65" charset="-120"/>
                          <a:ea typeface="標楷體" pitchFamily="65" charset="-120"/>
                        </a:rPr>
                        <a:t>小時緊急諮詢專線</a:t>
                      </a:r>
                      <a:endParaRPr lang="zh-TW" altLang="en-US" sz="2700" b="1" kern="1200" dirty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1" dirty="0">
                          <a:latin typeface="+mn-lt"/>
                          <a:ea typeface="+mn-ea"/>
                        </a:rPr>
                        <a:t>0963-204569</a:t>
                      </a:r>
                      <a:endParaRPr lang="zh-TW" altLang="en-US" sz="36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rgbClr val="0070C0"/>
                </a:solidFill>
                <a:latin typeface="華康華綜體W5"/>
                <a:sym typeface="Salesforce Sans"/>
              </a:rPr>
              <a:t>轉介資源</a:t>
            </a:r>
            <a:r>
              <a:rPr lang="en-US" altLang="zh-TW" sz="4400" dirty="0">
                <a:solidFill>
                  <a:srgbClr val="0070C0"/>
                </a:solidFill>
                <a:latin typeface="華康華綜體W5"/>
                <a:sym typeface="Salesforce Sans"/>
              </a:rPr>
              <a:t>-</a:t>
            </a:r>
            <a:r>
              <a:rPr lang="zh-TW" altLang="en-US" sz="3200" dirty="0">
                <a:solidFill>
                  <a:srgbClr val="0070C0"/>
                </a:solidFill>
                <a:latin typeface="華康華綜體W5"/>
                <a:sym typeface="Salesforce Sans"/>
              </a:rPr>
              <a:t>屏東縣政府</a:t>
            </a:r>
            <a:r>
              <a:rPr lang="zh-TW" altLang="en-US" sz="3200" dirty="0" smtClean="0">
                <a:solidFill>
                  <a:srgbClr val="0070C0"/>
                </a:solidFill>
                <a:latin typeface="華康華綜體W5"/>
                <a:sym typeface="Salesforce Sans"/>
              </a:rPr>
              <a:t>衛生局</a:t>
            </a:r>
            <a:endParaRPr lang="zh-TW" altLang="en-US" sz="4400" dirty="0">
              <a:solidFill>
                <a:srgbClr val="0070C0"/>
              </a:solidFill>
              <a:latin typeface="華康華綜體W5"/>
              <a:sym typeface="Salesforce Sans"/>
            </a:endParaRPr>
          </a:p>
        </p:txBody>
      </p:sp>
      <p:sp>
        <p:nvSpPr>
          <p:cNvPr id="18435" name="內容版面配置區 2"/>
          <p:cNvSpPr>
            <a:spLocks noGrp="1"/>
          </p:cNvSpPr>
          <p:nvPr>
            <p:ph idx="1"/>
          </p:nvPr>
        </p:nvSpPr>
        <p:spPr>
          <a:xfrm>
            <a:off x="1065213" y="1752601"/>
            <a:ext cx="7437437" cy="4229100"/>
          </a:xfrm>
        </p:spPr>
        <p:txBody>
          <a:bodyPr/>
          <a:lstStyle/>
          <a:p>
            <a:pPr eaLnBrk="1" hangingPunct="1"/>
            <a:r>
              <a:rPr lang="zh-TW" altLang="en-US" sz="2800" b="1" dirty="0"/>
              <a:t>心靈加油站</a:t>
            </a:r>
            <a:r>
              <a:rPr lang="en-US" altLang="zh-TW" sz="2800" b="1" dirty="0"/>
              <a:t>-</a:t>
            </a:r>
            <a:r>
              <a:rPr lang="zh-TW" altLang="en-US" sz="2800" b="1" dirty="0"/>
              <a:t>免費心理諮商面談服務</a:t>
            </a:r>
            <a:endParaRPr lang="en-US" altLang="zh-TW" sz="2800" b="1" dirty="0"/>
          </a:p>
          <a:p>
            <a:pPr eaLnBrk="1" hangingPunct="1">
              <a:lnSpc>
                <a:spcPct val="100000"/>
              </a:lnSpc>
            </a:pPr>
            <a:r>
              <a:rPr lang="zh-TW" altLang="en-US" sz="2800" b="1" dirty="0"/>
              <a:t>可透過一對一的心理諮商，在安全的環境中，釐清問題發掘潛能，重新找到前進的力量</a:t>
            </a:r>
            <a:endParaRPr lang="en-US" altLang="zh-TW" sz="2800" b="1" dirty="0"/>
          </a:p>
          <a:p>
            <a:pPr eaLnBrk="1" hangingPunct="1">
              <a:lnSpc>
                <a:spcPct val="100000"/>
              </a:lnSpc>
            </a:pPr>
            <a:r>
              <a:rPr lang="zh-TW" altLang="en-US" sz="2800" b="1" dirty="0"/>
              <a:t>相關資訊可上屏東縣政府衛生局網站</a:t>
            </a:r>
            <a:r>
              <a:rPr lang="en-US" altLang="zh-TW" sz="2800" b="1" dirty="0"/>
              <a:t>-</a:t>
            </a:r>
            <a:r>
              <a:rPr lang="zh-TW" altLang="en-US" sz="2800" b="1" dirty="0"/>
              <a:t>便民服務</a:t>
            </a:r>
            <a:r>
              <a:rPr lang="en-US" altLang="zh-TW" sz="2800" b="1" dirty="0"/>
              <a:t>-</a:t>
            </a:r>
            <a:r>
              <a:rPr lang="zh-TW" altLang="en-US" sz="2800" b="1" dirty="0">
                <a:hlinkClick r:id="rId2"/>
              </a:rPr>
              <a:t>「心理諮商時間」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endParaRPr lang="zh-TW" altLang="en-US" dirty="0"/>
          </a:p>
        </p:txBody>
      </p:sp>
      <p:pic>
        <p:nvPicPr>
          <p:cNvPr id="18436" name="Picture 2" descr="C:\Users\USER\Desktop\thF74LAKN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289" y="2068513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:\Users\USER\Desktop\thGYYE5LF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0963" y="4024314"/>
            <a:ext cx="2838451" cy="104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圖片 5" descr="心理諮商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07568" y="4509120"/>
            <a:ext cx="1866900" cy="18669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淘宝网Chenying0907出品 9"/>
          <p:cNvSpPr txBox="1"/>
          <p:nvPr/>
        </p:nvSpPr>
        <p:spPr>
          <a:xfrm>
            <a:off x="263352" y="116632"/>
            <a:ext cx="835075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TW" altLang="en-US" sz="32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社區心理衛生中心服務範圍及規劃</a:t>
            </a:r>
            <a:endParaRPr lang="zh-TW" altLang="en-US" sz="32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C2DBA8B0-116D-2418-5B7B-0D95A0DF8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07" y="1667823"/>
            <a:ext cx="3002191" cy="5475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內埔區社區心衛中心</a:t>
            </a:r>
            <a:endParaRPr kumimoji="1" lang="zh-TW" altLang="en-US" sz="2000" dirty="0">
              <a:solidFill>
                <a:schemeClr val="tx1"/>
              </a:solidFill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="" xmlns:a16="http://schemas.microsoft.com/office/drawing/2014/main" id="{BCFD0831-88F9-F976-F483-145F1114E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7645" y="2751589"/>
            <a:ext cx="3002191" cy="7226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潮州區社區心衛</a:t>
            </a:r>
            <a:r>
              <a:rPr kumimoji="1" lang="zh-TW" altLang="en-US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中心</a:t>
            </a:r>
            <a:endParaRPr kumimoji="1" lang="en-US" altLang="zh-TW" sz="2000" dirty="0" smtClean="0"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(112</a:t>
            </a:r>
            <a:r>
              <a:rPr kumimoji="1" lang="zh-TW" altLang="en-US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年</a:t>
            </a:r>
            <a:r>
              <a:rPr kumimoji="1" lang="en-US" altLang="zh-TW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)</a:t>
            </a:r>
            <a:endParaRPr kumimoji="1" lang="zh-TW" altLang="en-US" sz="2000" dirty="0"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</p:txBody>
      </p:sp>
      <p:grpSp>
        <p:nvGrpSpPr>
          <p:cNvPr id="12" name="群組 18">
            <a:extLst>
              <a:ext uri="{FF2B5EF4-FFF2-40B4-BE49-F238E27FC236}">
                <a16:creationId xmlns="" xmlns:a16="http://schemas.microsoft.com/office/drawing/2014/main" id="{CB91D204-1ABF-24C7-D4C3-D3F0634BFC53}"/>
              </a:ext>
            </a:extLst>
          </p:cNvPr>
          <p:cNvGrpSpPr/>
          <p:nvPr/>
        </p:nvGrpSpPr>
        <p:grpSpPr>
          <a:xfrm>
            <a:off x="3288339" y="868869"/>
            <a:ext cx="5687314" cy="5871735"/>
            <a:chOff x="334566" y="621482"/>
            <a:chExt cx="5688632" cy="5976664"/>
          </a:xfrm>
        </p:grpSpPr>
        <p:pic>
          <p:nvPicPr>
            <p:cNvPr id="13" name="圖片 12" descr="手繪圖_屏東_屏東縣行政區圖-0全圖.png">
              <a:extLst>
                <a:ext uri="{FF2B5EF4-FFF2-40B4-BE49-F238E27FC236}">
                  <a16:creationId xmlns="" xmlns:a16="http://schemas.microsoft.com/office/drawing/2014/main" id="{020686AB-98B6-FB27-39EE-12B027095614}"/>
                </a:ext>
              </a:extLst>
            </p:cNvPr>
            <p:cNvPicPr/>
            <p:nvPr/>
          </p:nvPicPr>
          <p:blipFill>
            <a:blip r:embed="rId2" cstate="print"/>
            <a:srcRect l="12069" t="2892" r="9310"/>
            <a:stretch>
              <a:fillRect/>
            </a:stretch>
          </p:blipFill>
          <p:spPr>
            <a:xfrm>
              <a:off x="766614" y="621482"/>
              <a:ext cx="4752528" cy="5976664"/>
            </a:xfrm>
            <a:prstGeom prst="rect">
              <a:avLst/>
            </a:prstGeom>
          </p:spPr>
        </p:pic>
        <p:sp>
          <p:nvSpPr>
            <p:cNvPr id="14" name="Freeform 2">
              <a:extLst>
                <a:ext uri="{FF2B5EF4-FFF2-40B4-BE49-F238E27FC236}">
                  <a16:creationId xmlns="" xmlns:a16="http://schemas.microsoft.com/office/drawing/2014/main" id="{E8EFA8B1-F5BB-EDD9-8DC9-579A063C5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566" y="1989634"/>
              <a:ext cx="5112568" cy="792088"/>
            </a:xfrm>
            <a:custGeom>
              <a:avLst/>
              <a:gdLst/>
              <a:ahLst/>
              <a:cxnLst>
                <a:cxn ang="0">
                  <a:pos x="0" y="889"/>
                </a:cxn>
                <a:cxn ang="0">
                  <a:pos x="814" y="801"/>
                </a:cxn>
                <a:cxn ang="0">
                  <a:pos x="1090" y="801"/>
                </a:cxn>
                <a:cxn ang="0">
                  <a:pos x="1190" y="952"/>
                </a:cxn>
                <a:cxn ang="0">
                  <a:pos x="1453" y="801"/>
                </a:cxn>
                <a:cxn ang="0">
                  <a:pos x="1791" y="651"/>
                </a:cxn>
                <a:cxn ang="0">
                  <a:pos x="2041" y="551"/>
                </a:cxn>
                <a:cxn ang="0">
                  <a:pos x="2367" y="300"/>
                </a:cxn>
                <a:cxn ang="0">
                  <a:pos x="2630" y="163"/>
                </a:cxn>
                <a:cxn ang="0">
                  <a:pos x="2717" y="275"/>
                </a:cxn>
                <a:cxn ang="0">
                  <a:pos x="3181" y="88"/>
                </a:cxn>
                <a:cxn ang="0">
                  <a:pos x="3318" y="163"/>
                </a:cxn>
                <a:cxn ang="0">
                  <a:pos x="3631" y="50"/>
                </a:cxn>
                <a:cxn ang="0">
                  <a:pos x="3844" y="100"/>
                </a:cxn>
                <a:cxn ang="0">
                  <a:pos x="3932" y="250"/>
                </a:cxn>
                <a:cxn ang="0">
                  <a:pos x="4370" y="225"/>
                </a:cxn>
                <a:cxn ang="0">
                  <a:pos x="4971" y="75"/>
                </a:cxn>
                <a:cxn ang="0">
                  <a:pos x="5460" y="0"/>
                </a:cxn>
              </a:cxnLst>
              <a:rect l="0" t="0" r="r" b="b"/>
              <a:pathLst>
                <a:path w="5460" h="952">
                  <a:moveTo>
                    <a:pt x="0" y="889"/>
                  </a:moveTo>
                  <a:cubicBezTo>
                    <a:pt x="316" y="852"/>
                    <a:pt x="632" y="816"/>
                    <a:pt x="814" y="801"/>
                  </a:cubicBezTo>
                  <a:cubicBezTo>
                    <a:pt x="996" y="786"/>
                    <a:pt x="1027" y="776"/>
                    <a:pt x="1090" y="801"/>
                  </a:cubicBezTo>
                  <a:cubicBezTo>
                    <a:pt x="1153" y="826"/>
                    <a:pt x="1130" y="952"/>
                    <a:pt x="1190" y="952"/>
                  </a:cubicBezTo>
                  <a:cubicBezTo>
                    <a:pt x="1250" y="952"/>
                    <a:pt x="1353" y="851"/>
                    <a:pt x="1453" y="801"/>
                  </a:cubicBezTo>
                  <a:cubicBezTo>
                    <a:pt x="1553" y="751"/>
                    <a:pt x="1693" y="693"/>
                    <a:pt x="1791" y="651"/>
                  </a:cubicBezTo>
                  <a:cubicBezTo>
                    <a:pt x="1889" y="609"/>
                    <a:pt x="1945" y="609"/>
                    <a:pt x="2041" y="551"/>
                  </a:cubicBezTo>
                  <a:cubicBezTo>
                    <a:pt x="2137" y="493"/>
                    <a:pt x="2269" y="365"/>
                    <a:pt x="2367" y="300"/>
                  </a:cubicBezTo>
                  <a:cubicBezTo>
                    <a:pt x="2465" y="235"/>
                    <a:pt x="2572" y="167"/>
                    <a:pt x="2630" y="163"/>
                  </a:cubicBezTo>
                  <a:cubicBezTo>
                    <a:pt x="2688" y="159"/>
                    <a:pt x="2625" y="287"/>
                    <a:pt x="2717" y="275"/>
                  </a:cubicBezTo>
                  <a:cubicBezTo>
                    <a:pt x="2809" y="263"/>
                    <a:pt x="3081" y="107"/>
                    <a:pt x="3181" y="88"/>
                  </a:cubicBezTo>
                  <a:cubicBezTo>
                    <a:pt x="3281" y="69"/>
                    <a:pt x="3243" y="169"/>
                    <a:pt x="3318" y="163"/>
                  </a:cubicBezTo>
                  <a:cubicBezTo>
                    <a:pt x="3393" y="157"/>
                    <a:pt x="3543" y="60"/>
                    <a:pt x="3631" y="50"/>
                  </a:cubicBezTo>
                  <a:cubicBezTo>
                    <a:pt x="3719" y="40"/>
                    <a:pt x="3794" y="67"/>
                    <a:pt x="3844" y="100"/>
                  </a:cubicBezTo>
                  <a:cubicBezTo>
                    <a:pt x="3894" y="133"/>
                    <a:pt x="3845" y="229"/>
                    <a:pt x="3932" y="250"/>
                  </a:cubicBezTo>
                  <a:cubicBezTo>
                    <a:pt x="4019" y="271"/>
                    <a:pt x="4197" y="254"/>
                    <a:pt x="4370" y="225"/>
                  </a:cubicBezTo>
                  <a:cubicBezTo>
                    <a:pt x="4543" y="196"/>
                    <a:pt x="4790" y="112"/>
                    <a:pt x="4971" y="75"/>
                  </a:cubicBezTo>
                  <a:cubicBezTo>
                    <a:pt x="5152" y="38"/>
                    <a:pt x="5306" y="19"/>
                    <a:pt x="5460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19" tIns="45709" rIns="91419" bIns="45709" numCol="2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5" name="Freeform 3">
              <a:extLst>
                <a:ext uri="{FF2B5EF4-FFF2-40B4-BE49-F238E27FC236}">
                  <a16:creationId xmlns="" xmlns:a16="http://schemas.microsoft.com/office/drawing/2014/main" id="{75423274-576E-2F33-0A1C-339F4F995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646" y="3429794"/>
              <a:ext cx="4968552" cy="648072"/>
            </a:xfrm>
            <a:custGeom>
              <a:avLst/>
              <a:gdLst/>
              <a:ahLst/>
              <a:cxnLst>
                <a:cxn ang="0">
                  <a:pos x="0" y="675"/>
                </a:cxn>
                <a:cxn ang="0">
                  <a:pos x="1277" y="475"/>
                </a:cxn>
                <a:cxn ang="0">
                  <a:pos x="1503" y="350"/>
                </a:cxn>
                <a:cxn ang="0">
                  <a:pos x="1703" y="412"/>
                </a:cxn>
                <a:cxn ang="0">
                  <a:pos x="1839" y="450"/>
                </a:cxn>
                <a:cxn ang="0">
                  <a:pos x="2141" y="475"/>
                </a:cxn>
                <a:cxn ang="0">
                  <a:pos x="2442" y="350"/>
                </a:cxn>
                <a:cxn ang="0">
                  <a:pos x="2955" y="237"/>
                </a:cxn>
                <a:cxn ang="0">
                  <a:pos x="3631" y="99"/>
                </a:cxn>
                <a:cxn ang="0">
                  <a:pos x="4195" y="12"/>
                </a:cxn>
                <a:cxn ang="0">
                  <a:pos x="4520" y="24"/>
                </a:cxn>
              </a:cxnLst>
              <a:rect l="0" t="0" r="r" b="b"/>
              <a:pathLst>
                <a:path w="4520" h="675">
                  <a:moveTo>
                    <a:pt x="0" y="675"/>
                  </a:moveTo>
                  <a:cubicBezTo>
                    <a:pt x="513" y="602"/>
                    <a:pt x="1027" y="529"/>
                    <a:pt x="1277" y="475"/>
                  </a:cubicBezTo>
                  <a:cubicBezTo>
                    <a:pt x="1527" y="421"/>
                    <a:pt x="1432" y="361"/>
                    <a:pt x="1503" y="350"/>
                  </a:cubicBezTo>
                  <a:cubicBezTo>
                    <a:pt x="1574" y="339"/>
                    <a:pt x="1647" y="395"/>
                    <a:pt x="1703" y="412"/>
                  </a:cubicBezTo>
                  <a:cubicBezTo>
                    <a:pt x="1759" y="429"/>
                    <a:pt x="1766" y="439"/>
                    <a:pt x="1839" y="450"/>
                  </a:cubicBezTo>
                  <a:cubicBezTo>
                    <a:pt x="1912" y="461"/>
                    <a:pt x="2041" y="492"/>
                    <a:pt x="2141" y="475"/>
                  </a:cubicBezTo>
                  <a:cubicBezTo>
                    <a:pt x="2241" y="458"/>
                    <a:pt x="2306" y="390"/>
                    <a:pt x="2442" y="350"/>
                  </a:cubicBezTo>
                  <a:cubicBezTo>
                    <a:pt x="2578" y="310"/>
                    <a:pt x="2757" y="279"/>
                    <a:pt x="2955" y="237"/>
                  </a:cubicBezTo>
                  <a:cubicBezTo>
                    <a:pt x="3153" y="195"/>
                    <a:pt x="3424" y="137"/>
                    <a:pt x="3631" y="99"/>
                  </a:cubicBezTo>
                  <a:cubicBezTo>
                    <a:pt x="3838" y="61"/>
                    <a:pt x="4047" y="24"/>
                    <a:pt x="4195" y="12"/>
                  </a:cubicBezTo>
                  <a:cubicBezTo>
                    <a:pt x="4343" y="0"/>
                    <a:pt x="4431" y="12"/>
                    <a:pt x="4520" y="2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19" tIns="45709" rIns="91419" bIns="45709" numCol="2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  <p:cxnSp>
        <p:nvCxnSpPr>
          <p:cNvPr id="16" name="直線接點 15">
            <a:extLst>
              <a:ext uri="{FF2B5EF4-FFF2-40B4-BE49-F238E27FC236}">
                <a16:creationId xmlns="" xmlns:a16="http://schemas.microsoft.com/office/drawing/2014/main" id="{D837E3C8-EE16-F2B4-8A4D-996418A042D3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5304097" y="2925061"/>
            <a:ext cx="3743548" cy="187838"/>
          </a:xfrm>
          <a:prstGeom prst="line">
            <a:avLst/>
          </a:prstGeom>
          <a:ln w="38100">
            <a:headEnd type="none" w="med" len="med"/>
            <a:tailEnd type="oval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sp>
        <p:nvSpPr>
          <p:cNvPr id="17" name="Rectangle 5">
            <a:extLst>
              <a:ext uri="{FF2B5EF4-FFF2-40B4-BE49-F238E27FC236}">
                <a16:creationId xmlns="" xmlns:a16="http://schemas.microsoft.com/office/drawing/2014/main" id="{DB19D70A-8260-4BD6-1B20-9C7790E8E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707" y="4672668"/>
            <a:ext cx="3002191" cy="8892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dirty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車城區社區心衛</a:t>
            </a:r>
            <a:r>
              <a:rPr kumimoji="1" lang="zh-TW" altLang="en-US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中心</a:t>
            </a:r>
            <a:endParaRPr kumimoji="1" lang="en-US" altLang="zh-TW" sz="2000" dirty="0" smtClean="0"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(114</a:t>
            </a:r>
            <a:r>
              <a:rPr kumimoji="1" lang="zh-TW" altLang="en-US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年</a:t>
            </a:r>
            <a:r>
              <a:rPr kumimoji="1" lang="en-US" altLang="zh-TW" sz="2000" dirty="0" smtClean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)</a:t>
            </a:r>
            <a:endParaRPr kumimoji="1" lang="zh-TW" altLang="en-US" sz="2000" dirty="0"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</p:txBody>
      </p:sp>
      <p:cxnSp>
        <p:nvCxnSpPr>
          <p:cNvPr id="18" name="直線接點 17">
            <a:extLst>
              <a:ext uri="{FF2B5EF4-FFF2-40B4-BE49-F238E27FC236}">
                <a16:creationId xmlns="" xmlns:a16="http://schemas.microsoft.com/office/drawing/2014/main" id="{BD0A60EF-DF1C-31DC-2266-DFAACA8E115D}"/>
              </a:ext>
            </a:extLst>
          </p:cNvPr>
          <p:cNvCxnSpPr/>
          <p:nvPr/>
        </p:nvCxnSpPr>
        <p:spPr>
          <a:xfrm flipH="1">
            <a:off x="6874625" y="5287384"/>
            <a:ext cx="1669080" cy="423460"/>
          </a:xfrm>
          <a:prstGeom prst="line">
            <a:avLst/>
          </a:prstGeom>
          <a:ln w="38100">
            <a:headEnd type="none" w="med" len="med"/>
            <a:tailEnd type="oval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="" xmlns:a16="http://schemas.microsoft.com/office/drawing/2014/main" id="{F1A29055-4DC2-1B61-73EC-E2593BB9B739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304398" y="1941603"/>
            <a:ext cx="2215558" cy="247924"/>
          </a:xfrm>
          <a:prstGeom prst="line">
            <a:avLst/>
          </a:prstGeom>
          <a:ln w="38100">
            <a:headEnd type="none" w="med" len="med"/>
            <a:tailEnd type="oval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淘宝网Chenying0907出品 7"/>
          <p:cNvGrpSpPr/>
          <p:nvPr/>
        </p:nvGrpSpPr>
        <p:grpSpPr>
          <a:xfrm>
            <a:off x="552827" y="260649"/>
            <a:ext cx="791882" cy="440541"/>
            <a:chOff x="264939" y="188640"/>
            <a:chExt cx="604358" cy="216024"/>
          </a:xfrm>
        </p:grpSpPr>
        <p:sp>
          <p:nvSpPr>
            <p:cNvPr id="5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淘宝网Chenying0907出品 9"/>
          <p:cNvSpPr txBox="1"/>
          <p:nvPr/>
        </p:nvSpPr>
        <p:spPr>
          <a:xfrm>
            <a:off x="1344709" y="243662"/>
            <a:ext cx="835075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TW" altLang="en-US" sz="32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業務內容</a:t>
            </a:r>
            <a:r>
              <a:rPr lang="en-US" altLang="zh-TW" sz="32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TW" altLang="en-US" sz="32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以社區為基石，家庭為中心</a:t>
            </a:r>
            <a:endParaRPr lang="zh-TW" altLang="en-US" sz="32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淘宝网Chenying0907出品 12"/>
          <p:cNvCxnSpPr/>
          <p:nvPr/>
        </p:nvCxnSpPr>
        <p:spPr>
          <a:xfrm>
            <a:off x="1416698" y="764704"/>
            <a:ext cx="9646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資料庫圖表 9"/>
          <p:cNvGraphicFramePr/>
          <p:nvPr/>
        </p:nvGraphicFramePr>
        <p:xfrm>
          <a:off x="1384183" y="954558"/>
          <a:ext cx="936211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8237989" y="788565"/>
            <a:ext cx="3447875" cy="2265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2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精神科護理師</a:t>
            </a:r>
            <a:endParaRPr lang="en-US" altLang="zh-TW" sz="24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/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提供精神病人</a:t>
            </a:r>
            <a:r>
              <a:rPr lang="en-US" altLang="zh-TW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含疑似</a:t>
            </a:r>
            <a:r>
              <a:rPr lang="en-US" altLang="zh-TW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評估精神狀況、協助就醫、追蹤服藥及提供衛生教育</a:t>
            </a:r>
          </a:p>
          <a:p>
            <a:pPr algn="ctr"/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1664" y="4279782"/>
            <a:ext cx="3447875" cy="1609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2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職能治療師</a:t>
            </a:r>
            <a:endParaRPr lang="en-US" altLang="zh-TW" sz="24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/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職業能力評估及生活功能訓練、媒合就業資源或轉介復健機構</a:t>
            </a:r>
          </a:p>
          <a:p>
            <a:pPr algn="ctr"/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3472" y="4043026"/>
            <a:ext cx="2431417" cy="1609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TW" altLang="en-US" sz="2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心理師</a:t>
            </a:r>
            <a:endParaRPr lang="en-US" altLang="zh-TW" sz="24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/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提供民眾及個案心理諮商與</a:t>
            </a:r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諮詢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2360" y="1049555"/>
            <a:ext cx="3447875" cy="1609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749" y="1141834"/>
            <a:ext cx="3522135" cy="1609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TW" altLang="en-US" sz="20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辦理支持性團體、心理健康宣導活動及第一線人員自殺防治及精神病人教育訓練課程</a:t>
            </a:r>
          </a:p>
          <a:p>
            <a:endParaRPr lang="zh-TW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7"/>
          <p:cNvGrpSpPr/>
          <p:nvPr/>
        </p:nvGrpSpPr>
        <p:grpSpPr>
          <a:xfrm>
            <a:off x="552827" y="260651"/>
            <a:ext cx="791882" cy="440541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4710" y="243662"/>
            <a:ext cx="835075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TW" altLang="en-US" sz="32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聯絡方式</a:t>
            </a:r>
            <a:endParaRPr lang="zh-TW" altLang="en-US" sz="32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6698" y="764704"/>
            <a:ext cx="9646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圖片 22" descr="一張含有 文字 的圖片&#10;&#10;自動產生的描述">
            <a:extLst>
              <a:ext uri="{FF2B5EF4-FFF2-40B4-BE49-F238E27FC236}">
                <a16:creationId xmlns:a16="http://schemas.microsoft.com/office/drawing/2014/main" xmlns="" id="{94E8441A-760C-7CE1-6DD9-5096B585AD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9744" y="923722"/>
            <a:ext cx="3830756" cy="558799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77506" y="1006679"/>
            <a:ext cx="7063530" cy="5704514"/>
          </a:xfrm>
          <a:prstGeom prst="rect">
            <a:avLst/>
          </a:prstGeom>
          <a:noFill/>
          <a:ln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Wingdings" pitchFamily="2" charset="2"/>
              <a:buChar char="Ø"/>
            </a:pP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中心位置：</a:t>
            </a:r>
            <a:endParaRPr lang="en-US" altLang="zh-TW" sz="28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/>
            <a:r>
              <a:rPr lang="zh-TW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屏東縣內埔鄉中興路</a:t>
            </a:r>
            <a:r>
              <a:rPr lang="en-US" altLang="zh-TW" sz="2800" b="1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191</a:t>
            </a:r>
            <a:r>
              <a:rPr lang="zh-TW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號３樓（內埔鄉衛生所）</a:t>
            </a:r>
            <a:endParaRPr lang="en-US" altLang="zh-TW" sz="2800" b="1" dirty="0" smtClean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Ø"/>
            </a:pP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電話：</a:t>
            </a:r>
            <a:r>
              <a:rPr lang="en-US" altLang="zh-TW" sz="2800" b="1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08-7799979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Ø"/>
            </a:pP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官方網站：</a:t>
            </a:r>
            <a:endParaRPr lang="en-US" altLang="zh-TW" sz="28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/>
            <a:r>
              <a:rPr lang="zh-TW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衛生局官網＞衛生業務＞心理衛生與毒品防制科＞內埔區社區心理衛生中心</a:t>
            </a:r>
            <a:endParaRPr lang="en-US" altLang="zh-TW" sz="2800" b="1" dirty="0" smtClean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 descr="社區心理衛生中心官網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7297" y="4568210"/>
            <a:ext cx="1714739" cy="1714739"/>
          </a:xfrm>
          <a:prstGeom prst="rect">
            <a:avLst/>
          </a:prstGeom>
        </p:spPr>
      </p:pic>
      <p:pic>
        <p:nvPicPr>
          <p:cNvPr id="26" name="圖片 25" descr="官方line Q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2709" y="4614644"/>
            <a:ext cx="1587440" cy="158744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71119" y="6006517"/>
            <a:ext cx="1988191" cy="65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ysClr val="windowText" lastClr="000000"/>
                </a:solidFill>
                <a:latin typeface="微軟正黑體" pitchFamily="34" charset="-120"/>
                <a:ea typeface="微軟正黑體" pitchFamily="34" charset="-120"/>
              </a:rPr>
              <a:t>官方網站</a:t>
            </a:r>
            <a:endParaRPr lang="zh-TW" altLang="en-US" b="1" dirty="0">
              <a:solidFill>
                <a:sysClr val="windowText" lastClr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14381" y="6007915"/>
            <a:ext cx="1988191" cy="65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ysClr val="windowText" lastClr="000000"/>
                </a:solidFill>
                <a:latin typeface="微軟正黑體" pitchFamily="34" charset="-120"/>
                <a:ea typeface="微軟正黑體" pitchFamily="34" charset="-120"/>
              </a:rPr>
              <a:t>官方</a:t>
            </a:r>
            <a:r>
              <a:rPr lang="en-US" altLang="zh-TW" b="1" dirty="0" smtClean="0">
                <a:solidFill>
                  <a:sysClr val="windowText" lastClr="000000"/>
                </a:solidFill>
                <a:latin typeface="微軟正黑體" pitchFamily="34" charset="-120"/>
                <a:ea typeface="微軟正黑體" pitchFamily="34" charset="-120"/>
              </a:rPr>
              <a:t>line</a:t>
            </a:r>
            <a:r>
              <a:rPr lang="zh-TW" altLang="en-US" b="1" dirty="0" smtClean="0">
                <a:solidFill>
                  <a:sysClr val="windowText" lastClr="000000"/>
                </a:solidFill>
                <a:latin typeface="微軟正黑體" pitchFamily="34" charset="-120"/>
                <a:ea typeface="微軟正黑體" pitchFamily="34" charset="-120"/>
              </a:rPr>
              <a:t>帳號</a:t>
            </a:r>
            <a:endParaRPr lang="zh-TW" altLang="en-US" b="1" dirty="0">
              <a:solidFill>
                <a:sysClr val="windowText" lastClr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9629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Owner\Desktop\小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6538"/>
            <a:ext cx="12192000" cy="79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683375" y="3849688"/>
            <a:ext cx="3551238" cy="1233487"/>
            <a:chOff x="3153" y="1888"/>
            <a:chExt cx="1678" cy="777"/>
          </a:xfrm>
        </p:grpSpPr>
        <p:sp>
          <p:nvSpPr>
            <p:cNvPr id="20492" name="Text Box 3"/>
            <p:cNvSpPr txBox="1">
              <a:spLocks noChangeArrowheads="1"/>
            </p:cNvSpPr>
            <p:nvPr/>
          </p:nvSpPr>
          <p:spPr bwMode="auto">
            <a:xfrm>
              <a:off x="3153" y="2217"/>
              <a:ext cx="1678" cy="44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zh-TW" altLang="en-US" sz="2000" b="1">
                  <a:solidFill>
                    <a:srgbClr val="008000"/>
                  </a:solidFill>
                  <a:latin typeface="Segoe Print" pitchFamily="2" charset="0"/>
                  <a:ea typeface="標楷體" pitchFamily="65" charset="-120"/>
                </a:rPr>
                <a:t>在既有的服務體系內</a:t>
              </a:r>
            </a:p>
            <a:p>
              <a:pPr algn="ctr"/>
              <a:r>
                <a:rPr kumimoji="0" lang="zh-TW" altLang="en-US" sz="2000" b="1">
                  <a:solidFill>
                    <a:srgbClr val="008000"/>
                  </a:solidFill>
                  <a:latin typeface="Segoe Print" pitchFamily="2" charset="0"/>
                  <a:ea typeface="標楷體" pitchFamily="65" charset="-120"/>
                </a:rPr>
                <a:t>強化自殺防治功能</a:t>
              </a:r>
            </a:p>
          </p:txBody>
        </p:sp>
        <p:sp>
          <p:nvSpPr>
            <p:cNvPr id="20493" name="Line 4"/>
            <p:cNvSpPr>
              <a:spLocks noChangeShapeType="1"/>
            </p:cNvSpPr>
            <p:nvPr/>
          </p:nvSpPr>
          <p:spPr bwMode="auto">
            <a:xfrm flipH="1" flipV="1">
              <a:off x="3516" y="1888"/>
              <a:ext cx="318" cy="271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0484" name="Rectangle 5"/>
          <p:cNvSpPr>
            <a:spLocks noGrp="1" noChangeArrowheads="1"/>
          </p:cNvSpPr>
          <p:nvPr>
            <p:ph type="title"/>
          </p:nvPr>
        </p:nvSpPr>
        <p:spPr>
          <a:xfrm>
            <a:off x="3468688" y="2446338"/>
            <a:ext cx="7007225" cy="1439862"/>
          </a:xfrm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zh-TW" altLang="en-US">
                <a:solidFill>
                  <a:srgbClr val="0070C0"/>
                </a:solidFill>
              </a:rPr>
              <a:t>自殺防治</a:t>
            </a:r>
            <a:r>
              <a:rPr lang="zh-TW" altLang="en-US"/>
              <a:t>、</a:t>
            </a:r>
            <a:r>
              <a:rPr lang="zh-TW" altLang="en-US">
                <a:solidFill>
                  <a:srgbClr val="FF0000"/>
                </a:solidFill>
              </a:rPr>
              <a:t>人人有責</a:t>
            </a:r>
            <a:r>
              <a:rPr lang="zh-TW" altLang="en-US">
                <a:solidFill>
                  <a:srgbClr val="0066FF"/>
                </a:solidFill>
              </a:rPr>
              <a:t/>
            </a:r>
            <a:br>
              <a:rPr lang="zh-TW" altLang="en-US">
                <a:solidFill>
                  <a:srgbClr val="0066FF"/>
                </a:solidFill>
              </a:rPr>
            </a:br>
            <a:r>
              <a:rPr lang="zh-TW" altLang="en-US">
                <a:solidFill>
                  <a:srgbClr val="FF6600"/>
                </a:solidFill>
              </a:rPr>
              <a:t>網網相連</a:t>
            </a:r>
            <a:r>
              <a:rPr lang="zh-TW" altLang="en-US"/>
              <a:t>、</a:t>
            </a:r>
            <a:r>
              <a:rPr lang="zh-TW" altLang="en-US">
                <a:solidFill>
                  <a:srgbClr val="00CC00"/>
                </a:solidFill>
              </a:rPr>
              <a:t>繼往開來</a:t>
            </a:r>
          </a:p>
        </p:txBody>
      </p:sp>
      <p:sp>
        <p:nvSpPr>
          <p:cNvPr id="20485" name="投影片編號版面配置區 1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7E0622-F47E-44CA-91D1-031F8D0E01E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TW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668463" y="3878263"/>
            <a:ext cx="3744912" cy="1266825"/>
            <a:chOff x="793" y="2341"/>
            <a:chExt cx="1769" cy="798"/>
          </a:xfrm>
        </p:grpSpPr>
        <p:sp>
          <p:nvSpPr>
            <p:cNvPr id="20490" name="Text Box 7"/>
            <p:cNvSpPr txBox="1">
              <a:spLocks noChangeArrowheads="1"/>
            </p:cNvSpPr>
            <p:nvPr/>
          </p:nvSpPr>
          <p:spPr bwMode="auto">
            <a:xfrm>
              <a:off x="793" y="2691"/>
              <a:ext cx="1769" cy="448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33CCCC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zh-TW" altLang="en-US" sz="2000" b="1">
                  <a:solidFill>
                    <a:srgbClr val="FFFF99"/>
                  </a:solidFill>
                  <a:latin typeface="Segoe Print" pitchFamily="2" charset="0"/>
                  <a:ea typeface="標楷體" pitchFamily="65" charset="-120"/>
                </a:rPr>
                <a:t>政府</a:t>
              </a:r>
              <a:r>
                <a:rPr kumimoji="0" lang="zh-TW" altLang="en-US" b="1">
                  <a:solidFill>
                    <a:srgbClr val="FFFF99"/>
                  </a:solidFill>
                  <a:latin typeface="Segoe Print" pitchFamily="2" charset="0"/>
                </a:rPr>
                <a:t>、</a:t>
              </a:r>
              <a:r>
                <a:rPr kumimoji="0" lang="zh-TW" altLang="en-US" sz="2000" b="1">
                  <a:solidFill>
                    <a:srgbClr val="FFFF99"/>
                  </a:solidFill>
                  <a:latin typeface="Segoe Print" pitchFamily="2" charset="0"/>
                  <a:ea typeface="標楷體" pitchFamily="65" charset="-120"/>
                </a:rPr>
                <a:t>民間</a:t>
              </a:r>
            </a:p>
            <a:p>
              <a:pPr algn="ctr"/>
              <a:r>
                <a:rPr kumimoji="0" lang="zh-TW" altLang="en-US" sz="2000" b="1">
                  <a:solidFill>
                    <a:srgbClr val="FFFF99"/>
                  </a:solidFill>
                  <a:latin typeface="Segoe Print" pitchFamily="2" charset="0"/>
                  <a:ea typeface="標楷體" pitchFamily="65" charset="-120"/>
                </a:rPr>
                <a:t>持續、完整的關懷服務</a:t>
              </a:r>
            </a:p>
          </p:txBody>
        </p:sp>
        <p:sp>
          <p:nvSpPr>
            <p:cNvPr id="20491" name="Line 8"/>
            <p:cNvSpPr>
              <a:spLocks noChangeShapeType="1"/>
            </p:cNvSpPr>
            <p:nvPr/>
          </p:nvSpPr>
          <p:spPr bwMode="auto">
            <a:xfrm flipV="1">
              <a:off x="1782" y="2341"/>
              <a:ext cx="327" cy="317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30725" name="Text Box 9"/>
          <p:cNvSpPr txBox="1">
            <a:spLocks noChangeArrowheads="1"/>
          </p:cNvSpPr>
          <p:nvPr/>
        </p:nvSpPr>
        <p:spPr bwMode="auto">
          <a:xfrm>
            <a:off x="2832100" y="1484313"/>
            <a:ext cx="6432550" cy="5857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b="1" dirty="0">
                <a:solidFill>
                  <a:srgbClr val="0066FF"/>
                </a:solidFill>
                <a:latin typeface="+mn-lt"/>
                <a:ea typeface="標楷體" pitchFamily="65" charset="-120"/>
              </a:rPr>
              <a:t>家屬、照護者、社會大眾</a:t>
            </a:r>
          </a:p>
        </p:txBody>
      </p:sp>
      <p:sp>
        <p:nvSpPr>
          <p:cNvPr id="20488" name="Line 10"/>
          <p:cNvSpPr>
            <a:spLocks noChangeShapeType="1"/>
          </p:cNvSpPr>
          <p:nvPr/>
        </p:nvSpPr>
        <p:spPr bwMode="auto">
          <a:xfrm>
            <a:off x="6096000" y="2133600"/>
            <a:ext cx="0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489" name="Rectangle 13"/>
          <p:cNvSpPr>
            <a:spLocks noChangeArrowheads="1"/>
          </p:cNvSpPr>
          <p:nvPr/>
        </p:nvSpPr>
        <p:spPr bwMode="auto">
          <a:xfrm>
            <a:off x="2351088" y="476250"/>
            <a:ext cx="7777162" cy="76041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zh-TW" altLang="en-US" sz="3600" b="1">
                <a:solidFill>
                  <a:srgbClr val="FF0000"/>
                </a:solidFill>
                <a:latin typeface="Segoe Print" pitchFamily="2" charset="0"/>
              </a:rPr>
              <a:t>自殺防治需要你我的加入</a:t>
            </a:r>
          </a:p>
        </p:txBody>
      </p:sp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標題 2"/>
          <p:cNvSpPr>
            <a:spLocks noGrp="1"/>
          </p:cNvSpPr>
          <p:nvPr>
            <p:ph type="ctrTitle"/>
          </p:nvPr>
        </p:nvSpPr>
        <p:spPr>
          <a:xfrm>
            <a:off x="4265613" y="1651000"/>
            <a:ext cx="6858000" cy="1828800"/>
          </a:xfrm>
        </p:spPr>
        <p:txBody>
          <a:bodyPr/>
          <a:lstStyle/>
          <a:p>
            <a:pPr eaLnBrk="1" hangingPunct="1"/>
            <a:r>
              <a:rPr lang="zh-TW" altLang="en-US" b="1"/>
              <a:t>謝謝聆聽</a:t>
            </a:r>
          </a:p>
        </p:txBody>
      </p:sp>
      <p:sp>
        <p:nvSpPr>
          <p:cNvPr id="27651" name="副標題 3"/>
          <p:cNvSpPr>
            <a:spLocks noGrp="1"/>
          </p:cNvSpPr>
          <p:nvPr>
            <p:ph type="subTitle" idx="1"/>
          </p:nvPr>
        </p:nvSpPr>
        <p:spPr>
          <a:xfrm>
            <a:off x="4265613" y="3733800"/>
            <a:ext cx="6858000" cy="914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TW" sz="2800" b="1"/>
              <a:t>~</a:t>
            </a:r>
            <a:r>
              <a:rPr lang="zh-TW" altLang="en-US" sz="2800" b="1"/>
              <a:t>你我都是自殺防治守門人</a:t>
            </a:r>
            <a:r>
              <a:rPr lang="en-US" altLang="zh-TW" sz="2800" b="1"/>
              <a:t>~</a:t>
            </a:r>
            <a:endParaRPr lang="zh-TW" altLang="en-US" sz="2800" b="1"/>
          </a:p>
        </p:txBody>
      </p:sp>
      <p:sp>
        <p:nvSpPr>
          <p:cNvPr id="4" name="矩形 3"/>
          <p:cNvSpPr/>
          <p:nvPr/>
        </p:nvSpPr>
        <p:spPr>
          <a:xfrm>
            <a:off x="4943872" y="6209928"/>
            <a:ext cx="7248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chemeClr val="tx1"/>
                </a:solidFill>
              </a:rPr>
              <a:t>資料參考</a:t>
            </a:r>
            <a:r>
              <a:rPr lang="en-US" altLang="zh-TW" sz="1200" dirty="0" smtClean="0">
                <a:solidFill>
                  <a:schemeClr val="tx1"/>
                </a:solidFill>
              </a:rPr>
              <a:t>:</a:t>
            </a:r>
          </a:p>
          <a:p>
            <a:pPr marL="228600" indent="-228600" fontAlgn="base">
              <a:buFont typeface="+mj-lt"/>
              <a:buAutoNum type="arabicPeriod"/>
            </a:pPr>
            <a:r>
              <a:rPr lang="zh-TW" altLang="en-US" sz="1200" b="1" dirty="0" smtClean="0">
                <a:solidFill>
                  <a:schemeClr val="tx1"/>
                </a:solidFill>
              </a:rPr>
              <a:t>凡姐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(2018)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。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《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自殺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防治安全計劃 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(Suicide Safety Plan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)》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，網址：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 https://psychtranslation.com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/</a:t>
            </a:r>
          </a:p>
          <a:p>
            <a:pPr marL="228600" indent="-228600" fontAlgn="base">
              <a:spcBef>
                <a:spcPts val="600"/>
              </a:spcBef>
              <a:buFont typeface="+mj-lt"/>
              <a:buAutoNum type="arabicPeriod"/>
            </a:pPr>
            <a:r>
              <a:rPr lang="zh-TW" altLang="en-US" sz="1200" b="1" dirty="0" smtClean="0">
                <a:solidFill>
                  <a:schemeClr val="tx1"/>
                </a:solidFill>
              </a:rPr>
              <a:t>李明濱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(2018)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。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《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自殺防治系列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3: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青少年心理衛生與自殺防治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》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。全國自殺防治中心</a:t>
            </a:r>
            <a:endParaRPr lang="zh-TW" altLang="en-US" sz="1200" b="1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zh-TW" alt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191344" y="0"/>
            <a:ext cx="9753600" cy="6914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屏東縣</a:t>
            </a:r>
            <a:r>
              <a:rPr lang="en-US" altLang="zh-TW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111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自殺死亡者樣態</a:t>
            </a:r>
            <a:endParaRPr lang="ko-KR" altLang="en-US" sz="3200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7" name="內容版面配置區 6" descr="961956384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5640" y="1844824"/>
            <a:ext cx="6364808" cy="4773606"/>
          </a:xfrm>
        </p:spPr>
      </p:pic>
      <p:sp>
        <p:nvSpPr>
          <p:cNvPr id="7171" name="TextBox 6">
            <a:hlinkClick r:id="rId3"/>
          </p:cNvPr>
          <p:cNvSpPr txBox="1">
            <a:spLocks noChangeArrowheads="1"/>
          </p:cNvSpPr>
          <p:nvPr/>
        </p:nvSpPr>
        <p:spPr bwMode="auto">
          <a:xfrm>
            <a:off x="192617" y="6434139"/>
            <a:ext cx="1118446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0" lang="en-US" altLang="ko-KR" sz="1400" b="1" dirty="0">
                <a:solidFill>
                  <a:srgbClr val="FF0000"/>
                </a:solidFill>
                <a:ea typeface="맑은 고딕" pitchFamily="34" charset="-127"/>
                <a:cs typeface="Arial" pitchFamily="34" charset="0"/>
              </a:rPr>
              <a:t>LIFE, LOVE &amp; HOPE</a:t>
            </a:r>
            <a:endParaRPr kumimoji="0" lang="ko-KR" altLang="en-US" sz="1400" b="1">
              <a:solidFill>
                <a:srgbClr val="FF0000"/>
              </a:solidFill>
              <a:ea typeface="맑은 고딕" pitchFamily="34" charset="-127"/>
              <a:cs typeface="Arial" pitchFamily="34" charset="0"/>
            </a:endParaRPr>
          </a:p>
        </p:txBody>
      </p:sp>
      <p:sp>
        <p:nvSpPr>
          <p:cNvPr id="10" name="圓角矩形圖說文字 9"/>
          <p:cNvSpPr/>
          <p:nvPr/>
        </p:nvSpPr>
        <p:spPr>
          <a:xfrm>
            <a:off x="7176120" y="260648"/>
            <a:ext cx="4032448" cy="1440160"/>
          </a:xfrm>
          <a:prstGeom prst="wedgeRoundRectCallout">
            <a:avLst>
              <a:gd name="adj1" fmla="val -37325"/>
              <a:gd name="adj2" fmla="val 8270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</a:rPr>
              <a:t>男性佔總死亡人數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70.75%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191344" y="0"/>
            <a:ext cx="9753600" cy="6914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屏東縣</a:t>
            </a:r>
            <a:r>
              <a:rPr lang="en-US" altLang="zh-TW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111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自殺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死亡年齡層</a:t>
            </a:r>
            <a:endParaRPr lang="ko-KR" altLang="en-US" sz="3200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171" name="TextBox 6">
            <a:hlinkClick r:id="rId2"/>
          </p:cNvPr>
          <p:cNvSpPr txBox="1">
            <a:spLocks noChangeArrowheads="1"/>
          </p:cNvSpPr>
          <p:nvPr/>
        </p:nvSpPr>
        <p:spPr bwMode="auto">
          <a:xfrm>
            <a:off x="192617" y="6434139"/>
            <a:ext cx="1118446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0" lang="en-US" altLang="ko-KR" sz="1400" b="1" dirty="0">
                <a:solidFill>
                  <a:srgbClr val="FF0000"/>
                </a:solidFill>
                <a:ea typeface="맑은 고딕" pitchFamily="34" charset="-127"/>
                <a:cs typeface="Arial" pitchFamily="34" charset="0"/>
              </a:rPr>
              <a:t>LIFE, LOVE &amp; HOPE</a:t>
            </a:r>
            <a:endParaRPr kumimoji="0" lang="ko-KR" altLang="en-US" sz="1400" b="1">
              <a:solidFill>
                <a:srgbClr val="FF0000"/>
              </a:solidFill>
              <a:ea typeface="맑은 고딕" pitchFamily="34" charset="-127"/>
              <a:cs typeface="Arial" pitchFamily="34" charset="0"/>
            </a:endParaRPr>
          </a:p>
        </p:txBody>
      </p:sp>
      <p:pic>
        <p:nvPicPr>
          <p:cNvPr id="12" name="內容版面配置區 11" descr="下載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27448" y="2132856"/>
            <a:ext cx="8961067" cy="3979515"/>
          </a:xfrm>
        </p:spPr>
      </p:pic>
      <p:sp>
        <p:nvSpPr>
          <p:cNvPr id="13" name="矩形 12"/>
          <p:cNvSpPr/>
          <p:nvPr/>
        </p:nvSpPr>
        <p:spPr>
          <a:xfrm>
            <a:off x="1343472" y="314096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0-14</a:t>
            </a:r>
            <a:r>
              <a:rPr lang="zh-TW" altLang="en-US" dirty="0" smtClean="0">
                <a:solidFill>
                  <a:schemeClr val="tx1"/>
                </a:solidFill>
              </a:rPr>
              <a:t>歲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7928" y="198884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25-44</a:t>
            </a:r>
            <a:r>
              <a:rPr lang="zh-TW" altLang="en-US" dirty="0" smtClean="0">
                <a:solidFill>
                  <a:schemeClr val="tx1"/>
                </a:solidFill>
              </a:rPr>
              <a:t>歲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4272" y="249289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65</a:t>
            </a:r>
            <a:r>
              <a:rPr lang="zh-TW" altLang="en-US" dirty="0" smtClean="0">
                <a:solidFill>
                  <a:schemeClr val="tx1"/>
                </a:solidFill>
              </a:rPr>
              <a:t>歲以上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5720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15-24</a:t>
            </a:r>
            <a:r>
              <a:rPr lang="zh-TW" altLang="en-US" dirty="0" smtClean="0">
                <a:solidFill>
                  <a:schemeClr val="tx1"/>
                </a:solidFill>
              </a:rPr>
              <a:t>歲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2104" y="213285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45-64</a:t>
            </a:r>
            <a:r>
              <a:rPr lang="zh-TW" altLang="en-US" dirty="0" smtClean="0">
                <a:solidFill>
                  <a:schemeClr val="tx1"/>
                </a:solidFill>
              </a:rPr>
              <a:t>歲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圓角矩形圖說文字 9"/>
          <p:cNvSpPr/>
          <p:nvPr/>
        </p:nvSpPr>
        <p:spPr>
          <a:xfrm>
            <a:off x="7680176" y="260648"/>
            <a:ext cx="4032448" cy="1440160"/>
          </a:xfrm>
          <a:prstGeom prst="wedgeRoundRectCallout">
            <a:avLst>
              <a:gd name="adj1" fmla="val -17695"/>
              <a:gd name="adj2" fmla="val 990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65</a:t>
            </a:r>
            <a:r>
              <a:rPr lang="zh-TW" altLang="en-US" sz="2400" dirty="0">
                <a:solidFill>
                  <a:schemeClr val="tx1"/>
                </a:solidFill>
              </a:rPr>
              <a:t>歲以上年長者</a:t>
            </a:r>
            <a:endParaRPr lang="en-US" altLang="zh-TW" sz="2400" dirty="0">
              <a:solidFill>
                <a:schemeClr val="tx1"/>
              </a:solidFill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</a:rPr>
              <a:t>佔總死亡</a:t>
            </a:r>
            <a:r>
              <a:rPr lang="zh-TW" altLang="en-US" sz="2400" dirty="0" smtClean="0">
                <a:solidFill>
                  <a:schemeClr val="tx1"/>
                </a:solidFill>
              </a:rPr>
              <a:t>人數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34%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圓角矩形圖說文字 13"/>
          <p:cNvSpPr/>
          <p:nvPr/>
        </p:nvSpPr>
        <p:spPr>
          <a:xfrm>
            <a:off x="2639616" y="1052736"/>
            <a:ext cx="2376264" cy="864096"/>
          </a:xfrm>
          <a:prstGeom prst="wedgeRoundRectCallout">
            <a:avLst>
              <a:gd name="adj1" fmla="val 17648"/>
              <a:gd name="adj2" fmla="val 945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死亡人數成長</a:t>
            </a:r>
            <a:r>
              <a:rPr lang="en-US" altLang="zh-TW" dirty="0" smtClean="0">
                <a:solidFill>
                  <a:srgbClr val="FF0000"/>
                </a:solidFill>
              </a:rPr>
              <a:t>67%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191344" y="0"/>
            <a:ext cx="9753600" cy="6914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屏東縣</a:t>
            </a:r>
            <a:r>
              <a:rPr lang="en-US" altLang="zh-TW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111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自殺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死亡原因</a:t>
            </a:r>
            <a:endParaRPr lang="ko-KR" altLang="en-US" sz="3200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171" name="TextBox 6">
            <a:hlinkClick r:id="rId2"/>
          </p:cNvPr>
          <p:cNvSpPr txBox="1">
            <a:spLocks noChangeArrowheads="1"/>
          </p:cNvSpPr>
          <p:nvPr/>
        </p:nvSpPr>
        <p:spPr bwMode="auto">
          <a:xfrm>
            <a:off x="192617" y="6434139"/>
            <a:ext cx="1118446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0" lang="en-US" altLang="ko-KR" sz="1400" b="1" dirty="0">
                <a:solidFill>
                  <a:srgbClr val="FF0000"/>
                </a:solidFill>
                <a:ea typeface="맑은 고딕" pitchFamily="34" charset="-127"/>
                <a:cs typeface="Arial" pitchFamily="34" charset="0"/>
              </a:rPr>
              <a:t>LIFE, LOVE &amp; HOPE</a:t>
            </a:r>
            <a:endParaRPr kumimoji="0" lang="ko-KR" altLang="en-US" sz="1400" b="1">
              <a:solidFill>
                <a:srgbClr val="FF0000"/>
              </a:solidFill>
              <a:ea typeface="맑은 고딕" pitchFamily="34" charset="-127"/>
              <a:cs typeface="Arial" pitchFamily="34" charset="0"/>
            </a:endParaRPr>
          </a:p>
        </p:txBody>
      </p:sp>
      <p:pic>
        <p:nvPicPr>
          <p:cNvPr id="8" name="內容版面配置區 7" descr="什么是经济学-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3353" y="692696"/>
            <a:ext cx="4248472" cy="26556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 descr="shutterstock_17220025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8008" y="274400"/>
            <a:ext cx="3744416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圖片 10" descr="下載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15480" y="3573016"/>
            <a:ext cx="4632320" cy="31047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圖片 11" descr="173124165.jpg"/>
          <p:cNvPicPr>
            <a:picLocks noChangeAspect="1"/>
          </p:cNvPicPr>
          <p:nvPr/>
        </p:nvPicPr>
        <p:blipFill>
          <a:blip r:embed="rId6" cstate="print"/>
          <a:srcRect t="8001" r="-399" b="12200"/>
          <a:stretch>
            <a:fillRect/>
          </a:stretch>
        </p:blipFill>
        <p:spPr>
          <a:xfrm>
            <a:off x="6528048" y="3140968"/>
            <a:ext cx="4348664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圓角矩形圖說文字 9"/>
          <p:cNvSpPr/>
          <p:nvPr/>
        </p:nvSpPr>
        <p:spPr>
          <a:xfrm>
            <a:off x="3647728" y="2420888"/>
            <a:ext cx="4032448" cy="1440160"/>
          </a:xfrm>
          <a:prstGeom prst="wedgeRoundRectCallout">
            <a:avLst>
              <a:gd name="adj1" fmla="val 42562"/>
              <a:gd name="adj2" fmla="val 2995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rgbClr val="FF0000"/>
                </a:solidFill>
              </a:rPr>
              <a:t>青少年則以憂鬱及感情問題居多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圓角矩形圖說文字 12"/>
          <p:cNvSpPr/>
          <p:nvPr/>
        </p:nvSpPr>
        <p:spPr>
          <a:xfrm>
            <a:off x="3647728" y="2420888"/>
            <a:ext cx="4032448" cy="1440160"/>
          </a:xfrm>
          <a:prstGeom prst="wedgeRoundRectCallout">
            <a:avLst>
              <a:gd name="adj1" fmla="val 40186"/>
              <a:gd name="adj2" fmla="val 7288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</a:rPr>
              <a:t>久病不癒或憂鬱</a:t>
            </a:r>
            <a:r>
              <a:rPr lang="en-US" altLang="zh-TW" sz="2400" dirty="0">
                <a:solidFill>
                  <a:schemeClr val="tx1"/>
                </a:solidFill>
              </a:rPr>
              <a:t/>
            </a:r>
            <a:br>
              <a:rPr lang="en-US" altLang="zh-TW" sz="2400" dirty="0">
                <a:solidFill>
                  <a:schemeClr val="tx1"/>
                </a:solidFill>
              </a:rPr>
            </a:br>
            <a:r>
              <a:rPr lang="zh-TW" altLang="en-US" sz="2400" dirty="0">
                <a:solidFill>
                  <a:schemeClr val="tx1"/>
                </a:solidFill>
              </a:rPr>
              <a:t>佔總死亡人數</a:t>
            </a:r>
            <a:r>
              <a:rPr lang="zh-TW" altLang="en-US" sz="2400" dirty="0" smtClean="0">
                <a:solidFill>
                  <a:schemeClr val="tx1"/>
                </a:solidFill>
              </a:rPr>
              <a:t>約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54.5%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9"/>
          <p:cNvGrpSpPr/>
          <p:nvPr/>
        </p:nvGrpSpPr>
        <p:grpSpPr>
          <a:xfrm>
            <a:off x="1127448" y="1052736"/>
            <a:ext cx="9747251" cy="1152128"/>
            <a:chOff x="1055440" y="1772816"/>
            <a:chExt cx="9747251" cy="614362"/>
          </a:xfrm>
        </p:grpSpPr>
        <p:sp>
          <p:nvSpPr>
            <p:cNvPr id="13" name="五邊形 12"/>
            <p:cNvSpPr/>
            <p:nvPr/>
          </p:nvSpPr>
          <p:spPr>
            <a:xfrm>
              <a:off x="1055440" y="1772816"/>
              <a:ext cx="9747251" cy="614362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200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AutoShape 18"/>
            <p:cNvSpPr>
              <a:spLocks noChangeArrowheads="1"/>
            </p:cNvSpPr>
            <p:nvPr/>
          </p:nvSpPr>
          <p:spPr bwMode="gray">
            <a:xfrm>
              <a:off x="1055440" y="1844824"/>
              <a:ext cx="9205383" cy="533400"/>
            </a:xfrm>
            <a:prstGeom prst="roundRect">
              <a:avLst>
                <a:gd name="adj" fmla="val 29463"/>
              </a:avLst>
            </a:prstGeom>
            <a:noFill/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444500" lvl="3" indent="-177800" fontAlgn="auto" latinLnBrk="1">
                <a:spcBef>
                  <a:spcPts val="600"/>
                </a:spcBef>
                <a:spcAft>
                  <a:spcPts val="0"/>
                </a:spcAft>
                <a:buClr>
                  <a:srgbClr val="0070C0"/>
                </a:buClr>
                <a:buSzPct val="60000"/>
                <a:defRPr/>
              </a:pPr>
              <a:r>
                <a:rPr kumimoji="0" lang="zh-TW" altLang="en-US" sz="2800" b="1" dirty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「吊死、勒死及窒息之自殺及自傷」</a:t>
              </a:r>
              <a:r>
                <a:rPr kumimoji="0" lang="en-US" altLang="zh-TW" sz="2800" b="1" dirty="0" smtClean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(40.1%)</a:t>
              </a:r>
              <a:endParaRPr kumimoji="0" lang="en-US" altLang="zh-TW" sz="16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5"/>
          <p:cNvGrpSpPr>
            <a:grpSpLocks/>
          </p:cNvGrpSpPr>
          <p:nvPr/>
        </p:nvGrpSpPr>
        <p:grpSpPr bwMode="auto">
          <a:xfrm>
            <a:off x="767408" y="4221088"/>
            <a:ext cx="10176933" cy="1152128"/>
            <a:chOff x="899592" y="5101535"/>
            <a:chExt cx="7632848" cy="614632"/>
          </a:xfrm>
        </p:grpSpPr>
        <p:sp>
          <p:nvSpPr>
            <p:cNvPr id="27" name="五邊形 26"/>
            <p:cNvSpPr/>
            <p:nvPr/>
          </p:nvSpPr>
          <p:spPr>
            <a:xfrm>
              <a:off x="1221861" y="5101535"/>
              <a:ext cx="7310579" cy="614632"/>
            </a:xfrm>
            <a:prstGeom prst="homePlat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200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AutoShape 18"/>
            <p:cNvSpPr>
              <a:spLocks noChangeArrowheads="1"/>
            </p:cNvSpPr>
            <p:nvPr/>
          </p:nvSpPr>
          <p:spPr bwMode="gray">
            <a:xfrm>
              <a:off x="899592" y="5142828"/>
              <a:ext cx="6904172" cy="532046"/>
            </a:xfrm>
            <a:prstGeom prst="roundRect">
              <a:avLst>
                <a:gd name="adj" fmla="val 29463"/>
              </a:avLst>
            </a:prstGeom>
            <a:noFill/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444500" lvl="3" indent="-177800" fontAlgn="auto" latinLnBrk="1">
                <a:spcBef>
                  <a:spcPts val="600"/>
                </a:spcBef>
                <a:spcAft>
                  <a:spcPts val="0"/>
                </a:spcAft>
                <a:buClr>
                  <a:srgbClr val="0070C0"/>
                </a:buClr>
                <a:buSzPct val="60000"/>
                <a:defRPr/>
              </a:pPr>
              <a:r>
                <a:rPr kumimoji="0" lang="zh-TW" altLang="en-US" sz="2800" b="1" dirty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「</a:t>
              </a:r>
              <a:r>
                <a:rPr lang="zh-TW" altLang="en-US" sz="2800" b="1" dirty="0">
                  <a:solidFill>
                    <a:sysClr val="windowText" lastClr="000000"/>
                  </a:solidFill>
                  <a:latin typeface="微軟正黑體" pitchFamily="34" charset="-120"/>
                  <a:ea typeface="微軟正黑體" pitchFamily="34" charset="-120"/>
                </a:rPr>
                <a:t>由氣體及其他蒸氣自殺及自為中毒</a:t>
              </a:r>
              <a:r>
                <a:rPr kumimoji="0" lang="zh-TW" altLang="en-US" sz="2800" b="1" dirty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」</a:t>
              </a:r>
              <a:r>
                <a:rPr kumimoji="0" lang="en-US" altLang="zh-TW" sz="2800" b="1" dirty="0" smtClean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en-US" altLang="zh-TW" sz="2800" b="1" dirty="0" smtClean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18.4</a:t>
              </a:r>
              <a:r>
                <a:rPr kumimoji="0" lang="en-US" altLang="zh-TW" sz="2800" b="1" dirty="0" smtClean="0">
                  <a:solidFill>
                    <a:sysClr val="windowText" lastClr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%)</a:t>
              </a:r>
              <a:endParaRPr kumimoji="0" lang="en-US" altLang="zh-TW" sz="28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4"/>
          <p:cNvGrpSpPr>
            <a:grpSpLocks/>
          </p:cNvGrpSpPr>
          <p:nvPr/>
        </p:nvGrpSpPr>
        <p:grpSpPr bwMode="auto">
          <a:xfrm>
            <a:off x="911424" y="2636912"/>
            <a:ext cx="9975849" cy="1152130"/>
            <a:chOff x="907899" y="5106628"/>
            <a:chExt cx="7480525" cy="614632"/>
          </a:xfrm>
        </p:grpSpPr>
        <p:sp>
          <p:nvSpPr>
            <p:cNvPr id="15" name="五邊形 14"/>
            <p:cNvSpPr/>
            <p:nvPr/>
          </p:nvSpPr>
          <p:spPr>
            <a:xfrm>
              <a:off x="1077730" y="5106628"/>
              <a:ext cx="7310694" cy="614632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2000">
                <a:solidFill>
                  <a:sysClr val="windowText" lastClr="000000"/>
                </a:solidFill>
              </a:endParaRPr>
            </a:p>
          </p:txBody>
        </p:sp>
        <p:sp>
          <p:nvSpPr>
            <p:cNvPr id="8213" name="AutoShape 18"/>
            <p:cNvSpPr>
              <a:spLocks noChangeArrowheads="1"/>
            </p:cNvSpPr>
            <p:nvPr/>
          </p:nvSpPr>
          <p:spPr bwMode="gray">
            <a:xfrm>
              <a:off x="907899" y="5147244"/>
              <a:ext cx="6904461" cy="533400"/>
            </a:xfrm>
            <a:prstGeom prst="roundRect">
              <a:avLst>
                <a:gd name="adj" fmla="val 29463"/>
              </a:avLst>
            </a:prstGeom>
            <a:noFill/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444500" lvl="3" indent="-177800" latinLnBrk="1">
                <a:spcBef>
                  <a:spcPts val="600"/>
                </a:spcBef>
                <a:buClr>
                  <a:srgbClr val="0070C0"/>
                </a:buClr>
                <a:buSzPct val="60000"/>
              </a:pPr>
              <a:r>
                <a:rPr kumimoji="0" lang="zh-TW" altLang="en-US" sz="2800" b="1" dirty="0">
                  <a:solidFill>
                    <a:sysClr val="windowText" lastClr="000000"/>
                  </a:solidFill>
                  <a:latin typeface="微軟正黑體" pitchFamily="34" charset="-120"/>
                  <a:ea typeface="微軟正黑體" pitchFamily="34" charset="-120"/>
                </a:rPr>
                <a:t>「固體或液體物質自殺及自為中毒」 </a:t>
              </a:r>
              <a:r>
                <a:rPr kumimoji="0" lang="en-US" altLang="zh-TW" sz="2800" b="1" dirty="0" smtClean="0">
                  <a:solidFill>
                    <a:sysClr val="windowText" lastClr="000000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en-US" altLang="zh-TW" sz="2800" b="1" dirty="0" smtClean="0">
                  <a:solidFill>
                    <a:sysClr val="windowText" lastClr="000000"/>
                  </a:solidFill>
                  <a:latin typeface="微軟正黑體" pitchFamily="34" charset="-120"/>
                  <a:ea typeface="微軟正黑體" pitchFamily="34" charset="-120"/>
                </a:rPr>
                <a:t>18</a:t>
              </a:r>
              <a:r>
                <a:rPr kumimoji="0" lang="en-US" altLang="zh-TW" sz="2800" b="1" dirty="0" smtClean="0">
                  <a:solidFill>
                    <a:sysClr val="windowText" lastClr="000000"/>
                  </a:solidFill>
                  <a:latin typeface="微軟正黑體" pitchFamily="34" charset="-120"/>
                  <a:ea typeface="微軟正黑體" pitchFamily="34" charset="-120"/>
                </a:rPr>
                <a:t>.4%)</a:t>
              </a:r>
              <a:endParaRPr kumimoji="0" lang="en-US" altLang="zh-TW" sz="2800" b="1" dirty="0">
                <a:solidFill>
                  <a:sysClr val="windowText" lastClr="000000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19" name="Title 3"/>
          <p:cNvSpPr>
            <a:spLocks noGrp="1"/>
          </p:cNvSpPr>
          <p:nvPr>
            <p:ph type="title"/>
          </p:nvPr>
        </p:nvSpPr>
        <p:spPr bwMode="auto">
          <a:xfrm>
            <a:off x="191344" y="0"/>
            <a:ext cx="9753600" cy="6914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屏東縣</a:t>
            </a:r>
            <a:r>
              <a:rPr lang="en-US" altLang="zh-TW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111</a:t>
            </a:r>
            <a:r>
              <a:rPr lang="zh-TW" altLang="en-US" sz="3200" dirty="0" smtClean="0">
                <a:solidFill>
                  <a:schemeClr val="accent4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年自殺方式前三名</a:t>
            </a:r>
            <a:endParaRPr lang="ko-KR" altLang="en-US" sz="3200" dirty="0">
              <a:solidFill>
                <a:schemeClr val="accent4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2351584" y="5445224"/>
            <a:ext cx="5904656" cy="1340768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solidFill>
                  <a:srgbClr val="FFFF00"/>
                </a:solidFill>
              </a:rPr>
              <a:t>青少年自殺死亡者</a:t>
            </a:r>
            <a:r>
              <a:rPr lang="zh-TW" altLang="en-US" sz="2400" dirty="0" smtClean="0">
                <a:solidFill>
                  <a:srgbClr val="FFFF00"/>
                </a:solidFill>
              </a:rPr>
              <a:t>多</a:t>
            </a:r>
            <a:r>
              <a:rPr lang="zh-TW" altLang="en-US" sz="2400" dirty="0" smtClean="0">
                <a:solidFill>
                  <a:srgbClr val="FFFF00"/>
                </a:solidFill>
              </a:rPr>
              <a:t>採用上吊、高處跳下及燒炭方式</a:t>
            </a:r>
            <a:endParaRPr lang="zh-TW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583268" y="375532"/>
            <a:ext cx="9935633" cy="480131"/>
          </a:xfr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Arial" pitchFamily="34" charset="0"/>
                <a:ea typeface="標楷體" pitchFamily="65" charset="-120"/>
                <a:cs typeface="+mn-cs"/>
              </a:defRPr>
            </a:pPr>
            <a:r>
              <a:rPr lang="zh-TW" altLang="en-US" sz="2800" dirty="0">
                <a:solidFill>
                  <a:prstClr val="black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屏東縣歷年自殺死亡人數   </a:t>
            </a:r>
            <a:r>
              <a:rPr lang="zh-TW" altLang="en-US" sz="2000" i="1" dirty="0">
                <a:solidFill>
                  <a:prstClr val="black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以年齡層區分</a:t>
            </a:r>
          </a:p>
        </p:txBody>
      </p:sp>
      <p:graphicFrame>
        <p:nvGraphicFramePr>
          <p:cNvPr id="6" name="內容版面配置區 3"/>
          <p:cNvGraphicFramePr>
            <a:graphicFrameLocks noGrp="1"/>
          </p:cNvGraphicFramePr>
          <p:nvPr>
            <p:ph idx="1"/>
          </p:nvPr>
        </p:nvGraphicFramePr>
        <p:xfrm>
          <a:off x="815411" y="1052736"/>
          <a:ext cx="9889100" cy="53877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154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6227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70848"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19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 </a:t>
                      </a:r>
                      <a:r>
                        <a:rPr lang="zh-TW" altLang="en-US" sz="1900" baseline="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        年度</a:t>
                      </a:r>
                      <a:endParaRPr lang="en-US" altLang="zh-TW" sz="19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TW" sz="19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  <a:p>
                      <a:pPr algn="l"/>
                      <a:r>
                        <a:rPr lang="zh-TW" altLang="en-US" sz="19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  年齡層</a:t>
                      </a:r>
                      <a:endParaRPr lang="en-US" altLang="zh-TW" sz="1900" b="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600" b="1" u="none" strike="noStrike" kern="1200" dirty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109</a:t>
                      </a:r>
                      <a:r>
                        <a:rPr lang="zh-TW" altLang="en-US" sz="1600" b="1" u="none" strike="noStrike" kern="1200" dirty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600" b="1" u="none" strike="noStrike" kern="1200" dirty="0" smtClean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110</a:t>
                      </a:r>
                      <a:r>
                        <a:rPr lang="zh-TW" altLang="en-US" sz="1600" b="1" u="none" strike="noStrike" kern="1200" dirty="0" smtClean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年</a:t>
                      </a:r>
                      <a:endParaRPr lang="zh-TW" altLang="en-US" sz="1600" b="1" u="none" strike="noStrike" kern="1200" dirty="0">
                        <a:solidFill>
                          <a:schemeClr val="lt1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600" b="1" u="none" strike="noStrike" kern="1200" dirty="0" smtClean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111</a:t>
                      </a:r>
                      <a:r>
                        <a:rPr lang="zh-TW" altLang="en-US" sz="1600" b="1" u="none" strike="noStrike" kern="1200" dirty="0" smtClean="0">
                          <a:solidFill>
                            <a:schemeClr val="lt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年</a:t>
                      </a:r>
                      <a:endParaRPr lang="zh-TW" altLang="en-US" sz="1600" b="1" u="none" strike="noStrike" kern="1200" dirty="0">
                        <a:solidFill>
                          <a:schemeClr val="lt1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3356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i="0" u="none" strike="noStrike" kern="1200" dirty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自殺死亡</a:t>
                      </a:r>
                      <a:r>
                        <a:rPr kumimoji="0" lang="en-US" altLang="zh-TW" sz="1500" b="1" i="0" u="none" strike="noStrike" kern="1200" dirty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(156)</a:t>
                      </a: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i="0" u="none" strike="noStrike" kern="1200" dirty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自殺死亡</a:t>
                      </a:r>
                      <a:r>
                        <a:rPr kumimoji="0" lang="en-US" altLang="zh-TW" sz="1500" b="1" i="0" u="none" strike="noStrike" kern="1200" dirty="0" smtClean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(136)</a:t>
                      </a: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i="0" u="none" strike="noStrike" kern="1200" dirty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自殺死亡</a:t>
                      </a:r>
                      <a:r>
                        <a:rPr kumimoji="0" lang="en-US" altLang="zh-TW" sz="1500" b="1" i="0" u="none" strike="noStrike" kern="1200" dirty="0" smtClean="0">
                          <a:solidFill>
                            <a:srgbClr val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imes New Roman" pitchFamily="18" charset="0"/>
                        </a:rPr>
                        <a:t>(147)</a:t>
                      </a: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b="1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130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人數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%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人數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%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人數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%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0-14</a:t>
                      </a:r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0.6%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u="none" strike="noStrike" dirty="0" smtClean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0%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u="none" strike="noStrike" dirty="0" smtClean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0%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15-24</a:t>
                      </a:r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6.4%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4.4%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6.8%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25-34</a:t>
                      </a:r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11%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12.2%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b="0" u="none" strike="noStrike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35-44</a:t>
                      </a:r>
                      <a:r>
                        <a:rPr lang="zh-TW" altLang="en-US" sz="1500" b="0" u="none" strike="noStrike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5.1%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13.6%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b="0" u="none" strike="noStrike" dirty="0">
                          <a:solidFill>
                            <a:schemeClr val="tx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45-54</a:t>
                      </a:r>
                      <a:r>
                        <a:rPr lang="zh-TW" altLang="en-US" sz="1500" b="0" u="none" strike="noStrike" dirty="0">
                          <a:solidFill>
                            <a:schemeClr val="tx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chemeClr val="tx1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b="0" u="none" strike="noStrike" kern="1200" dirty="0">
                          <a:solidFill>
                            <a:schemeClr val="tx1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16.2%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08797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55-64</a:t>
                      </a:r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16.7%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19.9%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14.3%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65-74</a:t>
                      </a:r>
                      <a:r>
                        <a:rPr lang="zh-TW" altLang="en-US" sz="1500" u="none" strike="noStrike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</a:t>
                      </a:r>
                      <a:endParaRPr lang="zh-TW" altLang="en-US" sz="1500" b="0" i="0" u="none" strike="noStrike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35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25.7%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97636">
                <a:tc>
                  <a:txBody>
                    <a:bodyPr/>
                    <a:lstStyle/>
                    <a:p>
                      <a:pPr marL="0" algn="ctr" rtl="0" eaLnBrk="1" fontAlgn="t" latinLnBrk="0" hangingPunct="1"/>
                      <a:r>
                        <a:rPr kumimoji="0" lang="en-US" altLang="zh-TW" sz="1500" u="none" strike="noStrike" kern="12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75</a:t>
                      </a:r>
                      <a:r>
                        <a:rPr kumimoji="0" lang="zh-TW" altLang="en-US" sz="1500" u="none" strike="noStrike" kern="12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歲以上</a:t>
                      </a:r>
                      <a:endParaRPr kumimoji="0" lang="zh-TW" altLang="en-US" sz="1500" b="0" i="0" u="none" strike="noStrike" kern="1200" dirty="0">
                        <a:solidFill>
                          <a:srgbClr val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TW" sz="1800" u="none" strike="noStrike" kern="1200" dirty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17.7%</a:t>
                      </a:r>
                      <a:endParaRPr lang="en-US" altLang="zh-TW" sz="1800" u="none" strike="noStrike" kern="1200" dirty="0">
                        <a:solidFill>
                          <a:sysClr val="windowText" lastClr="00000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800" u="none" strike="noStrike" kern="1200" dirty="0" smtClean="0">
                          <a:solidFill>
                            <a:sysClr val="windowText" lastClr="00000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+mn-cs"/>
                        </a:rPr>
                        <a:t>19.0%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6" y="0"/>
            <a:ext cx="121856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102785" y="2420939"/>
            <a:ext cx="7791449" cy="2586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屏東縣</a:t>
            </a:r>
            <a:endParaRPr kumimoji="0" lang="en-US" altLang="zh-TW" sz="5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5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自殺企圖通報概況</a:t>
            </a:r>
          </a:p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5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RTSOFT 16X9">
  <a:themeElements>
    <a:clrScheme name="HeartSoft_16x9">
      <a:dk1>
        <a:sysClr val="windowText" lastClr="000000"/>
      </a:dk1>
      <a:lt1>
        <a:sysClr val="window" lastClr="FFFFFF"/>
      </a:lt1>
      <a:dk2>
        <a:srgbClr val="41342E"/>
      </a:dk2>
      <a:lt2>
        <a:srgbClr val="F2EFE2"/>
      </a:lt2>
      <a:accent1>
        <a:srgbClr val="89D3D3"/>
      </a:accent1>
      <a:accent2>
        <a:srgbClr val="BBCE78"/>
      </a:accent2>
      <a:accent3>
        <a:srgbClr val="FEC77C"/>
      </a:accent3>
      <a:accent4>
        <a:srgbClr val="E58E89"/>
      </a:accent4>
      <a:accent5>
        <a:srgbClr val="AF9FD3"/>
      </a:accent5>
      <a:accent6>
        <a:srgbClr val="CF9E76"/>
      </a:accent6>
      <a:hlink>
        <a:srgbClr val="89D3D3"/>
      </a:hlink>
      <a:folHlink>
        <a:srgbClr val="AF9FD3"/>
      </a:folHlink>
    </a:clrScheme>
    <a:fontScheme name="Microsoft JhengHei UI">
      <a:majorFont>
        <a:latin typeface="Microsoft JhengHei UI"/>
        <a:ea typeface="Microsoft JhengHei UI"/>
        <a:cs typeface=""/>
      </a:majorFont>
      <a:minorFont>
        <a:latin typeface="Microsoft JhengHei UI"/>
        <a:ea typeface="Microsoft JhengHei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rtSoft_16x9_TP103417342" id="{4E037761-6A98-4382-9A6C-43E90354F07D}" vid="{E9D75320-D236-4882-9A4C-1F0A1E5395CE}"/>
    </a:ext>
  </a:extLst>
</a:theme>
</file>

<file path=ppt/theme/theme2.xml><?xml version="1.0" encoding="utf-8"?>
<a:theme xmlns:a="http://schemas.openxmlformats.org/drawingml/2006/main" name="Office Theme">
  <a:themeElements>
    <a:clrScheme name="HeartSoft_16x9">
      <a:dk1>
        <a:sysClr val="windowText" lastClr="000000"/>
      </a:dk1>
      <a:lt1>
        <a:sysClr val="window" lastClr="FFFFFF"/>
      </a:lt1>
      <a:dk2>
        <a:srgbClr val="41342E"/>
      </a:dk2>
      <a:lt2>
        <a:srgbClr val="F2EFE2"/>
      </a:lt2>
      <a:accent1>
        <a:srgbClr val="89D3D3"/>
      </a:accent1>
      <a:accent2>
        <a:srgbClr val="BBCE78"/>
      </a:accent2>
      <a:accent3>
        <a:srgbClr val="FEC77C"/>
      </a:accent3>
      <a:accent4>
        <a:srgbClr val="E58E89"/>
      </a:accent4>
      <a:accent5>
        <a:srgbClr val="AF9FD3"/>
      </a:accent5>
      <a:accent6>
        <a:srgbClr val="CF9E76"/>
      </a:accent6>
      <a:hlink>
        <a:srgbClr val="89D3D3"/>
      </a:hlink>
      <a:folHlink>
        <a:srgbClr val="AF9FD3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rtSoft_16x9">
      <a:dk1>
        <a:sysClr val="windowText" lastClr="000000"/>
      </a:dk1>
      <a:lt1>
        <a:sysClr val="window" lastClr="FFFFFF"/>
      </a:lt1>
      <a:dk2>
        <a:srgbClr val="41342E"/>
      </a:dk2>
      <a:lt2>
        <a:srgbClr val="F2EFE2"/>
      </a:lt2>
      <a:accent1>
        <a:srgbClr val="89D3D3"/>
      </a:accent1>
      <a:accent2>
        <a:srgbClr val="BBCE78"/>
      </a:accent2>
      <a:accent3>
        <a:srgbClr val="FEC77C"/>
      </a:accent3>
      <a:accent4>
        <a:srgbClr val="E58E89"/>
      </a:accent4>
      <a:accent5>
        <a:srgbClr val="AF9FD3"/>
      </a:accent5>
      <a:accent6>
        <a:srgbClr val="CF9E76"/>
      </a:accent6>
      <a:hlink>
        <a:srgbClr val="89D3D3"/>
      </a:hlink>
      <a:folHlink>
        <a:srgbClr val="AF9FD3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D955AE3-A825-499B-9453-1B7FEC99E1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相簿，心花朵朵開設計 (寬螢幕)</Template>
  <TotalTime>0</TotalTime>
  <Words>1970</Words>
  <Application>Microsoft Office PowerPoint</Application>
  <PresentationFormat>自訂</PresentationFormat>
  <Paragraphs>439</Paragraphs>
  <Slides>38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39" baseType="lpstr">
      <vt:lpstr>HEARTSOFT 16X9</vt:lpstr>
      <vt:lpstr>投影片 1</vt:lpstr>
      <vt:lpstr>大綱</vt:lpstr>
      <vt:lpstr>屏東縣歷年自殺標準化死亡率</vt:lpstr>
      <vt:lpstr>屏東縣111年自殺死亡者樣態</vt:lpstr>
      <vt:lpstr>屏東縣111年自殺死亡年齡層</vt:lpstr>
      <vt:lpstr>屏東縣111年自殺死亡原因</vt:lpstr>
      <vt:lpstr>屏東縣111年自殺方式前三名</vt:lpstr>
      <vt:lpstr>屏東縣歷年自殺死亡人數   以年齡層區分</vt:lpstr>
      <vt:lpstr>投影片 9</vt:lpstr>
      <vt:lpstr>屏東縣歷年自殺通報人次  以年齡層區分</vt:lpstr>
      <vt:lpstr>屏東縣歷年自殺通報   通報方式細分類統計</vt:lpstr>
      <vt:lpstr>屏東縣歷年 自殺通報原因分析</vt:lpstr>
      <vt:lpstr>自殺防治守門人</vt:lpstr>
      <vt:lpstr>投影片 14</vt:lpstr>
      <vt:lpstr>自殺意念、自殺企圖及自殺死亡的定義</vt:lpstr>
      <vt:lpstr>投影片 16</vt:lpstr>
      <vt:lpstr>適當的提問與回應</vt:lpstr>
      <vt:lpstr>投影片 18</vt:lpstr>
      <vt:lpstr>同理的回應</vt:lpstr>
      <vt:lpstr>自殺防治安全計劃  (Suicide Safety Plan)</vt:lpstr>
      <vt:lpstr>投影片 21</vt:lpstr>
      <vt:lpstr>投影片 22</vt:lpstr>
      <vt:lpstr>投影片 23</vt:lpstr>
      <vt:lpstr>自殺防治法 108年6月19日 華總一義字第10800062181號令公布 </vt:lpstr>
      <vt:lpstr>要如何通報?</vt:lpstr>
      <vt:lpstr>投影片 26</vt:lpstr>
      <vt:lpstr>投影片 27</vt:lpstr>
      <vt:lpstr>投影片 28</vt:lpstr>
      <vt:lpstr>投影片 29</vt:lpstr>
      <vt:lpstr>投影片 30</vt:lpstr>
      <vt:lpstr>投影片 31</vt:lpstr>
      <vt:lpstr>可尋求協助的單位</vt:lpstr>
      <vt:lpstr>轉介資源-屏東縣政府衛生局</vt:lpstr>
      <vt:lpstr>投影片 34</vt:lpstr>
      <vt:lpstr>投影片 35</vt:lpstr>
      <vt:lpstr>投影片 36</vt:lpstr>
      <vt:lpstr>自殺防治、人人有責 網網相連、繼往開來</vt:lpstr>
      <vt:lpstr>謝謝聆聽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2019-05-29T12:49:59Z</dcterms:created>
  <dcterms:modified xsi:type="dcterms:W3CDTF">2023-07-14T01:56:47Z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TC034173459991</vt:lpwstr>
  </property>
</Properties>
</file>