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sldIdLst>
    <p:sldId id="256" r:id="rId2"/>
    <p:sldId id="363" r:id="rId3"/>
    <p:sldId id="257" r:id="rId4"/>
    <p:sldId id="366" r:id="rId5"/>
    <p:sldId id="365" r:id="rId6"/>
    <p:sldId id="367" r:id="rId7"/>
    <p:sldId id="308" r:id="rId8"/>
    <p:sldId id="262" r:id="rId9"/>
    <p:sldId id="369" r:id="rId10"/>
    <p:sldId id="379" r:id="rId11"/>
    <p:sldId id="380" r:id="rId12"/>
    <p:sldId id="378" r:id="rId13"/>
    <p:sldId id="264" r:id="rId14"/>
    <p:sldId id="321" r:id="rId15"/>
    <p:sldId id="261" r:id="rId16"/>
    <p:sldId id="351" r:id="rId17"/>
    <p:sldId id="276" r:id="rId18"/>
    <p:sldId id="391" r:id="rId19"/>
    <p:sldId id="390" r:id="rId20"/>
    <p:sldId id="275" r:id="rId21"/>
    <p:sldId id="314" r:id="rId22"/>
    <p:sldId id="260" r:id="rId23"/>
    <p:sldId id="339" r:id="rId24"/>
    <p:sldId id="371" r:id="rId25"/>
    <p:sldId id="292" r:id="rId26"/>
    <p:sldId id="344" r:id="rId27"/>
    <p:sldId id="345" r:id="rId28"/>
    <p:sldId id="289" r:id="rId29"/>
    <p:sldId id="384" r:id="rId30"/>
    <p:sldId id="386" r:id="rId31"/>
    <p:sldId id="385" r:id="rId32"/>
    <p:sldId id="387" r:id="rId33"/>
    <p:sldId id="393" r:id="rId34"/>
    <p:sldId id="342" r:id="rId35"/>
    <p:sldId id="341" r:id="rId36"/>
    <p:sldId id="372" r:id="rId37"/>
    <p:sldId id="259" r:id="rId38"/>
    <p:sldId id="383" r:id="rId39"/>
    <p:sldId id="359" r:id="rId40"/>
    <p:sldId id="360" r:id="rId41"/>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8537"/>
    <a:srgbClr val="33CCCC"/>
    <a:srgbClr val="FFCCFF"/>
    <a:srgbClr val="CC99FF"/>
    <a:srgbClr val="CC00FF"/>
    <a:srgbClr val="EDD7C9"/>
    <a:srgbClr val="E2BEA8"/>
    <a:srgbClr val="D09570"/>
    <a:srgbClr val="E6B9B8"/>
    <a:srgbClr val="E7C9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27102A9-8310-4765-A935-A1911B00CA55}" styleName="淺色樣式 1 - 輔色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淺色樣式 1 - 輔色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40" autoAdjust="0"/>
    <p:restoredTop sz="94660"/>
  </p:normalViewPr>
  <p:slideViewPr>
    <p:cSldViewPr>
      <p:cViewPr varScale="1">
        <p:scale>
          <a:sx n="79" d="100"/>
          <a:sy n="79" d="100"/>
        </p:scale>
        <p:origin x="163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_rels/data2.xml.rels><?xml version="1.0" encoding="UTF-8" standalone="yes"?>
<Relationships xmlns="http://schemas.openxmlformats.org/package/2006/relationships"><Relationship Id="rId1" Type="http://schemas.openxmlformats.org/officeDocument/2006/relationships/image" Target="../media/image6.jpg"/></Relationships>
</file>

<file path=ppt/diagrams/_rels/data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hyperlink" Target="https://youtu.be/4_guyK351g8" TargetMode="External"/></Relationships>
</file>

<file path=ppt/diagrams/_rels/drawing2.xml.rels><?xml version="1.0" encoding="UTF-8" standalone="yes"?>
<Relationships xmlns="http://schemas.openxmlformats.org/package/2006/relationships"><Relationship Id="rId1" Type="http://schemas.openxmlformats.org/officeDocument/2006/relationships/image" Target="../media/image6.jpg"/></Relationships>
</file>

<file path=ppt/diagrams/_rels/drawing3.xml.rels><?xml version="1.0" encoding="UTF-8" standalone="yes"?>
<Relationships xmlns="http://schemas.openxmlformats.org/package/2006/relationships"><Relationship Id="rId2" Type="http://schemas.openxmlformats.org/officeDocument/2006/relationships/hyperlink" Target="https://youtu.be/4_guyK351g8" TargetMode="External"/><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28213C-8248-43BB-914D-55D782A12A2C}"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TW" altLang="en-US"/>
        </a:p>
      </dgm:t>
    </dgm:pt>
    <dgm:pt modelId="{30704A48-57DC-4B18-91D6-43A683386819}">
      <dgm:prSet phldrT="[文字]" custT="1"/>
      <dgm:spPr/>
      <dgm:t>
        <a:bodyPr/>
        <a:lstStyle/>
        <a:p>
          <a:r>
            <a:rPr lang="zh-TW" altLang="en-US" sz="2800" dirty="0" smtClean="0">
              <a:latin typeface="微軟正黑體" panose="020B0604030504040204" pitchFamily="34" charset="-120"/>
              <a:ea typeface="微軟正黑體" panose="020B0604030504040204" pitchFamily="34" charset="-120"/>
            </a:rPr>
            <a:t>*導師</a:t>
          </a:r>
          <a:r>
            <a:rPr lang="en-US" altLang="zh-TW" sz="2800" dirty="0" smtClean="0">
              <a:latin typeface="微軟正黑體" panose="020B0604030504040204" pitchFamily="34" charset="-120"/>
              <a:ea typeface="微軟正黑體" panose="020B0604030504040204" pitchFamily="34" charset="-120"/>
            </a:rPr>
            <a:t>4</a:t>
          </a:r>
          <a:r>
            <a:rPr lang="zh-TW" altLang="en-US" sz="2800" dirty="0" smtClean="0">
              <a:latin typeface="微軟正黑體" panose="020B0604030504040204" pitchFamily="34" charset="-120"/>
              <a:ea typeface="微軟正黑體" panose="020B0604030504040204" pitchFamily="34" charset="-120"/>
            </a:rPr>
            <a:t>年</a:t>
          </a:r>
          <a:endParaRPr lang="zh-TW" altLang="en-US" sz="2800" dirty="0">
            <a:latin typeface="微軟正黑體" panose="020B0604030504040204" pitchFamily="34" charset="-120"/>
            <a:ea typeface="微軟正黑體" panose="020B0604030504040204" pitchFamily="34" charset="-120"/>
          </a:endParaRPr>
        </a:p>
      </dgm:t>
    </dgm:pt>
    <dgm:pt modelId="{723BD4A7-B12C-4682-8CEA-B2ED7A1DB1D4}" type="parTrans" cxnId="{63A1A77D-9FDC-4D9A-B434-9CEB2520D61A}">
      <dgm:prSet/>
      <dgm:spPr/>
      <dgm:t>
        <a:bodyPr/>
        <a:lstStyle/>
        <a:p>
          <a:endParaRPr lang="zh-TW" altLang="en-US"/>
        </a:p>
      </dgm:t>
    </dgm:pt>
    <dgm:pt modelId="{AC3BCC55-5AC1-431A-96FA-5798B5801FC0}" type="sibTrans" cxnId="{63A1A77D-9FDC-4D9A-B434-9CEB2520D61A}">
      <dgm:prSet/>
      <dgm:spPr/>
      <dgm:t>
        <a:bodyPr/>
        <a:lstStyle/>
        <a:p>
          <a:endParaRPr lang="zh-TW" altLang="en-US"/>
        </a:p>
      </dgm:t>
    </dgm:pt>
    <dgm:pt modelId="{B80FE784-3F7B-4CAF-AE51-6BC191FBBE23}">
      <dgm:prSet phldrT="[文字]" custT="1"/>
      <dgm:spPr/>
      <dgm:t>
        <a:bodyPr/>
        <a:lstStyle/>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*導師</a:t>
          </a:r>
          <a:r>
            <a:rPr lang="en-US" altLang="zh-TW" sz="2000" dirty="0" smtClean="0">
              <a:latin typeface="微軟正黑體" panose="020B0604030504040204" pitchFamily="34" charset="-120"/>
              <a:ea typeface="微軟正黑體" panose="020B0604030504040204" pitchFamily="34" charset="-120"/>
            </a:rPr>
            <a:t>7</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*輔導組長</a:t>
          </a:r>
          <a:r>
            <a:rPr lang="en-US" altLang="zh-TW" sz="2000" dirty="0" smtClean="0">
              <a:latin typeface="微軟正黑體" panose="020B0604030504040204" pitchFamily="34" charset="-120"/>
              <a:ea typeface="微軟正黑體" panose="020B0604030504040204" pitchFamily="34" charset="-120"/>
            </a:rPr>
            <a:t>1.5</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  </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補校導師</a:t>
          </a:r>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*專任教師</a:t>
          </a:r>
          <a:r>
            <a:rPr lang="en-US" altLang="zh-TW" sz="2000" dirty="0" smtClean="0">
              <a:latin typeface="微軟正黑體" panose="020B0604030504040204" pitchFamily="34" charset="-120"/>
              <a:ea typeface="微軟正黑體" panose="020B0604030504040204" pitchFamily="34" charset="-120"/>
            </a:rPr>
            <a:t>0.5</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*資料組長</a:t>
          </a:r>
          <a:r>
            <a:rPr lang="en-US" altLang="zh-TW" sz="2000" dirty="0" smtClean="0">
              <a:latin typeface="微軟正黑體" panose="020B0604030504040204" pitchFamily="34" charset="-120"/>
              <a:ea typeface="微軟正黑體" panose="020B0604030504040204" pitchFamily="34" charset="-120"/>
            </a:rPr>
            <a:t>0.5</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*輔導主任</a:t>
          </a:r>
          <a:r>
            <a:rPr lang="en-US" altLang="zh-TW" sz="2000" dirty="0" smtClean="0">
              <a:latin typeface="微軟正黑體" panose="020B0604030504040204" pitchFamily="34" charset="-120"/>
              <a:ea typeface="微軟正黑體" panose="020B0604030504040204" pitchFamily="34" charset="-120"/>
            </a:rPr>
            <a:t>4.5</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*總務主任</a:t>
          </a:r>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*教務主任</a:t>
          </a:r>
          <a:r>
            <a:rPr lang="en-US" altLang="zh-TW" sz="2000" dirty="0" smtClean="0">
              <a:latin typeface="微軟正黑體" panose="020B0604030504040204" pitchFamily="34" charset="-120"/>
              <a:ea typeface="微軟正黑體" panose="020B0604030504040204" pitchFamily="34" charset="-120"/>
            </a:rPr>
            <a:t>4</a:t>
          </a:r>
          <a:r>
            <a:rPr lang="zh-TW" altLang="en-US" sz="2000" dirty="0" smtClean="0">
              <a:latin typeface="微軟正黑體" panose="020B0604030504040204" pitchFamily="34" charset="-120"/>
              <a:ea typeface="微軟正黑體" panose="020B0604030504040204" pitchFamily="34" charset="-120"/>
            </a:rPr>
            <a:t>年</a:t>
          </a:r>
          <a:endParaRPr lang="en-US" altLang="zh-TW" sz="2000" dirty="0" smtClean="0">
            <a:latin typeface="微軟正黑體" panose="020B0604030504040204" pitchFamily="34" charset="-120"/>
            <a:ea typeface="微軟正黑體" panose="020B0604030504040204" pitchFamily="34" charset="-120"/>
          </a:endParaRPr>
        </a:p>
        <a:p>
          <a:pPr>
            <a:lnSpc>
              <a:spcPct val="90000"/>
            </a:lnSpc>
            <a:spcAft>
              <a:spcPts val="0"/>
            </a:spcAft>
          </a:pPr>
          <a:r>
            <a:rPr lang="zh-TW" altLang="en-US" sz="2000" dirty="0" smtClean="0">
              <a:latin typeface="微軟正黑體" panose="020B0604030504040204" pitchFamily="34" charset="-120"/>
              <a:ea typeface="微軟正黑體" panose="020B0604030504040204" pitchFamily="34" charset="-120"/>
            </a:rPr>
            <a:t>*輔諮中心</a:t>
          </a:r>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年</a:t>
          </a:r>
          <a:endParaRPr lang="zh-TW" altLang="en-US" sz="2000" dirty="0">
            <a:latin typeface="微軟正黑體" panose="020B0604030504040204" pitchFamily="34" charset="-120"/>
            <a:ea typeface="微軟正黑體" panose="020B0604030504040204" pitchFamily="34" charset="-120"/>
          </a:endParaRPr>
        </a:p>
      </dgm:t>
    </dgm:pt>
    <dgm:pt modelId="{96ECA52D-90EA-4E46-A2F2-C5AF12D1372D}" type="parTrans" cxnId="{D840B61C-4144-49AA-AD7C-98101A767649}">
      <dgm:prSet/>
      <dgm:spPr/>
      <dgm:t>
        <a:bodyPr/>
        <a:lstStyle/>
        <a:p>
          <a:endParaRPr lang="zh-TW" altLang="en-US"/>
        </a:p>
      </dgm:t>
    </dgm:pt>
    <dgm:pt modelId="{49AF987D-3E77-4D83-8581-37D0EE29E044}" type="sibTrans" cxnId="{D840B61C-4144-49AA-AD7C-98101A767649}">
      <dgm:prSet/>
      <dgm:spPr/>
      <dgm:t>
        <a:bodyPr/>
        <a:lstStyle/>
        <a:p>
          <a:endParaRPr lang="zh-TW" altLang="en-US"/>
        </a:p>
      </dgm:t>
    </dgm:pt>
    <dgm:pt modelId="{0AD59B2A-9D63-4DFD-AAFE-C7ACAC8F4EFB}">
      <dgm:prSet phldrT="[文字]" custT="1"/>
      <dgm:spPr/>
      <dgm:t>
        <a:bodyPr/>
        <a:lstStyle/>
        <a:p>
          <a:pPr>
            <a:spcAft>
              <a:spcPts val="0"/>
            </a:spcAft>
          </a:pPr>
          <a:r>
            <a:rPr lang="zh-TW" altLang="en-US" sz="2800" dirty="0" smtClean="0">
              <a:latin typeface="微軟正黑體" panose="020B0604030504040204" pitchFamily="34" charset="-120"/>
              <a:ea typeface="微軟正黑體" panose="020B0604030504040204" pitchFamily="34" charset="-120"/>
            </a:rPr>
            <a:t>*校長</a:t>
          </a:r>
          <a:r>
            <a:rPr lang="en-US" altLang="zh-TW" sz="2800" dirty="0" smtClean="0">
              <a:latin typeface="微軟正黑體" panose="020B0604030504040204" pitchFamily="34" charset="-120"/>
              <a:ea typeface="微軟正黑體" panose="020B0604030504040204" pitchFamily="34" charset="-120"/>
            </a:rPr>
            <a:t>8</a:t>
          </a:r>
          <a:r>
            <a:rPr lang="zh-TW" altLang="en-US" sz="2800" dirty="0" smtClean="0">
              <a:latin typeface="微軟正黑體" panose="020B0604030504040204" pitchFamily="34" charset="-120"/>
              <a:ea typeface="微軟正黑體" panose="020B0604030504040204" pitchFamily="34" charset="-120"/>
            </a:rPr>
            <a:t>年</a:t>
          </a:r>
          <a:endParaRPr lang="en-US" altLang="zh-TW" sz="2800" dirty="0" smtClean="0">
            <a:latin typeface="微軟正黑體" panose="020B0604030504040204" pitchFamily="34" charset="-120"/>
            <a:ea typeface="微軟正黑體" panose="020B0604030504040204" pitchFamily="34" charset="-120"/>
          </a:endParaRPr>
        </a:p>
        <a:p>
          <a:pPr>
            <a:spcAft>
              <a:spcPts val="0"/>
            </a:spcAft>
          </a:pPr>
          <a:r>
            <a:rPr lang="zh-TW" altLang="en-US" sz="2000" dirty="0" smtClean="0">
              <a:latin typeface="新細明體"/>
              <a:ea typeface="新細明體"/>
            </a:rPr>
            <a:t>（</a:t>
          </a:r>
          <a:r>
            <a:rPr lang="zh-TW" altLang="en-US" sz="2000" dirty="0" smtClean="0">
              <a:latin typeface="微軟正黑體" panose="020B0604030504040204" pitchFamily="34" charset="-120"/>
              <a:ea typeface="微軟正黑體" panose="020B0604030504040204" pitchFamily="34" charset="-120"/>
            </a:rPr>
            <a:t>輔諮中心</a:t>
          </a:r>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年</a:t>
          </a:r>
          <a:r>
            <a:rPr lang="zh-TW" altLang="en-US" sz="2000" dirty="0" smtClean="0">
              <a:latin typeface="新細明體"/>
              <a:ea typeface="新細明體"/>
            </a:rPr>
            <a:t>）</a:t>
          </a:r>
          <a:endParaRPr lang="en-US" altLang="zh-TW" sz="2000" dirty="0" smtClean="0">
            <a:latin typeface="微軟正黑體" panose="020B0604030504040204" pitchFamily="34" charset="-120"/>
            <a:ea typeface="微軟正黑體" panose="020B0604030504040204" pitchFamily="34" charset="-120"/>
          </a:endParaRPr>
        </a:p>
        <a:p>
          <a:pPr>
            <a:spcAft>
              <a:spcPct val="35000"/>
            </a:spcAft>
          </a:pPr>
          <a:endParaRPr lang="zh-TW" altLang="en-US" sz="2800" dirty="0">
            <a:latin typeface="微軟正黑體" panose="020B0604030504040204" pitchFamily="34" charset="-120"/>
            <a:ea typeface="微軟正黑體" panose="020B0604030504040204" pitchFamily="34" charset="-120"/>
          </a:endParaRPr>
        </a:p>
      </dgm:t>
    </dgm:pt>
    <dgm:pt modelId="{BAEC9EC5-17B3-445B-B709-9C35BFECBD67}" type="parTrans" cxnId="{F65DF370-8936-4855-BFBF-254632575932}">
      <dgm:prSet/>
      <dgm:spPr/>
      <dgm:t>
        <a:bodyPr/>
        <a:lstStyle/>
        <a:p>
          <a:endParaRPr lang="zh-TW" altLang="en-US"/>
        </a:p>
      </dgm:t>
    </dgm:pt>
    <dgm:pt modelId="{F49AEF20-AA1C-4D0F-8879-6DCF7F75FCAC}" type="sibTrans" cxnId="{F65DF370-8936-4855-BFBF-254632575932}">
      <dgm:prSet/>
      <dgm:spPr/>
      <dgm:t>
        <a:bodyPr/>
        <a:lstStyle/>
        <a:p>
          <a:endParaRPr lang="zh-TW" altLang="en-US"/>
        </a:p>
      </dgm:t>
    </dgm:pt>
    <dgm:pt modelId="{19B5119D-E529-410D-B069-8C6CE7CC2D53}" type="pres">
      <dgm:prSet presAssocID="{7828213C-8248-43BB-914D-55D782A12A2C}" presName="rootnode" presStyleCnt="0">
        <dgm:presLayoutVars>
          <dgm:chMax/>
          <dgm:chPref/>
          <dgm:dir/>
          <dgm:animLvl val="lvl"/>
        </dgm:presLayoutVars>
      </dgm:prSet>
      <dgm:spPr/>
      <dgm:t>
        <a:bodyPr/>
        <a:lstStyle/>
        <a:p>
          <a:endParaRPr lang="zh-TW" altLang="en-US"/>
        </a:p>
      </dgm:t>
    </dgm:pt>
    <dgm:pt modelId="{B7F7FF39-7E64-4A81-8313-7C105F1BD490}" type="pres">
      <dgm:prSet presAssocID="{30704A48-57DC-4B18-91D6-43A683386819}" presName="composite" presStyleCnt="0"/>
      <dgm:spPr/>
    </dgm:pt>
    <dgm:pt modelId="{90D705D8-D6E6-48C4-8C86-2BBF180BCBB7}" type="pres">
      <dgm:prSet presAssocID="{30704A48-57DC-4B18-91D6-43A683386819}" presName="LShape" presStyleLbl="alignNode1" presStyleIdx="0" presStyleCnt="5" custLinFactNeighborX="1119" custLinFactNeighborY="3315"/>
      <dgm:spPr>
        <a:solidFill>
          <a:schemeClr val="accent3">
            <a:lumMod val="75000"/>
          </a:schemeClr>
        </a:solidFill>
        <a:ln>
          <a:noFill/>
        </a:ln>
      </dgm:spPr>
      <dgm:t>
        <a:bodyPr/>
        <a:lstStyle/>
        <a:p>
          <a:endParaRPr lang="zh-TW" altLang="en-US"/>
        </a:p>
      </dgm:t>
    </dgm:pt>
    <dgm:pt modelId="{A48396DC-3E4E-4F97-993A-0BF4C6650387}" type="pres">
      <dgm:prSet presAssocID="{30704A48-57DC-4B18-91D6-43A683386819}" presName="ParentText" presStyleLbl="revTx" presStyleIdx="0" presStyleCnt="3">
        <dgm:presLayoutVars>
          <dgm:chMax val="0"/>
          <dgm:chPref val="0"/>
          <dgm:bulletEnabled val="1"/>
        </dgm:presLayoutVars>
      </dgm:prSet>
      <dgm:spPr/>
      <dgm:t>
        <a:bodyPr/>
        <a:lstStyle/>
        <a:p>
          <a:endParaRPr lang="zh-TW" altLang="en-US"/>
        </a:p>
      </dgm:t>
    </dgm:pt>
    <dgm:pt modelId="{D24D9C58-0F3A-4C9B-92F7-4F888BFE65FA}" type="pres">
      <dgm:prSet presAssocID="{30704A48-57DC-4B18-91D6-43A683386819}" presName="Triangle" presStyleLbl="alignNode1" presStyleIdx="1" presStyleCnt="5"/>
      <dgm:spPr>
        <a:gradFill rotWithShape="0">
          <a:gsLst>
            <a:gs pos="0">
              <a:schemeClr val="accent6">
                <a:lumMod val="75000"/>
              </a:schemeClr>
            </a:gs>
            <a:gs pos="50000">
              <a:schemeClr val="accent6">
                <a:lumMod val="60000"/>
                <a:lumOff val="40000"/>
              </a:schemeClr>
            </a:gs>
            <a:gs pos="100000">
              <a:srgbClr val="5D7C00"/>
            </a:gs>
          </a:gsLst>
          <a:lin ang="5400000" scaled="0"/>
        </a:gradFill>
        <a:ln>
          <a:noFill/>
        </a:ln>
      </dgm:spPr>
    </dgm:pt>
    <dgm:pt modelId="{C31D35B9-27CE-4E74-89FF-63D7D97AFC7A}" type="pres">
      <dgm:prSet presAssocID="{AC3BCC55-5AC1-431A-96FA-5798B5801FC0}" presName="sibTrans" presStyleCnt="0"/>
      <dgm:spPr/>
    </dgm:pt>
    <dgm:pt modelId="{C0ACC1F2-FEC9-4114-B902-04E02B573606}" type="pres">
      <dgm:prSet presAssocID="{AC3BCC55-5AC1-431A-96FA-5798B5801FC0}" presName="space" presStyleCnt="0"/>
      <dgm:spPr/>
    </dgm:pt>
    <dgm:pt modelId="{3AF45EC8-0C28-4D74-A3BC-81369EA931EC}" type="pres">
      <dgm:prSet presAssocID="{B80FE784-3F7B-4CAF-AE51-6BC191FBBE23}" presName="composite" presStyleCnt="0"/>
      <dgm:spPr/>
    </dgm:pt>
    <dgm:pt modelId="{289400E6-0D70-4EE6-932B-ABE14968E83C}" type="pres">
      <dgm:prSet presAssocID="{B80FE784-3F7B-4CAF-AE51-6BC191FBBE23}" presName="LShape" presStyleLbl="alignNode1" presStyleIdx="2" presStyleCnt="5"/>
      <dgm:spPr>
        <a:solidFill>
          <a:schemeClr val="accent6">
            <a:lumMod val="75000"/>
          </a:schemeClr>
        </a:solidFill>
        <a:ln>
          <a:noFill/>
        </a:ln>
      </dgm:spPr>
    </dgm:pt>
    <dgm:pt modelId="{B1AD9F96-3F6D-472D-8154-DABC18A24FB4}" type="pres">
      <dgm:prSet presAssocID="{B80FE784-3F7B-4CAF-AE51-6BC191FBBE23}" presName="ParentText" presStyleLbl="revTx" presStyleIdx="1" presStyleCnt="3">
        <dgm:presLayoutVars>
          <dgm:chMax val="0"/>
          <dgm:chPref val="0"/>
          <dgm:bulletEnabled val="1"/>
        </dgm:presLayoutVars>
      </dgm:prSet>
      <dgm:spPr/>
      <dgm:t>
        <a:bodyPr/>
        <a:lstStyle/>
        <a:p>
          <a:endParaRPr lang="zh-TW" altLang="en-US"/>
        </a:p>
      </dgm:t>
    </dgm:pt>
    <dgm:pt modelId="{B3738986-27EC-49B2-832E-CE68F72BA2FE}" type="pres">
      <dgm:prSet presAssocID="{B80FE784-3F7B-4CAF-AE51-6BC191FBBE23}" presName="Triangle" presStyleLbl="alignNode1" presStyleIdx="3" presStyleCnt="5"/>
      <dgm:spPr>
        <a:gradFill rotWithShape="0">
          <a:gsLst>
            <a:gs pos="0">
              <a:schemeClr val="accent4">
                <a:lumMod val="75000"/>
              </a:schemeClr>
            </a:gs>
            <a:gs pos="50000">
              <a:schemeClr val="accent4">
                <a:lumMod val="40000"/>
                <a:lumOff val="60000"/>
              </a:schemeClr>
            </a:gs>
            <a:gs pos="100000">
              <a:schemeClr val="accent6">
                <a:lumMod val="75000"/>
              </a:schemeClr>
            </a:gs>
          </a:gsLst>
          <a:lin ang="5400000" scaled="0"/>
        </a:gradFill>
        <a:ln>
          <a:noFill/>
        </a:ln>
      </dgm:spPr>
    </dgm:pt>
    <dgm:pt modelId="{D36FBFD0-775A-4B4B-91CA-14B8BBC2D21D}" type="pres">
      <dgm:prSet presAssocID="{49AF987D-3E77-4D83-8581-37D0EE29E044}" presName="sibTrans" presStyleCnt="0"/>
      <dgm:spPr/>
    </dgm:pt>
    <dgm:pt modelId="{A7653F17-9FD7-4BC9-AC83-F7680180F09A}" type="pres">
      <dgm:prSet presAssocID="{49AF987D-3E77-4D83-8581-37D0EE29E044}" presName="space" presStyleCnt="0"/>
      <dgm:spPr/>
    </dgm:pt>
    <dgm:pt modelId="{6172757E-D462-46EC-8BCB-B1D9FFAE69A3}" type="pres">
      <dgm:prSet presAssocID="{0AD59B2A-9D63-4DFD-AAFE-C7ACAC8F4EFB}" presName="composite" presStyleCnt="0"/>
      <dgm:spPr/>
    </dgm:pt>
    <dgm:pt modelId="{BD0A502B-4B02-4D67-AAD8-6AAE7AFD63D7}" type="pres">
      <dgm:prSet presAssocID="{0AD59B2A-9D63-4DFD-AAFE-C7ACAC8F4EFB}" presName="LShape" presStyleLbl="alignNode1" presStyleIdx="4" presStyleCnt="5"/>
      <dgm:spPr>
        <a:solidFill>
          <a:schemeClr val="accent4">
            <a:lumMod val="75000"/>
          </a:schemeClr>
        </a:solidFill>
        <a:ln>
          <a:noFill/>
        </a:ln>
      </dgm:spPr>
    </dgm:pt>
    <dgm:pt modelId="{CF98E027-44E2-4A28-BFE6-7087DD8BA19E}" type="pres">
      <dgm:prSet presAssocID="{0AD59B2A-9D63-4DFD-AAFE-C7ACAC8F4EFB}" presName="ParentText" presStyleLbl="revTx" presStyleIdx="2" presStyleCnt="3">
        <dgm:presLayoutVars>
          <dgm:chMax val="0"/>
          <dgm:chPref val="0"/>
          <dgm:bulletEnabled val="1"/>
        </dgm:presLayoutVars>
      </dgm:prSet>
      <dgm:spPr/>
      <dgm:t>
        <a:bodyPr/>
        <a:lstStyle/>
        <a:p>
          <a:endParaRPr lang="zh-TW" altLang="en-US"/>
        </a:p>
      </dgm:t>
    </dgm:pt>
  </dgm:ptLst>
  <dgm:cxnLst>
    <dgm:cxn modelId="{2916559A-6D62-44C9-82CD-CDABFF902B16}" type="presOf" srcId="{7828213C-8248-43BB-914D-55D782A12A2C}" destId="{19B5119D-E529-410D-B069-8C6CE7CC2D53}" srcOrd="0" destOrd="0" presId="urn:microsoft.com/office/officeart/2009/3/layout/StepUpProcess"/>
    <dgm:cxn modelId="{0A48AB34-6324-4CDC-9BB8-A18207035692}" type="presOf" srcId="{B80FE784-3F7B-4CAF-AE51-6BC191FBBE23}" destId="{B1AD9F96-3F6D-472D-8154-DABC18A24FB4}" srcOrd="0" destOrd="0" presId="urn:microsoft.com/office/officeart/2009/3/layout/StepUpProcess"/>
    <dgm:cxn modelId="{F65DF370-8936-4855-BFBF-254632575932}" srcId="{7828213C-8248-43BB-914D-55D782A12A2C}" destId="{0AD59B2A-9D63-4DFD-AAFE-C7ACAC8F4EFB}" srcOrd="2" destOrd="0" parTransId="{BAEC9EC5-17B3-445B-B709-9C35BFECBD67}" sibTransId="{F49AEF20-AA1C-4D0F-8879-6DCF7F75FCAC}"/>
    <dgm:cxn modelId="{76D65568-F342-4ACD-B7B0-0757CB027C89}" type="presOf" srcId="{30704A48-57DC-4B18-91D6-43A683386819}" destId="{A48396DC-3E4E-4F97-993A-0BF4C6650387}" srcOrd="0" destOrd="0" presId="urn:microsoft.com/office/officeart/2009/3/layout/StepUpProcess"/>
    <dgm:cxn modelId="{63A1A77D-9FDC-4D9A-B434-9CEB2520D61A}" srcId="{7828213C-8248-43BB-914D-55D782A12A2C}" destId="{30704A48-57DC-4B18-91D6-43A683386819}" srcOrd="0" destOrd="0" parTransId="{723BD4A7-B12C-4682-8CEA-B2ED7A1DB1D4}" sibTransId="{AC3BCC55-5AC1-431A-96FA-5798B5801FC0}"/>
    <dgm:cxn modelId="{95624BFD-7302-4635-93C6-D993F606FCCB}" type="presOf" srcId="{0AD59B2A-9D63-4DFD-AAFE-C7ACAC8F4EFB}" destId="{CF98E027-44E2-4A28-BFE6-7087DD8BA19E}" srcOrd="0" destOrd="0" presId="urn:microsoft.com/office/officeart/2009/3/layout/StepUpProcess"/>
    <dgm:cxn modelId="{D840B61C-4144-49AA-AD7C-98101A767649}" srcId="{7828213C-8248-43BB-914D-55D782A12A2C}" destId="{B80FE784-3F7B-4CAF-AE51-6BC191FBBE23}" srcOrd="1" destOrd="0" parTransId="{96ECA52D-90EA-4E46-A2F2-C5AF12D1372D}" sibTransId="{49AF987D-3E77-4D83-8581-37D0EE29E044}"/>
    <dgm:cxn modelId="{5D492E1C-F564-438E-B07D-69F76EE00CE5}" type="presParOf" srcId="{19B5119D-E529-410D-B069-8C6CE7CC2D53}" destId="{B7F7FF39-7E64-4A81-8313-7C105F1BD490}" srcOrd="0" destOrd="0" presId="urn:microsoft.com/office/officeart/2009/3/layout/StepUpProcess"/>
    <dgm:cxn modelId="{3148D217-9FF5-4D75-BB5E-7CE678B40709}" type="presParOf" srcId="{B7F7FF39-7E64-4A81-8313-7C105F1BD490}" destId="{90D705D8-D6E6-48C4-8C86-2BBF180BCBB7}" srcOrd="0" destOrd="0" presId="urn:microsoft.com/office/officeart/2009/3/layout/StepUpProcess"/>
    <dgm:cxn modelId="{A3144463-9C3B-4AB2-A9B0-CE2A2E05D61E}" type="presParOf" srcId="{B7F7FF39-7E64-4A81-8313-7C105F1BD490}" destId="{A48396DC-3E4E-4F97-993A-0BF4C6650387}" srcOrd="1" destOrd="0" presId="urn:microsoft.com/office/officeart/2009/3/layout/StepUpProcess"/>
    <dgm:cxn modelId="{2727E158-6C5C-4EBF-B894-B695D27D7497}" type="presParOf" srcId="{B7F7FF39-7E64-4A81-8313-7C105F1BD490}" destId="{D24D9C58-0F3A-4C9B-92F7-4F888BFE65FA}" srcOrd="2" destOrd="0" presId="urn:microsoft.com/office/officeart/2009/3/layout/StepUpProcess"/>
    <dgm:cxn modelId="{C1482A34-C544-4D46-8321-E1DE65C45095}" type="presParOf" srcId="{19B5119D-E529-410D-B069-8C6CE7CC2D53}" destId="{C31D35B9-27CE-4E74-89FF-63D7D97AFC7A}" srcOrd="1" destOrd="0" presId="urn:microsoft.com/office/officeart/2009/3/layout/StepUpProcess"/>
    <dgm:cxn modelId="{155E6C13-9B07-4702-A9B6-5DAC54B7747A}" type="presParOf" srcId="{C31D35B9-27CE-4E74-89FF-63D7D97AFC7A}" destId="{C0ACC1F2-FEC9-4114-B902-04E02B573606}" srcOrd="0" destOrd="0" presId="urn:microsoft.com/office/officeart/2009/3/layout/StepUpProcess"/>
    <dgm:cxn modelId="{20D410C5-6806-4866-9FDB-D67999527B0F}" type="presParOf" srcId="{19B5119D-E529-410D-B069-8C6CE7CC2D53}" destId="{3AF45EC8-0C28-4D74-A3BC-81369EA931EC}" srcOrd="2" destOrd="0" presId="urn:microsoft.com/office/officeart/2009/3/layout/StepUpProcess"/>
    <dgm:cxn modelId="{45144539-1EA3-466C-9094-7DC33EA1E9B5}" type="presParOf" srcId="{3AF45EC8-0C28-4D74-A3BC-81369EA931EC}" destId="{289400E6-0D70-4EE6-932B-ABE14968E83C}" srcOrd="0" destOrd="0" presId="urn:microsoft.com/office/officeart/2009/3/layout/StepUpProcess"/>
    <dgm:cxn modelId="{D107F8C8-E097-415C-BDAB-6BCD3A4F54B5}" type="presParOf" srcId="{3AF45EC8-0C28-4D74-A3BC-81369EA931EC}" destId="{B1AD9F96-3F6D-472D-8154-DABC18A24FB4}" srcOrd="1" destOrd="0" presId="urn:microsoft.com/office/officeart/2009/3/layout/StepUpProcess"/>
    <dgm:cxn modelId="{CF4CFF70-0817-4B04-8CE5-5FA8EF34847D}" type="presParOf" srcId="{3AF45EC8-0C28-4D74-A3BC-81369EA931EC}" destId="{B3738986-27EC-49B2-832E-CE68F72BA2FE}" srcOrd="2" destOrd="0" presId="urn:microsoft.com/office/officeart/2009/3/layout/StepUpProcess"/>
    <dgm:cxn modelId="{7064D189-8C9C-4EEB-9291-7F54B2F7DA87}" type="presParOf" srcId="{19B5119D-E529-410D-B069-8C6CE7CC2D53}" destId="{D36FBFD0-775A-4B4B-91CA-14B8BBC2D21D}" srcOrd="3" destOrd="0" presId="urn:microsoft.com/office/officeart/2009/3/layout/StepUpProcess"/>
    <dgm:cxn modelId="{FB03BA49-AB48-4E0D-BD80-03B76F0804DE}" type="presParOf" srcId="{D36FBFD0-775A-4B4B-91CA-14B8BBC2D21D}" destId="{A7653F17-9FD7-4BC9-AC83-F7680180F09A}" srcOrd="0" destOrd="0" presId="urn:microsoft.com/office/officeart/2009/3/layout/StepUpProcess"/>
    <dgm:cxn modelId="{60638DC3-D7A9-478D-BB22-25C745C1CF10}" type="presParOf" srcId="{19B5119D-E529-410D-B069-8C6CE7CC2D53}" destId="{6172757E-D462-46EC-8BCB-B1D9FFAE69A3}" srcOrd="4" destOrd="0" presId="urn:microsoft.com/office/officeart/2009/3/layout/StepUpProcess"/>
    <dgm:cxn modelId="{D70FD160-DDDE-4AFF-A44F-33899791A8DA}" type="presParOf" srcId="{6172757E-D462-46EC-8BCB-B1D9FFAE69A3}" destId="{BD0A502B-4B02-4D67-AAD8-6AAE7AFD63D7}" srcOrd="0" destOrd="0" presId="urn:microsoft.com/office/officeart/2009/3/layout/StepUpProcess"/>
    <dgm:cxn modelId="{C0F67F44-8254-4E21-A45E-309F3F044AB9}" type="presParOf" srcId="{6172757E-D462-46EC-8BCB-B1D9FFAE69A3}" destId="{CF98E027-44E2-4A28-BFE6-7087DD8BA19E}"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E58C8A-5AF5-4829-AA37-D5B24FCCE504}" type="doc">
      <dgm:prSet loTypeId="urn:microsoft.com/office/officeart/2005/8/layout/radial2" loCatId="relationship" qsTypeId="urn:microsoft.com/office/officeart/2005/8/quickstyle/simple2" qsCatId="simple" csTypeId="urn:microsoft.com/office/officeart/2005/8/colors/accent1_2" csCatId="accent1" phldr="1"/>
      <dgm:spPr/>
      <dgm:t>
        <a:bodyPr/>
        <a:lstStyle/>
        <a:p>
          <a:endParaRPr lang="zh-TW" altLang="en-US"/>
        </a:p>
      </dgm:t>
    </dgm:pt>
    <dgm:pt modelId="{9DB92308-B403-43CC-9410-9A06FB52C5D4}">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dgm:spPr>
      <dgm:t>
        <a:bodyPr/>
        <a:lstStyle/>
        <a:p>
          <a:pPr>
            <a:spcAft>
              <a:spcPts val="0"/>
            </a:spcAft>
          </a:pPr>
          <a:r>
            <a:rPr lang="zh-TW" altLang="en-US"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個人信念</a:t>
          </a:r>
          <a:endParaRPr lang="en-US" altLang="zh-TW"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a:p>
          <a:pPr>
            <a:spcAft>
              <a:spcPct val="35000"/>
            </a:spcAft>
          </a:pPr>
          <a:r>
            <a:rPr lang="en-US" altLang="zh-TW"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當你遇到挫折時</a:t>
          </a:r>
          <a:r>
            <a:rPr lang="en-US" altLang="zh-TW"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endParaRPr lang="zh-TW" altLang="en-US" sz="2400" dirty="0">
            <a:solidFill>
              <a:schemeClr val="accent1">
                <a:lumMod val="75000"/>
              </a:schemeClr>
            </a:solidFill>
            <a:latin typeface="標楷體" panose="03000509000000000000" pitchFamily="65" charset="-120"/>
            <a:ea typeface="標楷體" panose="03000509000000000000" pitchFamily="65" charset="-120"/>
          </a:endParaRPr>
        </a:p>
      </dgm:t>
    </dgm:pt>
    <dgm:pt modelId="{9FB36C1E-E912-4895-83A8-2F28FB78BB94}" type="parTrans" cxnId="{CB1D4403-CB5A-4DF8-AF86-CC9CF149D579}">
      <dgm:prSet/>
      <dgm:spPr/>
      <dgm:t>
        <a:bodyPr/>
        <a:lstStyle/>
        <a:p>
          <a:endParaRPr lang="zh-TW" altLang="en-US"/>
        </a:p>
      </dgm:t>
    </dgm:pt>
    <dgm:pt modelId="{B3BAA7AA-3096-4675-9FD1-67F4A2EE41E9}" type="sibTrans" cxnId="{CB1D4403-CB5A-4DF8-AF86-CC9CF149D579}">
      <dgm:prSet/>
      <dgm:spPr/>
      <dgm:t>
        <a:bodyPr/>
        <a:lstStyle/>
        <a:p>
          <a:endParaRPr lang="zh-TW" altLang="en-US"/>
        </a:p>
      </dgm:t>
    </dgm:pt>
    <dgm:pt modelId="{19A0A80F-B09E-4F81-B38E-98BEC30F617B}">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dgm:spPr>
      <dgm:t>
        <a:bodyPr/>
        <a:lstStyle/>
        <a:p>
          <a:pPr>
            <a:spcAft>
              <a:spcPts val="0"/>
            </a:spcAft>
          </a:pPr>
          <a:r>
            <a:rPr lang="zh-TW" altLang="en-US"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個人教育圖像</a:t>
          </a:r>
          <a:endParaRPr lang="en-US" altLang="zh-TW"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a:p>
          <a:pPr>
            <a:spcAft>
              <a:spcPct val="35000"/>
            </a:spcAft>
          </a:pPr>
          <a:r>
            <a:rPr lang="en-US" altLang="zh-TW" sz="2400" dirty="0" smtClean="0">
              <a:solidFill>
                <a:schemeClr val="accent1">
                  <a:lumMod val="75000"/>
                </a:schemeClr>
              </a:solidFill>
              <a:latin typeface="標楷體" panose="03000509000000000000" pitchFamily="65" charset="-120"/>
              <a:ea typeface="標楷體" panose="03000509000000000000" pitchFamily="65" charset="-120"/>
            </a:rPr>
            <a:t>【</a:t>
          </a:r>
          <a:r>
            <a:rPr lang="zh-TW" altLang="en-US" sz="2400" dirty="0" smtClean="0">
              <a:solidFill>
                <a:schemeClr val="accent1">
                  <a:lumMod val="75000"/>
                </a:schemeClr>
              </a:solidFill>
              <a:latin typeface="標楷體" panose="03000509000000000000" pitchFamily="65" charset="-120"/>
              <a:ea typeface="標楷體" panose="03000509000000000000" pitchFamily="65" charset="-120"/>
            </a:rPr>
            <a:t>理想的輔導人員</a:t>
          </a:r>
          <a:r>
            <a:rPr lang="en-US" altLang="zh-TW" sz="2400" dirty="0" smtClean="0">
              <a:solidFill>
                <a:schemeClr val="accent1">
                  <a:lumMod val="75000"/>
                </a:schemeClr>
              </a:solidFill>
              <a:latin typeface="標楷體" panose="03000509000000000000" pitchFamily="65" charset="-120"/>
              <a:ea typeface="標楷體" panose="03000509000000000000" pitchFamily="65" charset="-120"/>
            </a:rPr>
            <a:t>】</a:t>
          </a:r>
          <a:endParaRPr lang="zh-TW" altLang="en-US" sz="2400" dirty="0">
            <a:solidFill>
              <a:schemeClr val="accent1">
                <a:lumMod val="75000"/>
              </a:schemeClr>
            </a:solidFill>
            <a:latin typeface="標楷體" panose="03000509000000000000" pitchFamily="65" charset="-120"/>
            <a:ea typeface="標楷體" panose="03000509000000000000" pitchFamily="65" charset="-120"/>
          </a:endParaRPr>
        </a:p>
      </dgm:t>
    </dgm:pt>
    <dgm:pt modelId="{D3C74FF1-6502-4BFB-B022-233A9867FD33}" type="parTrans" cxnId="{62D1B14E-889F-48A4-AE8A-8B58450B7AD1}">
      <dgm:prSet/>
      <dgm:spPr/>
      <dgm:t>
        <a:bodyPr/>
        <a:lstStyle/>
        <a:p>
          <a:endParaRPr lang="zh-TW" altLang="en-US"/>
        </a:p>
      </dgm:t>
    </dgm:pt>
    <dgm:pt modelId="{335BF116-41F0-46CF-8BB3-E4F4AF3F1B51}" type="sibTrans" cxnId="{62D1B14E-889F-48A4-AE8A-8B58450B7AD1}">
      <dgm:prSet/>
      <dgm:spPr/>
      <dgm:t>
        <a:bodyPr/>
        <a:lstStyle/>
        <a:p>
          <a:endParaRPr lang="zh-TW" altLang="en-US"/>
        </a:p>
      </dgm:t>
    </dgm:pt>
    <dgm:pt modelId="{D8DB3D86-4B94-4CE1-A9B6-23230A8406BC}">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dgm:spPr>
      <dgm:t>
        <a:bodyPr/>
        <a:lstStyle/>
        <a:p>
          <a:pPr>
            <a:spcAft>
              <a:spcPts val="0"/>
            </a:spcAft>
          </a:pPr>
          <a:r>
            <a:rPr lang="zh-TW" altLang="en-US"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法律是規範，也是保障</a:t>
          </a:r>
          <a:endParaRPr lang="en-US" altLang="zh-TW"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a:p>
          <a:pPr>
            <a:spcAft>
              <a:spcPct val="35000"/>
            </a:spcAft>
          </a:pPr>
          <a:r>
            <a:rPr lang="en-US" altLang="zh-TW" sz="2400" dirty="0" smtClean="0">
              <a:solidFill>
                <a:schemeClr val="accent1">
                  <a:lumMod val="75000"/>
                </a:schemeClr>
              </a:solidFill>
              <a:latin typeface="標楷體" panose="03000509000000000000" pitchFamily="65" charset="-120"/>
              <a:ea typeface="標楷體" panose="03000509000000000000" pitchFamily="65" charset="-120"/>
            </a:rPr>
            <a:t>【</a:t>
          </a:r>
          <a:r>
            <a:rPr lang="zh-TW" altLang="en-US" sz="2400" dirty="0" smtClean="0">
              <a:solidFill>
                <a:schemeClr val="accent1">
                  <a:lumMod val="75000"/>
                </a:schemeClr>
              </a:solidFill>
              <a:latin typeface="標楷體" panose="03000509000000000000" pitchFamily="65" charset="-120"/>
              <a:ea typeface="標楷體" panose="03000509000000000000" pitchFamily="65" charset="-120"/>
            </a:rPr>
            <a:t>教師本質</a:t>
          </a:r>
          <a:r>
            <a:rPr lang="en-US" altLang="zh-TW" sz="2400" dirty="0" smtClean="0">
              <a:solidFill>
                <a:schemeClr val="accent1">
                  <a:lumMod val="75000"/>
                </a:schemeClr>
              </a:solidFill>
              <a:latin typeface="標楷體" panose="03000509000000000000" pitchFamily="65" charset="-120"/>
              <a:ea typeface="標楷體" panose="03000509000000000000" pitchFamily="65" charset="-120"/>
            </a:rPr>
            <a:t>/</a:t>
          </a:r>
          <a:r>
            <a:rPr lang="zh-TW" altLang="en-US" sz="2400" dirty="0" smtClean="0">
              <a:solidFill>
                <a:schemeClr val="accent1">
                  <a:lumMod val="75000"/>
                </a:schemeClr>
              </a:solidFill>
              <a:latin typeface="標楷體" panose="03000509000000000000" pitchFamily="65" charset="-120"/>
              <a:ea typeface="標楷體" panose="03000509000000000000" pitchFamily="65" charset="-120"/>
            </a:rPr>
            <a:t>兼職業務</a:t>
          </a:r>
          <a:r>
            <a:rPr lang="en-US" altLang="zh-TW" sz="2400" dirty="0" smtClean="0">
              <a:solidFill>
                <a:schemeClr val="accent1">
                  <a:lumMod val="75000"/>
                </a:schemeClr>
              </a:solidFill>
              <a:latin typeface="標楷體" panose="03000509000000000000" pitchFamily="65" charset="-120"/>
              <a:ea typeface="標楷體" panose="03000509000000000000" pitchFamily="65" charset="-120"/>
            </a:rPr>
            <a:t>】</a:t>
          </a:r>
          <a:endParaRPr lang="zh-TW" altLang="en-US" sz="2400" dirty="0">
            <a:solidFill>
              <a:schemeClr val="accent1">
                <a:lumMod val="75000"/>
              </a:schemeClr>
            </a:solidFill>
            <a:latin typeface="標楷體" panose="03000509000000000000" pitchFamily="65" charset="-120"/>
            <a:ea typeface="標楷體" panose="03000509000000000000" pitchFamily="65" charset="-120"/>
          </a:endParaRPr>
        </a:p>
      </dgm:t>
    </dgm:pt>
    <dgm:pt modelId="{84AD99EB-337D-4D10-94A1-E32B767FE29B}" type="parTrans" cxnId="{589B472B-33EA-4DE1-8E93-1BD40BA37CBC}">
      <dgm:prSet/>
      <dgm:spPr/>
      <dgm:t>
        <a:bodyPr/>
        <a:lstStyle/>
        <a:p>
          <a:endParaRPr lang="zh-TW" altLang="en-US"/>
        </a:p>
      </dgm:t>
    </dgm:pt>
    <dgm:pt modelId="{E2774BD5-8B39-427F-A1B5-AAB1186400F1}" type="sibTrans" cxnId="{589B472B-33EA-4DE1-8E93-1BD40BA37CBC}">
      <dgm:prSet/>
      <dgm:spPr/>
      <dgm:t>
        <a:bodyPr/>
        <a:lstStyle/>
        <a:p>
          <a:endParaRPr lang="zh-TW" altLang="en-US"/>
        </a:p>
      </dgm:t>
    </dgm:pt>
    <dgm:pt modelId="{8C741DA6-51C4-4950-B7FA-C9551C12B0BF}">
      <dgm:prSet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dgm:spPr>
      <dgm:t>
        <a:bodyPr/>
        <a:lstStyle/>
        <a:p>
          <a:r>
            <a:rPr lang="zh-TW" altLang="en-US" sz="24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最有感</a:t>
          </a:r>
          <a:r>
            <a:rPr lang="zh-TW" altLang="en-US" sz="2400" dirty="0" smtClean="0">
              <a:solidFill>
                <a:schemeClr val="accent1">
                  <a:lumMod val="75000"/>
                </a:schemeClr>
              </a:solidFill>
              <a:latin typeface="微軟正黑體" panose="020B0604030504040204" pitchFamily="34" charset="-120"/>
              <a:ea typeface="微軟正黑體" panose="020B0604030504040204" pitchFamily="34" charset="-120"/>
            </a:rPr>
            <a:t>教育名言</a:t>
          </a:r>
          <a:endParaRPr lang="zh-TW" altLang="en-US" sz="2400" dirty="0">
            <a:solidFill>
              <a:schemeClr val="accent1">
                <a:lumMod val="75000"/>
              </a:schemeClr>
            </a:solidFill>
            <a:latin typeface="微軟正黑體" panose="020B0604030504040204" pitchFamily="34" charset="-120"/>
            <a:ea typeface="微軟正黑體" panose="020B0604030504040204" pitchFamily="34" charset="-120"/>
          </a:endParaRPr>
        </a:p>
      </dgm:t>
    </dgm:pt>
    <dgm:pt modelId="{BF70741D-851A-4E4C-8399-975330D6CF64}" type="parTrans" cxnId="{0DCF2C17-7BEA-4B91-A872-05C7BE00F673}">
      <dgm:prSet/>
      <dgm:spPr/>
      <dgm:t>
        <a:bodyPr/>
        <a:lstStyle/>
        <a:p>
          <a:endParaRPr lang="zh-TW" altLang="en-US"/>
        </a:p>
      </dgm:t>
    </dgm:pt>
    <dgm:pt modelId="{C42D8630-F20B-4F47-947A-58C2D527DD3E}" type="sibTrans" cxnId="{0DCF2C17-7BEA-4B91-A872-05C7BE00F673}">
      <dgm:prSet/>
      <dgm:spPr/>
      <dgm:t>
        <a:bodyPr/>
        <a:lstStyle/>
        <a:p>
          <a:endParaRPr lang="zh-TW" altLang="en-US"/>
        </a:p>
      </dgm:t>
    </dgm:pt>
    <dgm:pt modelId="{76CB37A3-D8DF-4583-894D-17FC13538B42}" type="pres">
      <dgm:prSet presAssocID="{CCE58C8A-5AF5-4829-AA37-D5B24FCCE504}" presName="composite" presStyleCnt="0">
        <dgm:presLayoutVars>
          <dgm:chMax val="5"/>
          <dgm:dir/>
          <dgm:animLvl val="ctr"/>
          <dgm:resizeHandles val="exact"/>
        </dgm:presLayoutVars>
      </dgm:prSet>
      <dgm:spPr/>
      <dgm:t>
        <a:bodyPr/>
        <a:lstStyle/>
        <a:p>
          <a:endParaRPr lang="zh-TW" altLang="en-US"/>
        </a:p>
      </dgm:t>
    </dgm:pt>
    <dgm:pt modelId="{80BE26A5-D182-49EC-B467-1190630AEA75}" type="pres">
      <dgm:prSet presAssocID="{CCE58C8A-5AF5-4829-AA37-D5B24FCCE504}" presName="cycle" presStyleCnt="0"/>
      <dgm:spPr/>
    </dgm:pt>
    <dgm:pt modelId="{11FAFD3D-8A84-487C-9DD5-7F1198057CA4}" type="pres">
      <dgm:prSet presAssocID="{CCE58C8A-5AF5-4829-AA37-D5B24FCCE504}" presName="centerShape" presStyleCnt="0"/>
      <dgm:spPr/>
    </dgm:pt>
    <dgm:pt modelId="{6B627DFB-1628-490A-B4D9-DCB1B05E7B60}" type="pres">
      <dgm:prSet presAssocID="{CCE58C8A-5AF5-4829-AA37-D5B24FCCE504}" presName="connSite" presStyleLbl="node1" presStyleIdx="0" presStyleCnt="5"/>
      <dgm:spPr/>
    </dgm:pt>
    <dgm:pt modelId="{2255D88D-A59A-4A3D-A701-E22FFFFB813E}" type="pres">
      <dgm:prSet presAssocID="{CCE58C8A-5AF5-4829-AA37-D5B24FCCE504}" presName="visible" presStyleLbl="node1" presStyleIdx="0" presStyleCnt="5" custScaleX="161463" custScaleY="144284" custLinFactNeighborX="-29909" custLinFactNeighborY="9635"/>
      <dgm:spPr>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dgm:spPr>
      <dgm:t>
        <a:bodyPr/>
        <a:lstStyle/>
        <a:p>
          <a:endParaRPr lang="zh-TW" altLang="en-US"/>
        </a:p>
      </dgm:t>
    </dgm:pt>
    <dgm:pt modelId="{4F47EB50-489A-4B9D-8AAA-F39F158DA819}" type="pres">
      <dgm:prSet presAssocID="{BF70741D-851A-4E4C-8399-975330D6CF64}" presName="Name25" presStyleLbl="parChTrans1D1" presStyleIdx="0" presStyleCnt="4"/>
      <dgm:spPr/>
      <dgm:t>
        <a:bodyPr/>
        <a:lstStyle/>
        <a:p>
          <a:endParaRPr lang="zh-TW" altLang="en-US"/>
        </a:p>
      </dgm:t>
    </dgm:pt>
    <dgm:pt modelId="{D0F1D317-0941-4935-8362-7454372BBEEA}" type="pres">
      <dgm:prSet presAssocID="{8C741DA6-51C4-4950-B7FA-C9551C12B0BF}" presName="node" presStyleCnt="0"/>
      <dgm:spPr/>
    </dgm:pt>
    <dgm:pt modelId="{9A923E5F-C75E-4AFE-9982-0027611280D5}" type="pres">
      <dgm:prSet presAssocID="{8C741DA6-51C4-4950-B7FA-C9551C12B0BF}" presName="parentNode" presStyleLbl="node1" presStyleIdx="1" presStyleCnt="5" custScaleX="305692" custLinFactNeighborX="84290" custLinFactNeighborY="1541">
        <dgm:presLayoutVars>
          <dgm:chMax val="1"/>
          <dgm:bulletEnabled val="1"/>
        </dgm:presLayoutVars>
      </dgm:prSet>
      <dgm:spPr>
        <a:prstGeom prst="bracketPair">
          <a:avLst/>
        </a:prstGeom>
      </dgm:spPr>
      <dgm:t>
        <a:bodyPr/>
        <a:lstStyle/>
        <a:p>
          <a:endParaRPr lang="zh-TW" altLang="en-US"/>
        </a:p>
      </dgm:t>
    </dgm:pt>
    <dgm:pt modelId="{E3A12D2E-C0AE-4FC1-82D0-006C4D625336}" type="pres">
      <dgm:prSet presAssocID="{8C741DA6-51C4-4950-B7FA-C9551C12B0BF}" presName="childNode" presStyleLbl="revTx" presStyleIdx="0" presStyleCnt="0">
        <dgm:presLayoutVars>
          <dgm:bulletEnabled val="1"/>
        </dgm:presLayoutVars>
      </dgm:prSet>
      <dgm:spPr/>
    </dgm:pt>
    <dgm:pt modelId="{DD1F0002-B800-45FF-A570-47B3A158BEA8}" type="pres">
      <dgm:prSet presAssocID="{9FB36C1E-E912-4895-83A8-2F28FB78BB94}" presName="Name25" presStyleLbl="parChTrans1D1" presStyleIdx="1" presStyleCnt="4"/>
      <dgm:spPr/>
      <dgm:t>
        <a:bodyPr/>
        <a:lstStyle/>
        <a:p>
          <a:endParaRPr lang="zh-TW" altLang="en-US"/>
        </a:p>
      </dgm:t>
    </dgm:pt>
    <dgm:pt modelId="{4F4CC67F-2969-4208-AB93-19CCE8364C14}" type="pres">
      <dgm:prSet presAssocID="{9DB92308-B403-43CC-9410-9A06FB52C5D4}" presName="node" presStyleCnt="0"/>
      <dgm:spPr/>
    </dgm:pt>
    <dgm:pt modelId="{83C930D3-F319-4E60-A3E8-3BF973FD7FAC}" type="pres">
      <dgm:prSet presAssocID="{9DB92308-B403-43CC-9410-9A06FB52C5D4}" presName="parentNode" presStyleLbl="node1" presStyleIdx="2" presStyleCnt="5" custScaleX="316135" custLinFactX="86676" custLinFactNeighborX="100000" custLinFactNeighborY="2193">
        <dgm:presLayoutVars>
          <dgm:chMax val="1"/>
          <dgm:bulletEnabled val="1"/>
        </dgm:presLayoutVars>
      </dgm:prSet>
      <dgm:spPr>
        <a:prstGeom prst="bracketPair">
          <a:avLst/>
        </a:prstGeom>
      </dgm:spPr>
      <dgm:t>
        <a:bodyPr/>
        <a:lstStyle/>
        <a:p>
          <a:endParaRPr lang="zh-TW" altLang="en-US"/>
        </a:p>
      </dgm:t>
    </dgm:pt>
    <dgm:pt modelId="{60921637-E778-42E6-AC33-12AA5D913245}" type="pres">
      <dgm:prSet presAssocID="{9DB92308-B403-43CC-9410-9A06FB52C5D4}" presName="childNode" presStyleLbl="revTx" presStyleIdx="0" presStyleCnt="0">
        <dgm:presLayoutVars>
          <dgm:bulletEnabled val="1"/>
        </dgm:presLayoutVars>
      </dgm:prSet>
      <dgm:spPr/>
      <dgm:t>
        <a:bodyPr/>
        <a:lstStyle/>
        <a:p>
          <a:endParaRPr lang="zh-TW" altLang="en-US"/>
        </a:p>
      </dgm:t>
    </dgm:pt>
    <dgm:pt modelId="{4496D46C-7F54-471F-84EA-3B722BA720B1}" type="pres">
      <dgm:prSet presAssocID="{D3C74FF1-6502-4BFB-B022-233A9867FD33}" presName="Name25" presStyleLbl="parChTrans1D1" presStyleIdx="2" presStyleCnt="4"/>
      <dgm:spPr/>
      <dgm:t>
        <a:bodyPr/>
        <a:lstStyle/>
        <a:p>
          <a:endParaRPr lang="zh-TW" altLang="en-US"/>
        </a:p>
      </dgm:t>
    </dgm:pt>
    <dgm:pt modelId="{BA5A8BEF-433A-496E-AA07-A02681C91F4C}" type="pres">
      <dgm:prSet presAssocID="{19A0A80F-B09E-4F81-B38E-98BEC30F617B}" presName="node" presStyleCnt="0"/>
      <dgm:spPr/>
    </dgm:pt>
    <dgm:pt modelId="{C40D7B2B-9D83-497C-A265-5C0F9519EE1E}" type="pres">
      <dgm:prSet presAssocID="{19A0A80F-B09E-4F81-B38E-98BEC30F617B}" presName="parentNode" presStyleLbl="node1" presStyleIdx="3" presStyleCnt="5" custScaleX="303709" custLinFactX="99483" custLinFactNeighborX="100000" custLinFactNeighborY="-6398">
        <dgm:presLayoutVars>
          <dgm:chMax val="1"/>
          <dgm:bulletEnabled val="1"/>
        </dgm:presLayoutVars>
      </dgm:prSet>
      <dgm:spPr>
        <a:prstGeom prst="bracketPair">
          <a:avLst/>
        </a:prstGeom>
      </dgm:spPr>
      <dgm:t>
        <a:bodyPr/>
        <a:lstStyle/>
        <a:p>
          <a:endParaRPr lang="zh-TW" altLang="en-US"/>
        </a:p>
      </dgm:t>
    </dgm:pt>
    <dgm:pt modelId="{F16F2AC3-7EBA-4E0A-BE3E-F70610C6784D}" type="pres">
      <dgm:prSet presAssocID="{19A0A80F-B09E-4F81-B38E-98BEC30F617B}" presName="childNode" presStyleLbl="revTx" presStyleIdx="0" presStyleCnt="0">
        <dgm:presLayoutVars>
          <dgm:bulletEnabled val="1"/>
        </dgm:presLayoutVars>
      </dgm:prSet>
      <dgm:spPr/>
      <dgm:t>
        <a:bodyPr/>
        <a:lstStyle/>
        <a:p>
          <a:endParaRPr lang="zh-TW" altLang="en-US"/>
        </a:p>
      </dgm:t>
    </dgm:pt>
    <dgm:pt modelId="{53F0BA51-1E7E-43F4-9750-638601429F8F}" type="pres">
      <dgm:prSet presAssocID="{84AD99EB-337D-4D10-94A1-E32B767FE29B}" presName="Name25" presStyleLbl="parChTrans1D1" presStyleIdx="3" presStyleCnt="4"/>
      <dgm:spPr/>
      <dgm:t>
        <a:bodyPr/>
        <a:lstStyle/>
        <a:p>
          <a:endParaRPr lang="zh-TW" altLang="en-US"/>
        </a:p>
      </dgm:t>
    </dgm:pt>
    <dgm:pt modelId="{5A835255-779C-4EC1-BED2-575806E7BFA8}" type="pres">
      <dgm:prSet presAssocID="{D8DB3D86-4B94-4CE1-A9B6-23230A8406BC}" presName="node" presStyleCnt="0"/>
      <dgm:spPr/>
    </dgm:pt>
    <dgm:pt modelId="{2A79CA4E-007B-472A-9745-EE9250479A25}" type="pres">
      <dgm:prSet presAssocID="{D8DB3D86-4B94-4CE1-A9B6-23230A8406BC}" presName="parentNode" presStyleLbl="node1" presStyleIdx="4" presStyleCnt="5" custScaleX="335589" custLinFactX="51891" custLinFactNeighborX="100000" custLinFactNeighborY="2270">
        <dgm:presLayoutVars>
          <dgm:chMax val="1"/>
          <dgm:bulletEnabled val="1"/>
        </dgm:presLayoutVars>
      </dgm:prSet>
      <dgm:spPr>
        <a:prstGeom prst="bracketPair">
          <a:avLst/>
        </a:prstGeom>
      </dgm:spPr>
      <dgm:t>
        <a:bodyPr/>
        <a:lstStyle/>
        <a:p>
          <a:endParaRPr lang="zh-TW" altLang="en-US"/>
        </a:p>
      </dgm:t>
    </dgm:pt>
    <dgm:pt modelId="{B1E2546B-E6EA-4DF9-A7CF-A6829DFE8B37}" type="pres">
      <dgm:prSet presAssocID="{D8DB3D86-4B94-4CE1-A9B6-23230A8406BC}" presName="childNode" presStyleLbl="revTx" presStyleIdx="0" presStyleCnt="0">
        <dgm:presLayoutVars>
          <dgm:bulletEnabled val="1"/>
        </dgm:presLayoutVars>
      </dgm:prSet>
      <dgm:spPr/>
      <dgm:t>
        <a:bodyPr/>
        <a:lstStyle/>
        <a:p>
          <a:endParaRPr lang="zh-TW" altLang="en-US"/>
        </a:p>
      </dgm:t>
    </dgm:pt>
  </dgm:ptLst>
  <dgm:cxnLst>
    <dgm:cxn modelId="{098A1652-E135-4C6D-B389-365941C59A53}" type="presOf" srcId="{BF70741D-851A-4E4C-8399-975330D6CF64}" destId="{4F47EB50-489A-4B9D-8AAA-F39F158DA819}" srcOrd="0" destOrd="0" presId="urn:microsoft.com/office/officeart/2005/8/layout/radial2"/>
    <dgm:cxn modelId="{7B7C73F8-203C-4F4A-A9CA-1B2F47946355}" type="presOf" srcId="{CCE58C8A-5AF5-4829-AA37-D5B24FCCE504}" destId="{76CB37A3-D8DF-4583-894D-17FC13538B42}" srcOrd="0" destOrd="0" presId="urn:microsoft.com/office/officeart/2005/8/layout/radial2"/>
    <dgm:cxn modelId="{05CBD735-F788-4750-A517-0E477CA6B58A}" type="presOf" srcId="{D3C74FF1-6502-4BFB-B022-233A9867FD33}" destId="{4496D46C-7F54-471F-84EA-3B722BA720B1}" srcOrd="0" destOrd="0" presId="urn:microsoft.com/office/officeart/2005/8/layout/radial2"/>
    <dgm:cxn modelId="{C60F9F83-2E12-43FE-B8F0-F5CC0D83FF6C}" type="presOf" srcId="{9DB92308-B403-43CC-9410-9A06FB52C5D4}" destId="{83C930D3-F319-4E60-A3E8-3BF973FD7FAC}" srcOrd="0" destOrd="0" presId="urn:microsoft.com/office/officeart/2005/8/layout/radial2"/>
    <dgm:cxn modelId="{0DCF2C17-7BEA-4B91-A872-05C7BE00F673}" srcId="{CCE58C8A-5AF5-4829-AA37-D5B24FCCE504}" destId="{8C741DA6-51C4-4950-B7FA-C9551C12B0BF}" srcOrd="0" destOrd="0" parTransId="{BF70741D-851A-4E4C-8399-975330D6CF64}" sibTransId="{C42D8630-F20B-4F47-947A-58C2D527DD3E}"/>
    <dgm:cxn modelId="{AF562F37-F6D5-4EA2-A4D9-14835A59F398}" type="presOf" srcId="{D8DB3D86-4B94-4CE1-A9B6-23230A8406BC}" destId="{2A79CA4E-007B-472A-9745-EE9250479A25}" srcOrd="0" destOrd="0" presId="urn:microsoft.com/office/officeart/2005/8/layout/radial2"/>
    <dgm:cxn modelId="{15DC89BC-C7FD-4B22-BB38-0B6A76879700}" type="presOf" srcId="{84AD99EB-337D-4D10-94A1-E32B767FE29B}" destId="{53F0BA51-1E7E-43F4-9750-638601429F8F}" srcOrd="0" destOrd="0" presId="urn:microsoft.com/office/officeart/2005/8/layout/radial2"/>
    <dgm:cxn modelId="{D0EF9F17-649F-435B-8DD6-4A65734F1405}" type="presOf" srcId="{19A0A80F-B09E-4F81-B38E-98BEC30F617B}" destId="{C40D7B2B-9D83-497C-A265-5C0F9519EE1E}" srcOrd="0" destOrd="0" presId="urn:microsoft.com/office/officeart/2005/8/layout/radial2"/>
    <dgm:cxn modelId="{589B472B-33EA-4DE1-8E93-1BD40BA37CBC}" srcId="{CCE58C8A-5AF5-4829-AA37-D5B24FCCE504}" destId="{D8DB3D86-4B94-4CE1-A9B6-23230A8406BC}" srcOrd="3" destOrd="0" parTransId="{84AD99EB-337D-4D10-94A1-E32B767FE29B}" sibTransId="{E2774BD5-8B39-427F-A1B5-AAB1186400F1}"/>
    <dgm:cxn modelId="{62D1B14E-889F-48A4-AE8A-8B58450B7AD1}" srcId="{CCE58C8A-5AF5-4829-AA37-D5B24FCCE504}" destId="{19A0A80F-B09E-4F81-B38E-98BEC30F617B}" srcOrd="2" destOrd="0" parTransId="{D3C74FF1-6502-4BFB-B022-233A9867FD33}" sibTransId="{335BF116-41F0-46CF-8BB3-E4F4AF3F1B51}"/>
    <dgm:cxn modelId="{4FECC520-A7A1-4D45-99C6-AF570C3865EE}" type="presOf" srcId="{8C741DA6-51C4-4950-B7FA-C9551C12B0BF}" destId="{9A923E5F-C75E-4AFE-9982-0027611280D5}" srcOrd="0" destOrd="0" presId="urn:microsoft.com/office/officeart/2005/8/layout/radial2"/>
    <dgm:cxn modelId="{CB1D4403-CB5A-4DF8-AF86-CC9CF149D579}" srcId="{CCE58C8A-5AF5-4829-AA37-D5B24FCCE504}" destId="{9DB92308-B403-43CC-9410-9A06FB52C5D4}" srcOrd="1" destOrd="0" parTransId="{9FB36C1E-E912-4895-83A8-2F28FB78BB94}" sibTransId="{B3BAA7AA-3096-4675-9FD1-67F4A2EE41E9}"/>
    <dgm:cxn modelId="{B62F5133-1FA9-4E87-B149-5A90F51693AA}" type="presOf" srcId="{9FB36C1E-E912-4895-83A8-2F28FB78BB94}" destId="{DD1F0002-B800-45FF-A570-47B3A158BEA8}" srcOrd="0" destOrd="0" presId="urn:microsoft.com/office/officeart/2005/8/layout/radial2"/>
    <dgm:cxn modelId="{36851261-164A-4175-A253-6F7AB4D0DEFA}" type="presParOf" srcId="{76CB37A3-D8DF-4583-894D-17FC13538B42}" destId="{80BE26A5-D182-49EC-B467-1190630AEA75}" srcOrd="0" destOrd="0" presId="urn:microsoft.com/office/officeart/2005/8/layout/radial2"/>
    <dgm:cxn modelId="{F553C020-85FC-4F24-B66D-12D256F5D163}" type="presParOf" srcId="{80BE26A5-D182-49EC-B467-1190630AEA75}" destId="{11FAFD3D-8A84-487C-9DD5-7F1198057CA4}" srcOrd="0" destOrd="0" presId="urn:microsoft.com/office/officeart/2005/8/layout/radial2"/>
    <dgm:cxn modelId="{48CB7F0F-75B0-4DAC-A483-37237CB92015}" type="presParOf" srcId="{11FAFD3D-8A84-487C-9DD5-7F1198057CA4}" destId="{6B627DFB-1628-490A-B4D9-DCB1B05E7B60}" srcOrd="0" destOrd="0" presId="urn:microsoft.com/office/officeart/2005/8/layout/radial2"/>
    <dgm:cxn modelId="{1FBD67F8-8066-496C-9879-1804E224A77A}" type="presParOf" srcId="{11FAFD3D-8A84-487C-9DD5-7F1198057CA4}" destId="{2255D88D-A59A-4A3D-A701-E22FFFFB813E}" srcOrd="1" destOrd="0" presId="urn:microsoft.com/office/officeart/2005/8/layout/radial2"/>
    <dgm:cxn modelId="{B5B7E775-787D-4CA8-8AFE-700E314E9AE6}" type="presParOf" srcId="{80BE26A5-D182-49EC-B467-1190630AEA75}" destId="{4F47EB50-489A-4B9D-8AAA-F39F158DA819}" srcOrd="1" destOrd="0" presId="urn:microsoft.com/office/officeart/2005/8/layout/radial2"/>
    <dgm:cxn modelId="{B21CBE15-6D6F-4246-BEAB-B8529DEFDE62}" type="presParOf" srcId="{80BE26A5-D182-49EC-B467-1190630AEA75}" destId="{D0F1D317-0941-4935-8362-7454372BBEEA}" srcOrd="2" destOrd="0" presId="urn:microsoft.com/office/officeart/2005/8/layout/radial2"/>
    <dgm:cxn modelId="{C62906E0-AEA0-448E-A64B-8462CEDF5F63}" type="presParOf" srcId="{D0F1D317-0941-4935-8362-7454372BBEEA}" destId="{9A923E5F-C75E-4AFE-9982-0027611280D5}" srcOrd="0" destOrd="0" presId="urn:microsoft.com/office/officeart/2005/8/layout/radial2"/>
    <dgm:cxn modelId="{47149DE1-41F8-44DE-995F-4B3E0267A598}" type="presParOf" srcId="{D0F1D317-0941-4935-8362-7454372BBEEA}" destId="{E3A12D2E-C0AE-4FC1-82D0-006C4D625336}" srcOrd="1" destOrd="0" presId="urn:microsoft.com/office/officeart/2005/8/layout/radial2"/>
    <dgm:cxn modelId="{BD6FC282-6D0F-45A3-B721-BE69A385D10A}" type="presParOf" srcId="{80BE26A5-D182-49EC-B467-1190630AEA75}" destId="{DD1F0002-B800-45FF-A570-47B3A158BEA8}" srcOrd="3" destOrd="0" presId="urn:microsoft.com/office/officeart/2005/8/layout/radial2"/>
    <dgm:cxn modelId="{22DF1943-C572-4A8F-9693-78396BBA18F8}" type="presParOf" srcId="{80BE26A5-D182-49EC-B467-1190630AEA75}" destId="{4F4CC67F-2969-4208-AB93-19CCE8364C14}" srcOrd="4" destOrd="0" presId="urn:microsoft.com/office/officeart/2005/8/layout/radial2"/>
    <dgm:cxn modelId="{A44E7434-8FDB-4ACB-966D-AC0F20B79891}" type="presParOf" srcId="{4F4CC67F-2969-4208-AB93-19CCE8364C14}" destId="{83C930D3-F319-4E60-A3E8-3BF973FD7FAC}" srcOrd="0" destOrd="0" presId="urn:microsoft.com/office/officeart/2005/8/layout/radial2"/>
    <dgm:cxn modelId="{5E9B401C-D1C6-4EAA-8C54-C76C6E028FD7}" type="presParOf" srcId="{4F4CC67F-2969-4208-AB93-19CCE8364C14}" destId="{60921637-E778-42E6-AC33-12AA5D913245}" srcOrd="1" destOrd="0" presId="urn:microsoft.com/office/officeart/2005/8/layout/radial2"/>
    <dgm:cxn modelId="{7A382278-0E1F-4ABD-AD13-2EBF5A1E95CC}" type="presParOf" srcId="{80BE26A5-D182-49EC-B467-1190630AEA75}" destId="{4496D46C-7F54-471F-84EA-3B722BA720B1}" srcOrd="5" destOrd="0" presId="urn:microsoft.com/office/officeart/2005/8/layout/radial2"/>
    <dgm:cxn modelId="{37453FAC-81A1-4C9E-806D-45A6858746EB}" type="presParOf" srcId="{80BE26A5-D182-49EC-B467-1190630AEA75}" destId="{BA5A8BEF-433A-496E-AA07-A02681C91F4C}" srcOrd="6" destOrd="0" presId="urn:microsoft.com/office/officeart/2005/8/layout/radial2"/>
    <dgm:cxn modelId="{3353287B-8574-4265-BCB7-C96091A412EA}" type="presParOf" srcId="{BA5A8BEF-433A-496E-AA07-A02681C91F4C}" destId="{C40D7B2B-9D83-497C-A265-5C0F9519EE1E}" srcOrd="0" destOrd="0" presId="urn:microsoft.com/office/officeart/2005/8/layout/radial2"/>
    <dgm:cxn modelId="{EA1886CD-8D43-4B0D-B1AB-9C0A1AEBF8A5}" type="presParOf" srcId="{BA5A8BEF-433A-496E-AA07-A02681C91F4C}" destId="{F16F2AC3-7EBA-4E0A-BE3E-F70610C6784D}" srcOrd="1" destOrd="0" presId="urn:microsoft.com/office/officeart/2005/8/layout/radial2"/>
    <dgm:cxn modelId="{178005E7-2820-4204-B822-943A0E2E0DB4}" type="presParOf" srcId="{80BE26A5-D182-49EC-B467-1190630AEA75}" destId="{53F0BA51-1E7E-43F4-9750-638601429F8F}" srcOrd="7" destOrd="0" presId="urn:microsoft.com/office/officeart/2005/8/layout/radial2"/>
    <dgm:cxn modelId="{BEAE56B5-24B8-4D7E-8058-9AF7327E9FCA}" type="presParOf" srcId="{80BE26A5-D182-49EC-B467-1190630AEA75}" destId="{5A835255-779C-4EC1-BED2-575806E7BFA8}" srcOrd="8" destOrd="0" presId="urn:microsoft.com/office/officeart/2005/8/layout/radial2"/>
    <dgm:cxn modelId="{E7DD7D9E-1A95-43D2-B683-B10D4B0F8AC4}" type="presParOf" srcId="{5A835255-779C-4EC1-BED2-575806E7BFA8}" destId="{2A79CA4E-007B-472A-9745-EE9250479A25}" srcOrd="0" destOrd="0" presId="urn:microsoft.com/office/officeart/2005/8/layout/radial2"/>
    <dgm:cxn modelId="{14B7806A-F2F7-48FF-9479-5E13F5F0982E}" type="presParOf" srcId="{5A835255-779C-4EC1-BED2-575806E7BFA8}" destId="{B1E2546B-E6EA-4DF9-A7CF-A6829DFE8B37}"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CE58C8A-5AF5-4829-AA37-D5B24FCCE504}" type="doc">
      <dgm:prSet loTypeId="urn:microsoft.com/office/officeart/2005/8/layout/radial2" loCatId="relationship" qsTypeId="urn:microsoft.com/office/officeart/2005/8/quickstyle/simple2" qsCatId="simple" csTypeId="urn:microsoft.com/office/officeart/2005/8/colors/accent1_2" csCatId="accent1" phldr="1"/>
      <dgm:spPr/>
      <dgm:t>
        <a:bodyPr/>
        <a:lstStyle/>
        <a:p>
          <a:endParaRPr lang="zh-TW" altLang="en-US"/>
        </a:p>
      </dgm:t>
    </dgm:pt>
    <dgm:pt modelId="{9DB92308-B403-43CC-9410-9A06FB52C5D4}">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a:solidFill>
            <a:srgbClr val="008986"/>
          </a:solidFill>
          <a:prstDash val="sysDot"/>
        </a:ln>
      </dgm:spPr>
      <dgm:t>
        <a:bodyPr/>
        <a:lstStyle/>
        <a:p>
          <a:pPr>
            <a:spcAft>
              <a:spcPts val="0"/>
            </a:spcAft>
          </a:pPr>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不同位置，有不同任務</a:t>
          </a:r>
          <a:endParaRPr lang="zh-TW" altLang="en-US" sz="2000" dirty="0">
            <a:solidFill>
              <a:schemeClr val="accent1">
                <a:lumMod val="75000"/>
              </a:schemeClr>
            </a:solidFill>
            <a:latin typeface="微軟正黑體" panose="020B0604030504040204" pitchFamily="34" charset="-120"/>
            <a:ea typeface="微軟正黑體" panose="020B0604030504040204" pitchFamily="34" charset="-120"/>
          </a:endParaRPr>
        </a:p>
      </dgm:t>
    </dgm:pt>
    <dgm:pt modelId="{9FB36C1E-E912-4895-83A8-2F28FB78BB94}" type="parTrans" cxnId="{CB1D4403-CB5A-4DF8-AF86-CC9CF149D579}">
      <dgm:prSet/>
      <dgm:spPr>
        <a:ln w="38100">
          <a:solidFill>
            <a:srgbClr val="008986"/>
          </a:solidFill>
        </a:ln>
      </dgm:spPr>
      <dgm:t>
        <a:bodyPr/>
        <a:lstStyle/>
        <a:p>
          <a:endParaRPr lang="zh-TW" altLang="en-US"/>
        </a:p>
      </dgm:t>
    </dgm:pt>
    <dgm:pt modelId="{B3BAA7AA-3096-4675-9FD1-67F4A2EE41E9}" type="sibTrans" cxnId="{CB1D4403-CB5A-4DF8-AF86-CC9CF149D579}">
      <dgm:prSet/>
      <dgm:spPr/>
      <dgm:t>
        <a:bodyPr/>
        <a:lstStyle/>
        <a:p>
          <a:endParaRPr lang="zh-TW" altLang="en-US"/>
        </a:p>
      </dgm:t>
    </dgm:pt>
    <dgm:pt modelId="{19A0A80F-B09E-4F81-B38E-98BEC30F617B}">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a:solidFill>
            <a:srgbClr val="008986"/>
          </a:solidFill>
          <a:prstDash val="sysDot"/>
        </a:ln>
      </dgm:spPr>
      <dgm:t>
        <a:bodyPr/>
        <a:lstStyle/>
        <a:p>
          <a:pPr>
            <a:spcAft>
              <a:spcPts val="0"/>
            </a:spcAft>
          </a:pPr>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用之則行，舍之則藏</a:t>
          </a:r>
          <a:endParaRPr lang="zh-TW" altLang="en-US" sz="2000" dirty="0">
            <a:solidFill>
              <a:schemeClr val="accent1">
                <a:lumMod val="75000"/>
              </a:schemeClr>
            </a:solidFill>
            <a:latin typeface="微軟正黑體" panose="020B0604030504040204" pitchFamily="34" charset="-120"/>
            <a:ea typeface="微軟正黑體" panose="020B0604030504040204" pitchFamily="34" charset="-120"/>
          </a:endParaRPr>
        </a:p>
      </dgm:t>
    </dgm:pt>
    <dgm:pt modelId="{D3C74FF1-6502-4BFB-B022-233A9867FD33}" type="parTrans" cxnId="{62D1B14E-889F-48A4-AE8A-8B58450B7AD1}">
      <dgm:prSet/>
      <dgm:spPr>
        <a:ln w="38100">
          <a:solidFill>
            <a:srgbClr val="008986"/>
          </a:solidFill>
        </a:ln>
      </dgm:spPr>
      <dgm:t>
        <a:bodyPr/>
        <a:lstStyle/>
        <a:p>
          <a:endParaRPr lang="zh-TW" altLang="en-US"/>
        </a:p>
      </dgm:t>
    </dgm:pt>
    <dgm:pt modelId="{335BF116-41F0-46CF-8BB3-E4F4AF3F1B51}" type="sibTrans" cxnId="{62D1B14E-889F-48A4-AE8A-8B58450B7AD1}">
      <dgm:prSet/>
      <dgm:spPr/>
      <dgm:t>
        <a:bodyPr/>
        <a:lstStyle/>
        <a:p>
          <a:endParaRPr lang="zh-TW" altLang="en-US"/>
        </a:p>
      </dgm:t>
    </dgm:pt>
    <dgm:pt modelId="{D8DB3D86-4B94-4CE1-A9B6-23230A8406BC}">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a:solidFill>
            <a:srgbClr val="008986"/>
          </a:solidFill>
          <a:prstDash val="sysDot"/>
        </a:ln>
      </dgm:spPr>
      <dgm:t>
        <a:bodyPr/>
        <a:lstStyle/>
        <a:p>
          <a:pPr>
            <a:spcAft>
              <a:spcPts val="0"/>
            </a:spcAft>
          </a:pPr>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做別人的事，學自己的本事</a:t>
          </a:r>
          <a:endParaRPr lang="zh-TW" altLang="en-US" sz="2000" dirty="0">
            <a:solidFill>
              <a:schemeClr val="accent1">
                <a:lumMod val="75000"/>
              </a:schemeClr>
            </a:solidFill>
            <a:latin typeface="微軟正黑體" panose="020B0604030504040204" pitchFamily="34" charset="-120"/>
            <a:ea typeface="微軟正黑體" panose="020B0604030504040204" pitchFamily="34" charset="-120"/>
          </a:endParaRPr>
        </a:p>
      </dgm:t>
    </dgm:pt>
    <dgm:pt modelId="{84AD99EB-337D-4D10-94A1-E32B767FE29B}" type="parTrans" cxnId="{589B472B-33EA-4DE1-8E93-1BD40BA37CBC}">
      <dgm:prSet/>
      <dgm:spPr>
        <a:ln w="38100">
          <a:solidFill>
            <a:srgbClr val="008986"/>
          </a:solidFill>
        </a:ln>
      </dgm:spPr>
      <dgm:t>
        <a:bodyPr/>
        <a:lstStyle/>
        <a:p>
          <a:endParaRPr lang="zh-TW" altLang="en-US"/>
        </a:p>
      </dgm:t>
    </dgm:pt>
    <dgm:pt modelId="{E2774BD5-8B39-427F-A1B5-AAB1186400F1}" type="sibTrans" cxnId="{589B472B-33EA-4DE1-8E93-1BD40BA37CBC}">
      <dgm:prSet/>
      <dgm:spPr/>
      <dgm:t>
        <a:bodyPr/>
        <a:lstStyle/>
        <a:p>
          <a:endParaRPr lang="zh-TW" altLang="en-US"/>
        </a:p>
      </dgm:t>
    </dgm:pt>
    <dgm:pt modelId="{8C741DA6-51C4-4950-B7FA-C9551C12B0BF}">
      <dgm:prSet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a:solidFill>
            <a:srgbClr val="008986"/>
          </a:solidFill>
          <a:prstDash val="sysDot"/>
        </a:ln>
      </dgm:spPr>
      <dgm:t>
        <a:bodyPr/>
        <a:lstStyle/>
        <a:p>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a:t>
          </a:r>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hlinkClick xmlns:r="http://schemas.openxmlformats.org/officeDocument/2006/relationships" r:id="rId1"/>
            </a:rPr>
            <a:t>方向比努力重要</a:t>
          </a:r>
          <a:endParaRPr lang="zh-TW" altLang="en-US" sz="2000" dirty="0">
            <a:solidFill>
              <a:schemeClr val="accent1">
                <a:lumMod val="75000"/>
              </a:schemeClr>
            </a:solidFill>
            <a:latin typeface="微軟正黑體" panose="020B0604030504040204" pitchFamily="34" charset="-120"/>
            <a:ea typeface="微軟正黑體" panose="020B0604030504040204" pitchFamily="34" charset="-120"/>
          </a:endParaRPr>
        </a:p>
      </dgm:t>
    </dgm:pt>
    <dgm:pt modelId="{BF70741D-851A-4E4C-8399-975330D6CF64}" type="parTrans" cxnId="{0DCF2C17-7BEA-4B91-A872-05C7BE00F673}">
      <dgm:prSet/>
      <dgm:spPr>
        <a:ln w="38100">
          <a:solidFill>
            <a:srgbClr val="008986"/>
          </a:solidFill>
        </a:ln>
      </dgm:spPr>
      <dgm:t>
        <a:bodyPr/>
        <a:lstStyle/>
        <a:p>
          <a:endParaRPr lang="zh-TW" altLang="en-US"/>
        </a:p>
      </dgm:t>
    </dgm:pt>
    <dgm:pt modelId="{C42D8630-F20B-4F47-947A-58C2D527DD3E}" type="sibTrans" cxnId="{0DCF2C17-7BEA-4B91-A872-05C7BE00F673}">
      <dgm:prSet/>
      <dgm:spPr/>
      <dgm:t>
        <a:bodyPr/>
        <a:lstStyle/>
        <a:p>
          <a:endParaRPr lang="zh-TW" altLang="en-US"/>
        </a:p>
      </dgm:t>
    </dgm:pt>
    <dgm:pt modelId="{444C841F-D7AD-487D-8E3C-0E320569ED09}">
      <dgm:prSet/>
      <dgm:spPr/>
      <dgm:t>
        <a:bodyPr/>
        <a:lstStyle/>
        <a:p>
          <a:endParaRPr lang="zh-TW" altLang="en-US" dirty="0"/>
        </a:p>
      </dgm:t>
    </dgm:pt>
    <dgm:pt modelId="{F67BD9D3-5FF6-49D2-847C-FDE84456C826}" type="parTrans" cxnId="{B96AD54F-4078-42E4-AAE9-B0190520F7ED}">
      <dgm:prSet/>
      <dgm:spPr/>
      <dgm:t>
        <a:bodyPr/>
        <a:lstStyle/>
        <a:p>
          <a:endParaRPr lang="zh-TW" altLang="en-US"/>
        </a:p>
      </dgm:t>
    </dgm:pt>
    <dgm:pt modelId="{674E352D-FEFE-435B-97A8-806057F3C74C}" type="sibTrans" cxnId="{B96AD54F-4078-42E4-AAE9-B0190520F7ED}">
      <dgm:prSet/>
      <dgm:spPr/>
      <dgm:t>
        <a:bodyPr/>
        <a:lstStyle/>
        <a:p>
          <a:endParaRPr lang="zh-TW" altLang="en-US"/>
        </a:p>
      </dgm:t>
    </dgm:pt>
    <dgm:pt modelId="{74FE2619-1895-4C6D-9503-9F88AE9CCFFC}">
      <dgm:prSet phldrT="[文字]"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a:solidFill>
            <a:srgbClr val="008986"/>
          </a:solidFill>
          <a:prstDash val="sysDot"/>
        </a:ln>
      </dgm:spPr>
      <dgm:t>
        <a:bodyPr/>
        <a:lstStyle/>
        <a:p>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a:t>
          </a:r>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rPr>
            <a:t>時間管理</a:t>
          </a:r>
          <a:endParaRPr lang="zh-TW" altLang="en-US" sz="2000" dirty="0">
            <a:solidFill>
              <a:schemeClr val="accent1">
                <a:lumMod val="75000"/>
              </a:schemeClr>
            </a:solidFill>
            <a:latin typeface="微軟正黑體" panose="020B0604030504040204" pitchFamily="34" charset="-120"/>
            <a:ea typeface="微軟正黑體" panose="020B0604030504040204" pitchFamily="34" charset="-120"/>
          </a:endParaRPr>
        </a:p>
      </dgm:t>
    </dgm:pt>
    <dgm:pt modelId="{DF875BF3-DA26-443F-822B-40B394279673}" type="parTrans" cxnId="{9AB4CD67-FE91-42B2-91EA-285ECC03588F}">
      <dgm:prSet/>
      <dgm:spPr>
        <a:ln w="38100">
          <a:solidFill>
            <a:srgbClr val="008986"/>
          </a:solidFill>
        </a:ln>
      </dgm:spPr>
      <dgm:t>
        <a:bodyPr/>
        <a:lstStyle/>
        <a:p>
          <a:endParaRPr lang="zh-TW" altLang="en-US"/>
        </a:p>
      </dgm:t>
    </dgm:pt>
    <dgm:pt modelId="{B83B8A29-5DFA-4F28-A7EA-F0FFAF8F9A6F}" type="sibTrans" cxnId="{9AB4CD67-FE91-42B2-91EA-285ECC03588F}">
      <dgm:prSet/>
      <dgm:spPr/>
      <dgm:t>
        <a:bodyPr/>
        <a:lstStyle/>
        <a:p>
          <a:endParaRPr lang="zh-TW" altLang="en-US"/>
        </a:p>
      </dgm:t>
    </dgm:pt>
    <dgm:pt modelId="{1AF39FDD-C6D7-42B1-B88A-CC3E8AC4F97B}">
      <dgm:prSet custT="1"/>
      <dgm:spPr>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a:solidFill>
            <a:srgbClr val="008986"/>
          </a:solidFill>
          <a:prstDash val="sysDot"/>
        </a:ln>
      </dgm:spPr>
      <dgm:t>
        <a:bodyPr/>
        <a:lstStyle/>
        <a:p>
          <a:r>
            <a:rPr lang="zh-TW" altLang="en-US"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同事情誼</a:t>
          </a:r>
          <a:endParaRPr lang="en-US" altLang="zh-TW" sz="20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dgm:t>
    </dgm:pt>
    <dgm:pt modelId="{BFFF70C2-7737-44F9-A03F-6B3A2547C5DB}" type="parTrans" cxnId="{5017DB69-0234-4074-A269-D5D64E8AD5D8}">
      <dgm:prSet/>
      <dgm:spPr>
        <a:ln w="38100">
          <a:solidFill>
            <a:srgbClr val="008986"/>
          </a:solidFill>
        </a:ln>
      </dgm:spPr>
      <dgm:t>
        <a:bodyPr/>
        <a:lstStyle/>
        <a:p>
          <a:endParaRPr lang="zh-TW" altLang="en-US"/>
        </a:p>
      </dgm:t>
    </dgm:pt>
    <dgm:pt modelId="{2865CAAD-843A-4E88-89C9-9933959DEBBF}" type="sibTrans" cxnId="{5017DB69-0234-4074-A269-D5D64E8AD5D8}">
      <dgm:prSet/>
      <dgm:spPr/>
      <dgm:t>
        <a:bodyPr/>
        <a:lstStyle/>
        <a:p>
          <a:endParaRPr lang="zh-TW" altLang="en-US"/>
        </a:p>
      </dgm:t>
    </dgm:pt>
    <dgm:pt modelId="{76CB37A3-D8DF-4583-894D-17FC13538B42}" type="pres">
      <dgm:prSet presAssocID="{CCE58C8A-5AF5-4829-AA37-D5B24FCCE504}" presName="composite" presStyleCnt="0">
        <dgm:presLayoutVars>
          <dgm:chMax val="5"/>
          <dgm:dir/>
          <dgm:animLvl val="ctr"/>
          <dgm:resizeHandles val="exact"/>
        </dgm:presLayoutVars>
      </dgm:prSet>
      <dgm:spPr/>
      <dgm:t>
        <a:bodyPr/>
        <a:lstStyle/>
        <a:p>
          <a:endParaRPr lang="zh-TW" altLang="en-US"/>
        </a:p>
      </dgm:t>
    </dgm:pt>
    <dgm:pt modelId="{80BE26A5-D182-49EC-B467-1190630AEA75}" type="pres">
      <dgm:prSet presAssocID="{CCE58C8A-5AF5-4829-AA37-D5B24FCCE504}" presName="cycle" presStyleCnt="0"/>
      <dgm:spPr/>
    </dgm:pt>
    <dgm:pt modelId="{11FAFD3D-8A84-487C-9DD5-7F1198057CA4}" type="pres">
      <dgm:prSet presAssocID="{CCE58C8A-5AF5-4829-AA37-D5B24FCCE504}" presName="centerShape" presStyleCnt="0"/>
      <dgm:spPr/>
    </dgm:pt>
    <dgm:pt modelId="{6B627DFB-1628-490A-B4D9-DCB1B05E7B60}" type="pres">
      <dgm:prSet presAssocID="{CCE58C8A-5AF5-4829-AA37-D5B24FCCE504}" presName="connSite" presStyleLbl="node1" presStyleIdx="0" presStyleCnt="7"/>
      <dgm:spPr/>
    </dgm:pt>
    <dgm:pt modelId="{2255D88D-A59A-4A3D-A701-E22FFFFB813E}" type="pres">
      <dgm:prSet presAssocID="{CCE58C8A-5AF5-4829-AA37-D5B24FCCE504}" presName="visible" presStyleLbl="node1" presStyleIdx="0" presStyleCnt="7" custScaleX="140793" custScaleY="146101"/>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zh-TW" altLang="en-US"/>
        </a:p>
      </dgm:t>
    </dgm:pt>
    <dgm:pt modelId="{4F47EB50-489A-4B9D-8AAA-F39F158DA819}" type="pres">
      <dgm:prSet presAssocID="{BF70741D-851A-4E4C-8399-975330D6CF64}" presName="Name25" presStyleLbl="parChTrans1D1" presStyleIdx="0" presStyleCnt="6"/>
      <dgm:spPr/>
      <dgm:t>
        <a:bodyPr/>
        <a:lstStyle/>
        <a:p>
          <a:endParaRPr lang="zh-TW" altLang="en-US"/>
        </a:p>
      </dgm:t>
    </dgm:pt>
    <dgm:pt modelId="{D0F1D317-0941-4935-8362-7454372BBEEA}" type="pres">
      <dgm:prSet presAssocID="{8C741DA6-51C4-4950-B7FA-C9551C12B0BF}" presName="node" presStyleCnt="0"/>
      <dgm:spPr/>
    </dgm:pt>
    <dgm:pt modelId="{9A923E5F-C75E-4AFE-9982-0027611280D5}" type="pres">
      <dgm:prSet presAssocID="{8C741DA6-51C4-4950-B7FA-C9551C12B0BF}" presName="parentNode" presStyleLbl="node1" presStyleIdx="1" presStyleCnt="7" custScaleX="320877" custScaleY="69892" custLinFactNeighborX="84799" custLinFactNeighborY="1398">
        <dgm:presLayoutVars>
          <dgm:chMax val="1"/>
          <dgm:bulletEnabled val="1"/>
        </dgm:presLayoutVars>
      </dgm:prSet>
      <dgm:spPr>
        <a:prstGeom prst="flowChartAlternateProcess">
          <a:avLst/>
        </a:prstGeom>
      </dgm:spPr>
      <dgm:t>
        <a:bodyPr/>
        <a:lstStyle/>
        <a:p>
          <a:endParaRPr lang="zh-TW" altLang="en-US"/>
        </a:p>
      </dgm:t>
    </dgm:pt>
    <dgm:pt modelId="{E3A12D2E-C0AE-4FC1-82D0-006C4D625336}" type="pres">
      <dgm:prSet presAssocID="{8C741DA6-51C4-4950-B7FA-C9551C12B0BF}" presName="childNode" presStyleLbl="revTx" presStyleIdx="0" presStyleCnt="1">
        <dgm:presLayoutVars>
          <dgm:bulletEnabled val="1"/>
        </dgm:presLayoutVars>
      </dgm:prSet>
      <dgm:spPr/>
    </dgm:pt>
    <dgm:pt modelId="{DD1F0002-B800-45FF-A570-47B3A158BEA8}" type="pres">
      <dgm:prSet presAssocID="{9FB36C1E-E912-4895-83A8-2F28FB78BB94}" presName="Name25" presStyleLbl="parChTrans1D1" presStyleIdx="1" presStyleCnt="6"/>
      <dgm:spPr/>
      <dgm:t>
        <a:bodyPr/>
        <a:lstStyle/>
        <a:p>
          <a:endParaRPr lang="zh-TW" altLang="en-US"/>
        </a:p>
      </dgm:t>
    </dgm:pt>
    <dgm:pt modelId="{4F4CC67F-2969-4208-AB93-19CCE8364C14}" type="pres">
      <dgm:prSet presAssocID="{9DB92308-B403-43CC-9410-9A06FB52C5D4}" presName="node" presStyleCnt="0"/>
      <dgm:spPr/>
    </dgm:pt>
    <dgm:pt modelId="{83C930D3-F319-4E60-A3E8-3BF973FD7FAC}" type="pres">
      <dgm:prSet presAssocID="{9DB92308-B403-43CC-9410-9A06FB52C5D4}" presName="parentNode" presStyleLbl="node1" presStyleIdx="2" presStyleCnt="7" custScaleX="394942" custScaleY="70876" custLinFactX="86676" custLinFactNeighborX="100000" custLinFactNeighborY="2193">
        <dgm:presLayoutVars>
          <dgm:chMax val="1"/>
          <dgm:bulletEnabled val="1"/>
        </dgm:presLayoutVars>
      </dgm:prSet>
      <dgm:spPr>
        <a:prstGeom prst="flowChartAlternateProcess">
          <a:avLst/>
        </a:prstGeom>
      </dgm:spPr>
      <dgm:t>
        <a:bodyPr/>
        <a:lstStyle/>
        <a:p>
          <a:endParaRPr lang="zh-TW" altLang="en-US"/>
        </a:p>
      </dgm:t>
    </dgm:pt>
    <dgm:pt modelId="{60921637-E778-42E6-AC33-12AA5D913245}" type="pres">
      <dgm:prSet presAssocID="{9DB92308-B403-43CC-9410-9A06FB52C5D4}" presName="childNode" presStyleLbl="revTx" presStyleIdx="0" presStyleCnt="1">
        <dgm:presLayoutVars>
          <dgm:bulletEnabled val="1"/>
        </dgm:presLayoutVars>
      </dgm:prSet>
      <dgm:spPr/>
      <dgm:t>
        <a:bodyPr/>
        <a:lstStyle/>
        <a:p>
          <a:endParaRPr lang="zh-TW" altLang="en-US"/>
        </a:p>
      </dgm:t>
    </dgm:pt>
    <dgm:pt modelId="{4496D46C-7F54-471F-84EA-3B722BA720B1}" type="pres">
      <dgm:prSet presAssocID="{D3C74FF1-6502-4BFB-B022-233A9867FD33}" presName="Name25" presStyleLbl="parChTrans1D1" presStyleIdx="2" presStyleCnt="6"/>
      <dgm:spPr/>
      <dgm:t>
        <a:bodyPr/>
        <a:lstStyle/>
        <a:p>
          <a:endParaRPr lang="zh-TW" altLang="en-US"/>
        </a:p>
      </dgm:t>
    </dgm:pt>
    <dgm:pt modelId="{BA5A8BEF-433A-496E-AA07-A02681C91F4C}" type="pres">
      <dgm:prSet presAssocID="{19A0A80F-B09E-4F81-B38E-98BEC30F617B}" presName="node" presStyleCnt="0"/>
      <dgm:spPr/>
    </dgm:pt>
    <dgm:pt modelId="{C40D7B2B-9D83-497C-A265-5C0F9519EE1E}" type="pres">
      <dgm:prSet presAssocID="{19A0A80F-B09E-4F81-B38E-98BEC30F617B}" presName="parentNode" presStyleLbl="node1" presStyleIdx="3" presStyleCnt="7" custScaleX="370821" custScaleY="77001" custLinFactX="100000" custLinFactNeighborX="124770" custLinFactNeighborY="-6398">
        <dgm:presLayoutVars>
          <dgm:chMax val="1"/>
          <dgm:bulletEnabled val="1"/>
        </dgm:presLayoutVars>
      </dgm:prSet>
      <dgm:spPr>
        <a:prstGeom prst="flowChartAlternateProcess">
          <a:avLst/>
        </a:prstGeom>
      </dgm:spPr>
      <dgm:t>
        <a:bodyPr/>
        <a:lstStyle/>
        <a:p>
          <a:endParaRPr lang="zh-TW" altLang="en-US"/>
        </a:p>
      </dgm:t>
    </dgm:pt>
    <dgm:pt modelId="{F16F2AC3-7EBA-4E0A-BE3E-F70610C6784D}" type="pres">
      <dgm:prSet presAssocID="{19A0A80F-B09E-4F81-B38E-98BEC30F617B}" presName="childNode" presStyleLbl="revTx" presStyleIdx="0" presStyleCnt="1">
        <dgm:presLayoutVars>
          <dgm:bulletEnabled val="1"/>
        </dgm:presLayoutVars>
      </dgm:prSet>
      <dgm:spPr/>
      <dgm:t>
        <a:bodyPr/>
        <a:lstStyle/>
        <a:p>
          <a:endParaRPr lang="zh-TW" altLang="en-US"/>
        </a:p>
      </dgm:t>
    </dgm:pt>
    <dgm:pt modelId="{53F0BA51-1E7E-43F4-9750-638601429F8F}" type="pres">
      <dgm:prSet presAssocID="{84AD99EB-337D-4D10-94A1-E32B767FE29B}" presName="Name25" presStyleLbl="parChTrans1D1" presStyleIdx="3" presStyleCnt="6"/>
      <dgm:spPr/>
      <dgm:t>
        <a:bodyPr/>
        <a:lstStyle/>
        <a:p>
          <a:endParaRPr lang="zh-TW" altLang="en-US"/>
        </a:p>
      </dgm:t>
    </dgm:pt>
    <dgm:pt modelId="{5A835255-779C-4EC1-BED2-575806E7BFA8}" type="pres">
      <dgm:prSet presAssocID="{D8DB3D86-4B94-4CE1-A9B6-23230A8406BC}" presName="node" presStyleCnt="0"/>
      <dgm:spPr/>
    </dgm:pt>
    <dgm:pt modelId="{2A79CA4E-007B-472A-9745-EE9250479A25}" type="pres">
      <dgm:prSet presAssocID="{D8DB3D86-4B94-4CE1-A9B6-23230A8406BC}" presName="parentNode" presStyleLbl="node1" presStyleIdx="4" presStyleCnt="7" custScaleX="470247" custScaleY="78451" custLinFactX="100000" custLinFactNeighborX="101494" custLinFactNeighborY="-21286">
        <dgm:presLayoutVars>
          <dgm:chMax val="1"/>
          <dgm:bulletEnabled val="1"/>
        </dgm:presLayoutVars>
      </dgm:prSet>
      <dgm:spPr>
        <a:prstGeom prst="flowChartAlternateProcess">
          <a:avLst/>
        </a:prstGeom>
      </dgm:spPr>
      <dgm:t>
        <a:bodyPr/>
        <a:lstStyle/>
        <a:p>
          <a:endParaRPr lang="zh-TW" altLang="en-US"/>
        </a:p>
      </dgm:t>
    </dgm:pt>
    <dgm:pt modelId="{B1E2546B-E6EA-4DF9-A7CF-A6829DFE8B37}" type="pres">
      <dgm:prSet presAssocID="{D8DB3D86-4B94-4CE1-A9B6-23230A8406BC}" presName="childNode" presStyleLbl="revTx" presStyleIdx="0" presStyleCnt="1">
        <dgm:presLayoutVars>
          <dgm:bulletEnabled val="1"/>
        </dgm:presLayoutVars>
      </dgm:prSet>
      <dgm:spPr/>
      <dgm:t>
        <a:bodyPr/>
        <a:lstStyle/>
        <a:p>
          <a:endParaRPr lang="zh-TW" altLang="en-US"/>
        </a:p>
      </dgm:t>
    </dgm:pt>
    <dgm:pt modelId="{330A82DC-A13D-4482-A787-551049603B45}" type="pres">
      <dgm:prSet presAssocID="{DF875BF3-DA26-443F-822B-40B394279673}" presName="Name25" presStyleLbl="parChTrans1D1" presStyleIdx="4" presStyleCnt="6"/>
      <dgm:spPr/>
      <dgm:t>
        <a:bodyPr/>
        <a:lstStyle/>
        <a:p>
          <a:endParaRPr lang="zh-TW" altLang="en-US"/>
        </a:p>
      </dgm:t>
    </dgm:pt>
    <dgm:pt modelId="{D9442E6C-07D6-4FBD-975D-3DBD0051B377}" type="pres">
      <dgm:prSet presAssocID="{74FE2619-1895-4C6D-9503-9F88AE9CCFFC}" presName="node" presStyleCnt="0"/>
      <dgm:spPr/>
    </dgm:pt>
    <dgm:pt modelId="{3A44C525-2DFA-425E-8B18-4782791FC630}" type="pres">
      <dgm:prSet presAssocID="{74FE2619-1895-4C6D-9503-9F88AE9CCFFC}" presName="parentNode" presStyleLbl="node1" presStyleIdx="5" presStyleCnt="7" custScaleX="247209" custScaleY="63856" custLinFactX="92081" custLinFactNeighborX="100000" custLinFactNeighborY="-28160">
        <dgm:presLayoutVars>
          <dgm:chMax val="1"/>
          <dgm:bulletEnabled val="1"/>
        </dgm:presLayoutVars>
      </dgm:prSet>
      <dgm:spPr>
        <a:prstGeom prst="flowChartAlternateProcess">
          <a:avLst/>
        </a:prstGeom>
      </dgm:spPr>
      <dgm:t>
        <a:bodyPr/>
        <a:lstStyle/>
        <a:p>
          <a:endParaRPr lang="zh-TW" altLang="en-US"/>
        </a:p>
      </dgm:t>
    </dgm:pt>
    <dgm:pt modelId="{F637EC0C-8B4D-459F-994A-7D54DCB94F87}" type="pres">
      <dgm:prSet presAssocID="{74FE2619-1895-4C6D-9503-9F88AE9CCFFC}" presName="childNode" presStyleLbl="revTx" presStyleIdx="0" presStyleCnt="1">
        <dgm:presLayoutVars>
          <dgm:bulletEnabled val="1"/>
        </dgm:presLayoutVars>
      </dgm:prSet>
      <dgm:spPr/>
    </dgm:pt>
    <dgm:pt modelId="{1A664040-F746-4FE1-B3EC-EECB73042530}" type="pres">
      <dgm:prSet presAssocID="{BFFF70C2-7737-44F9-A03F-6B3A2547C5DB}" presName="Name25" presStyleLbl="parChTrans1D1" presStyleIdx="5" presStyleCnt="6"/>
      <dgm:spPr/>
      <dgm:t>
        <a:bodyPr/>
        <a:lstStyle/>
        <a:p>
          <a:endParaRPr lang="zh-TW" altLang="en-US"/>
        </a:p>
      </dgm:t>
    </dgm:pt>
    <dgm:pt modelId="{8297A1EA-872B-4940-96A2-8AF16DA18E04}" type="pres">
      <dgm:prSet presAssocID="{1AF39FDD-C6D7-42B1-B88A-CC3E8AC4F97B}" presName="node" presStyleCnt="0"/>
      <dgm:spPr/>
    </dgm:pt>
    <dgm:pt modelId="{FCB5A7D8-1D88-41E4-B3D1-574E3E53C4B4}" type="pres">
      <dgm:prSet presAssocID="{1AF39FDD-C6D7-42B1-B88A-CC3E8AC4F97B}" presName="parentNode" presStyleLbl="node1" presStyleIdx="6" presStyleCnt="7" custScaleX="281890" custScaleY="66939" custLinFactX="66757" custLinFactNeighborX="100000" custLinFactNeighborY="-21791">
        <dgm:presLayoutVars>
          <dgm:chMax val="1"/>
          <dgm:bulletEnabled val="1"/>
        </dgm:presLayoutVars>
      </dgm:prSet>
      <dgm:spPr>
        <a:prstGeom prst="flowChartAlternateProcess">
          <a:avLst/>
        </a:prstGeom>
      </dgm:spPr>
      <dgm:t>
        <a:bodyPr/>
        <a:lstStyle/>
        <a:p>
          <a:endParaRPr lang="zh-TW" altLang="en-US"/>
        </a:p>
      </dgm:t>
    </dgm:pt>
    <dgm:pt modelId="{145832EA-AC48-4F7F-8C30-5EC702B78CAB}" type="pres">
      <dgm:prSet presAssocID="{1AF39FDD-C6D7-42B1-B88A-CC3E8AC4F97B}" presName="childNode" presStyleLbl="revTx" presStyleIdx="0" presStyleCnt="1">
        <dgm:presLayoutVars>
          <dgm:bulletEnabled val="1"/>
        </dgm:presLayoutVars>
      </dgm:prSet>
      <dgm:spPr/>
    </dgm:pt>
  </dgm:ptLst>
  <dgm:cxnLst>
    <dgm:cxn modelId="{9AB4CD67-FE91-42B2-91EA-285ECC03588F}" srcId="{CCE58C8A-5AF5-4829-AA37-D5B24FCCE504}" destId="{74FE2619-1895-4C6D-9503-9F88AE9CCFFC}" srcOrd="4" destOrd="0" parTransId="{DF875BF3-DA26-443F-822B-40B394279673}" sibTransId="{B83B8A29-5DFA-4F28-A7EA-F0FFAF8F9A6F}"/>
    <dgm:cxn modelId="{589B472B-33EA-4DE1-8E93-1BD40BA37CBC}" srcId="{CCE58C8A-5AF5-4829-AA37-D5B24FCCE504}" destId="{D8DB3D86-4B94-4CE1-A9B6-23230A8406BC}" srcOrd="3" destOrd="0" parTransId="{84AD99EB-337D-4D10-94A1-E32B767FE29B}" sibTransId="{E2774BD5-8B39-427F-A1B5-AAB1186400F1}"/>
    <dgm:cxn modelId="{51242169-816D-4946-8F32-2A22D0AD038D}" type="presOf" srcId="{9FB36C1E-E912-4895-83A8-2F28FB78BB94}" destId="{DD1F0002-B800-45FF-A570-47B3A158BEA8}" srcOrd="0" destOrd="0" presId="urn:microsoft.com/office/officeart/2005/8/layout/radial2"/>
    <dgm:cxn modelId="{24621397-631A-44A0-A4E6-F463810D40D7}" type="presOf" srcId="{8C741DA6-51C4-4950-B7FA-C9551C12B0BF}" destId="{9A923E5F-C75E-4AFE-9982-0027611280D5}" srcOrd="0" destOrd="0" presId="urn:microsoft.com/office/officeart/2005/8/layout/radial2"/>
    <dgm:cxn modelId="{62D1B14E-889F-48A4-AE8A-8B58450B7AD1}" srcId="{CCE58C8A-5AF5-4829-AA37-D5B24FCCE504}" destId="{19A0A80F-B09E-4F81-B38E-98BEC30F617B}" srcOrd="2" destOrd="0" parTransId="{D3C74FF1-6502-4BFB-B022-233A9867FD33}" sibTransId="{335BF116-41F0-46CF-8BB3-E4F4AF3F1B51}"/>
    <dgm:cxn modelId="{7BEFD838-4DA4-49FD-971F-AC75C7B01452}" type="presOf" srcId="{9DB92308-B403-43CC-9410-9A06FB52C5D4}" destId="{83C930D3-F319-4E60-A3E8-3BF973FD7FAC}" srcOrd="0" destOrd="0" presId="urn:microsoft.com/office/officeart/2005/8/layout/radial2"/>
    <dgm:cxn modelId="{FF418D34-EA38-42FE-A1D2-A7B14E01C3BE}" type="presOf" srcId="{BFFF70C2-7737-44F9-A03F-6B3A2547C5DB}" destId="{1A664040-F746-4FE1-B3EC-EECB73042530}" srcOrd="0" destOrd="0" presId="urn:microsoft.com/office/officeart/2005/8/layout/radial2"/>
    <dgm:cxn modelId="{5E26D2BB-E6BD-4F67-AF98-12F60CF87150}" type="presOf" srcId="{84AD99EB-337D-4D10-94A1-E32B767FE29B}" destId="{53F0BA51-1E7E-43F4-9750-638601429F8F}" srcOrd="0" destOrd="0" presId="urn:microsoft.com/office/officeart/2005/8/layout/radial2"/>
    <dgm:cxn modelId="{79A7152D-C249-4434-AE4A-9CA0886F3788}" type="presOf" srcId="{D8DB3D86-4B94-4CE1-A9B6-23230A8406BC}" destId="{2A79CA4E-007B-472A-9745-EE9250479A25}" srcOrd="0" destOrd="0" presId="urn:microsoft.com/office/officeart/2005/8/layout/radial2"/>
    <dgm:cxn modelId="{CB1D4403-CB5A-4DF8-AF86-CC9CF149D579}" srcId="{CCE58C8A-5AF5-4829-AA37-D5B24FCCE504}" destId="{9DB92308-B403-43CC-9410-9A06FB52C5D4}" srcOrd="1" destOrd="0" parTransId="{9FB36C1E-E912-4895-83A8-2F28FB78BB94}" sibTransId="{B3BAA7AA-3096-4675-9FD1-67F4A2EE41E9}"/>
    <dgm:cxn modelId="{0DCF2C17-7BEA-4B91-A872-05C7BE00F673}" srcId="{CCE58C8A-5AF5-4829-AA37-D5B24FCCE504}" destId="{8C741DA6-51C4-4950-B7FA-C9551C12B0BF}" srcOrd="0" destOrd="0" parTransId="{BF70741D-851A-4E4C-8399-975330D6CF64}" sibTransId="{C42D8630-F20B-4F47-947A-58C2D527DD3E}"/>
    <dgm:cxn modelId="{016C766A-B443-40D4-81A0-94B538F8319F}" type="presOf" srcId="{D3C74FF1-6502-4BFB-B022-233A9867FD33}" destId="{4496D46C-7F54-471F-84EA-3B722BA720B1}" srcOrd="0" destOrd="0" presId="urn:microsoft.com/office/officeart/2005/8/layout/radial2"/>
    <dgm:cxn modelId="{EDAEFD9B-57AC-4B30-ACD1-44C2827D8316}" type="presOf" srcId="{CCE58C8A-5AF5-4829-AA37-D5B24FCCE504}" destId="{76CB37A3-D8DF-4583-894D-17FC13538B42}" srcOrd="0" destOrd="0" presId="urn:microsoft.com/office/officeart/2005/8/layout/radial2"/>
    <dgm:cxn modelId="{5017DB69-0234-4074-A269-D5D64E8AD5D8}" srcId="{CCE58C8A-5AF5-4829-AA37-D5B24FCCE504}" destId="{1AF39FDD-C6D7-42B1-B88A-CC3E8AC4F97B}" srcOrd="5" destOrd="0" parTransId="{BFFF70C2-7737-44F9-A03F-6B3A2547C5DB}" sibTransId="{2865CAAD-843A-4E88-89C9-9933959DEBBF}"/>
    <dgm:cxn modelId="{BCFEA368-9940-4115-A566-4C8B133FAE48}" type="presOf" srcId="{DF875BF3-DA26-443F-822B-40B394279673}" destId="{330A82DC-A13D-4482-A787-551049603B45}" srcOrd="0" destOrd="0" presId="urn:microsoft.com/office/officeart/2005/8/layout/radial2"/>
    <dgm:cxn modelId="{441D154B-DB6E-4441-9B70-00DE6DFD79A8}" type="presOf" srcId="{444C841F-D7AD-487D-8E3C-0E320569ED09}" destId="{B1E2546B-E6EA-4DF9-A7CF-A6829DFE8B37}" srcOrd="0" destOrd="0" presId="urn:microsoft.com/office/officeart/2005/8/layout/radial2"/>
    <dgm:cxn modelId="{A33982EF-905E-4801-89E3-4729EC18E624}" type="presOf" srcId="{BF70741D-851A-4E4C-8399-975330D6CF64}" destId="{4F47EB50-489A-4B9D-8AAA-F39F158DA819}" srcOrd="0" destOrd="0" presId="urn:microsoft.com/office/officeart/2005/8/layout/radial2"/>
    <dgm:cxn modelId="{02FE3A55-9601-4CE9-8CE7-F67C233F3C6B}" type="presOf" srcId="{1AF39FDD-C6D7-42B1-B88A-CC3E8AC4F97B}" destId="{FCB5A7D8-1D88-41E4-B3D1-574E3E53C4B4}" srcOrd="0" destOrd="0" presId="urn:microsoft.com/office/officeart/2005/8/layout/radial2"/>
    <dgm:cxn modelId="{E5C34FB5-F737-4CC3-A860-A59E90F18C73}" type="presOf" srcId="{19A0A80F-B09E-4F81-B38E-98BEC30F617B}" destId="{C40D7B2B-9D83-497C-A265-5C0F9519EE1E}" srcOrd="0" destOrd="0" presId="urn:microsoft.com/office/officeart/2005/8/layout/radial2"/>
    <dgm:cxn modelId="{B96AD54F-4078-42E4-AAE9-B0190520F7ED}" srcId="{D8DB3D86-4B94-4CE1-A9B6-23230A8406BC}" destId="{444C841F-D7AD-487D-8E3C-0E320569ED09}" srcOrd="0" destOrd="0" parTransId="{F67BD9D3-5FF6-49D2-847C-FDE84456C826}" sibTransId="{674E352D-FEFE-435B-97A8-806057F3C74C}"/>
    <dgm:cxn modelId="{2F15CE33-291F-47B5-A2E1-EFFA60316087}" type="presOf" srcId="{74FE2619-1895-4C6D-9503-9F88AE9CCFFC}" destId="{3A44C525-2DFA-425E-8B18-4782791FC630}" srcOrd="0" destOrd="0" presId="urn:microsoft.com/office/officeart/2005/8/layout/radial2"/>
    <dgm:cxn modelId="{63664898-7A26-4DDA-ADC6-838776D6AF4B}" type="presParOf" srcId="{76CB37A3-D8DF-4583-894D-17FC13538B42}" destId="{80BE26A5-D182-49EC-B467-1190630AEA75}" srcOrd="0" destOrd="0" presId="urn:microsoft.com/office/officeart/2005/8/layout/radial2"/>
    <dgm:cxn modelId="{8F7887A0-B288-40E8-B6BF-F419862D64E3}" type="presParOf" srcId="{80BE26A5-D182-49EC-B467-1190630AEA75}" destId="{11FAFD3D-8A84-487C-9DD5-7F1198057CA4}" srcOrd="0" destOrd="0" presId="urn:microsoft.com/office/officeart/2005/8/layout/radial2"/>
    <dgm:cxn modelId="{9B35FF23-47E4-40CB-A61F-5D753732B462}" type="presParOf" srcId="{11FAFD3D-8A84-487C-9DD5-7F1198057CA4}" destId="{6B627DFB-1628-490A-B4D9-DCB1B05E7B60}" srcOrd="0" destOrd="0" presId="urn:microsoft.com/office/officeart/2005/8/layout/radial2"/>
    <dgm:cxn modelId="{C5F78064-A0E7-423D-B69E-6B7361B31DBB}" type="presParOf" srcId="{11FAFD3D-8A84-487C-9DD5-7F1198057CA4}" destId="{2255D88D-A59A-4A3D-A701-E22FFFFB813E}" srcOrd="1" destOrd="0" presId="urn:microsoft.com/office/officeart/2005/8/layout/radial2"/>
    <dgm:cxn modelId="{5D54C68E-7866-4D4E-AB05-425E3E830494}" type="presParOf" srcId="{80BE26A5-D182-49EC-B467-1190630AEA75}" destId="{4F47EB50-489A-4B9D-8AAA-F39F158DA819}" srcOrd="1" destOrd="0" presId="urn:microsoft.com/office/officeart/2005/8/layout/radial2"/>
    <dgm:cxn modelId="{20B3139F-B48C-422F-8C6A-DFF36F1867C7}" type="presParOf" srcId="{80BE26A5-D182-49EC-B467-1190630AEA75}" destId="{D0F1D317-0941-4935-8362-7454372BBEEA}" srcOrd="2" destOrd="0" presId="urn:microsoft.com/office/officeart/2005/8/layout/radial2"/>
    <dgm:cxn modelId="{486AB22C-67BD-40E4-B523-F7AFE56FDAF1}" type="presParOf" srcId="{D0F1D317-0941-4935-8362-7454372BBEEA}" destId="{9A923E5F-C75E-4AFE-9982-0027611280D5}" srcOrd="0" destOrd="0" presId="urn:microsoft.com/office/officeart/2005/8/layout/radial2"/>
    <dgm:cxn modelId="{9D983395-4504-48CE-A1E3-E61A1B4362F6}" type="presParOf" srcId="{D0F1D317-0941-4935-8362-7454372BBEEA}" destId="{E3A12D2E-C0AE-4FC1-82D0-006C4D625336}" srcOrd="1" destOrd="0" presId="urn:microsoft.com/office/officeart/2005/8/layout/radial2"/>
    <dgm:cxn modelId="{0706FDFC-F746-4B8C-8A1D-E06FCBBFBEE7}" type="presParOf" srcId="{80BE26A5-D182-49EC-B467-1190630AEA75}" destId="{DD1F0002-B800-45FF-A570-47B3A158BEA8}" srcOrd="3" destOrd="0" presId="urn:microsoft.com/office/officeart/2005/8/layout/radial2"/>
    <dgm:cxn modelId="{F17D3079-8B27-4A64-B082-4D8FFC1E5009}" type="presParOf" srcId="{80BE26A5-D182-49EC-B467-1190630AEA75}" destId="{4F4CC67F-2969-4208-AB93-19CCE8364C14}" srcOrd="4" destOrd="0" presId="urn:microsoft.com/office/officeart/2005/8/layout/radial2"/>
    <dgm:cxn modelId="{B8D4979D-B32C-44C3-AE1C-2456C7F7C387}" type="presParOf" srcId="{4F4CC67F-2969-4208-AB93-19CCE8364C14}" destId="{83C930D3-F319-4E60-A3E8-3BF973FD7FAC}" srcOrd="0" destOrd="0" presId="urn:microsoft.com/office/officeart/2005/8/layout/radial2"/>
    <dgm:cxn modelId="{284DDC84-7AA0-4040-BF1F-E19C47F95E38}" type="presParOf" srcId="{4F4CC67F-2969-4208-AB93-19CCE8364C14}" destId="{60921637-E778-42E6-AC33-12AA5D913245}" srcOrd="1" destOrd="0" presId="urn:microsoft.com/office/officeart/2005/8/layout/radial2"/>
    <dgm:cxn modelId="{8ACFF2EB-A395-4A65-820D-77CF22C48E8B}" type="presParOf" srcId="{80BE26A5-D182-49EC-B467-1190630AEA75}" destId="{4496D46C-7F54-471F-84EA-3B722BA720B1}" srcOrd="5" destOrd="0" presId="urn:microsoft.com/office/officeart/2005/8/layout/radial2"/>
    <dgm:cxn modelId="{172E32B8-2DCD-4711-9395-13B5646F781D}" type="presParOf" srcId="{80BE26A5-D182-49EC-B467-1190630AEA75}" destId="{BA5A8BEF-433A-496E-AA07-A02681C91F4C}" srcOrd="6" destOrd="0" presId="urn:microsoft.com/office/officeart/2005/8/layout/radial2"/>
    <dgm:cxn modelId="{BCDAC2E5-EEEE-4CEA-A137-B7523558B599}" type="presParOf" srcId="{BA5A8BEF-433A-496E-AA07-A02681C91F4C}" destId="{C40D7B2B-9D83-497C-A265-5C0F9519EE1E}" srcOrd="0" destOrd="0" presId="urn:microsoft.com/office/officeart/2005/8/layout/radial2"/>
    <dgm:cxn modelId="{06D6F629-698D-4D7C-9689-0621918E1DAF}" type="presParOf" srcId="{BA5A8BEF-433A-496E-AA07-A02681C91F4C}" destId="{F16F2AC3-7EBA-4E0A-BE3E-F70610C6784D}" srcOrd="1" destOrd="0" presId="urn:microsoft.com/office/officeart/2005/8/layout/radial2"/>
    <dgm:cxn modelId="{224516B8-EF33-4D24-8B15-FF14074FA2EB}" type="presParOf" srcId="{80BE26A5-D182-49EC-B467-1190630AEA75}" destId="{53F0BA51-1E7E-43F4-9750-638601429F8F}" srcOrd="7" destOrd="0" presId="urn:microsoft.com/office/officeart/2005/8/layout/radial2"/>
    <dgm:cxn modelId="{3A60BD41-4E88-4509-932C-565E59F0407B}" type="presParOf" srcId="{80BE26A5-D182-49EC-B467-1190630AEA75}" destId="{5A835255-779C-4EC1-BED2-575806E7BFA8}" srcOrd="8" destOrd="0" presId="urn:microsoft.com/office/officeart/2005/8/layout/radial2"/>
    <dgm:cxn modelId="{3C3299E3-99B5-4096-B306-440E5D413F05}" type="presParOf" srcId="{5A835255-779C-4EC1-BED2-575806E7BFA8}" destId="{2A79CA4E-007B-472A-9745-EE9250479A25}" srcOrd="0" destOrd="0" presId="urn:microsoft.com/office/officeart/2005/8/layout/radial2"/>
    <dgm:cxn modelId="{DDBA6ACF-0BDD-4FF7-B206-28B303F9A273}" type="presParOf" srcId="{5A835255-779C-4EC1-BED2-575806E7BFA8}" destId="{B1E2546B-E6EA-4DF9-A7CF-A6829DFE8B37}" srcOrd="1" destOrd="0" presId="urn:microsoft.com/office/officeart/2005/8/layout/radial2"/>
    <dgm:cxn modelId="{3B3AC4FF-D56E-4B78-AF9C-7AAE43F313BC}" type="presParOf" srcId="{80BE26A5-D182-49EC-B467-1190630AEA75}" destId="{330A82DC-A13D-4482-A787-551049603B45}" srcOrd="9" destOrd="0" presId="urn:microsoft.com/office/officeart/2005/8/layout/radial2"/>
    <dgm:cxn modelId="{FC0E1630-65F5-4B4D-84BF-8FE2B12219AA}" type="presParOf" srcId="{80BE26A5-D182-49EC-B467-1190630AEA75}" destId="{D9442E6C-07D6-4FBD-975D-3DBD0051B377}" srcOrd="10" destOrd="0" presId="urn:microsoft.com/office/officeart/2005/8/layout/radial2"/>
    <dgm:cxn modelId="{3169C166-8981-4A4E-A83D-2E7502F83414}" type="presParOf" srcId="{D9442E6C-07D6-4FBD-975D-3DBD0051B377}" destId="{3A44C525-2DFA-425E-8B18-4782791FC630}" srcOrd="0" destOrd="0" presId="urn:microsoft.com/office/officeart/2005/8/layout/radial2"/>
    <dgm:cxn modelId="{EC6A0ED7-7FFF-4C64-AEC0-2BBC0AA92F35}" type="presParOf" srcId="{D9442E6C-07D6-4FBD-975D-3DBD0051B377}" destId="{F637EC0C-8B4D-459F-994A-7D54DCB94F87}" srcOrd="1" destOrd="0" presId="urn:microsoft.com/office/officeart/2005/8/layout/radial2"/>
    <dgm:cxn modelId="{CBADECD8-8AEB-4BB7-86F3-815259F2EC23}" type="presParOf" srcId="{80BE26A5-D182-49EC-B467-1190630AEA75}" destId="{1A664040-F746-4FE1-B3EC-EECB73042530}" srcOrd="11" destOrd="0" presId="urn:microsoft.com/office/officeart/2005/8/layout/radial2"/>
    <dgm:cxn modelId="{C915D110-410F-4742-A6DB-D67F8188E3F7}" type="presParOf" srcId="{80BE26A5-D182-49EC-B467-1190630AEA75}" destId="{8297A1EA-872B-4940-96A2-8AF16DA18E04}" srcOrd="12" destOrd="0" presId="urn:microsoft.com/office/officeart/2005/8/layout/radial2"/>
    <dgm:cxn modelId="{B7B35C6D-A8A7-4E6B-A512-6AAEFBC5FCAA}" type="presParOf" srcId="{8297A1EA-872B-4940-96A2-8AF16DA18E04}" destId="{FCB5A7D8-1D88-41E4-B3D1-574E3E53C4B4}" srcOrd="0" destOrd="0" presId="urn:microsoft.com/office/officeart/2005/8/layout/radial2"/>
    <dgm:cxn modelId="{5E9E1DB5-1AEA-47F1-972C-24CA9A41EB6F}" type="presParOf" srcId="{8297A1EA-872B-4940-96A2-8AF16DA18E04}" destId="{145832EA-AC48-4F7F-8C30-5EC702B78CAB}"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B434F5-ABE9-4DE9-A7D4-9CA009ED5420}" type="doc">
      <dgm:prSet loTypeId="urn:microsoft.com/office/officeart/2005/8/layout/venn1" loCatId="relationship" qsTypeId="urn:microsoft.com/office/officeart/2005/8/quickstyle/simple1" qsCatId="simple" csTypeId="urn:microsoft.com/office/officeart/2005/8/colors/colorful3" csCatId="colorful" phldr="1"/>
      <dgm:spPr/>
    </dgm:pt>
    <dgm:pt modelId="{9031CF96-A54E-4968-A5B4-19D6645A18C2}">
      <dgm:prSet phldrT="[文字]"/>
      <dgm:spPr/>
      <dgm:t>
        <a:bodyPr/>
        <a:lstStyle/>
        <a:p>
          <a:r>
            <a:rPr lang="zh-TW" altLang="en-US" b="1" dirty="0" smtClean="0">
              <a:latin typeface="微軟正黑體" panose="020B0604030504040204" pitchFamily="34" charset="-120"/>
              <a:ea typeface="微軟正黑體" panose="020B0604030504040204" pitchFamily="34" charset="-120"/>
            </a:rPr>
            <a:t>法</a:t>
          </a:r>
          <a:endParaRPr lang="zh-TW" altLang="en-US" b="1" dirty="0">
            <a:latin typeface="微軟正黑體" panose="020B0604030504040204" pitchFamily="34" charset="-120"/>
            <a:ea typeface="微軟正黑體" panose="020B0604030504040204" pitchFamily="34" charset="-120"/>
          </a:endParaRPr>
        </a:p>
      </dgm:t>
    </dgm:pt>
    <dgm:pt modelId="{4FA625BA-B8A3-4D7F-A9C2-9279396EE9F5}" type="parTrans" cxnId="{3D524EF0-53AE-4A27-B578-29273CB33014}">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6CC585C5-2FD5-4899-9B07-A85926EDADE7}" type="sibTrans" cxnId="{3D524EF0-53AE-4A27-B578-29273CB33014}">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272077D3-7512-4D34-98C0-0B603231DDD4}">
      <dgm:prSet phldrT="[文字]"/>
      <dgm:spPr/>
      <dgm:t>
        <a:bodyPr/>
        <a:lstStyle/>
        <a:p>
          <a:r>
            <a:rPr lang="zh-TW" altLang="en-US" b="1" dirty="0" smtClean="0">
              <a:latin typeface="微軟正黑體" panose="020B0604030504040204" pitchFamily="34" charset="-120"/>
              <a:ea typeface="微軟正黑體" panose="020B0604030504040204" pitchFamily="34" charset="-120"/>
            </a:rPr>
            <a:t>情</a:t>
          </a:r>
          <a:endParaRPr lang="zh-TW" altLang="en-US" b="1" dirty="0">
            <a:latin typeface="微軟正黑體" panose="020B0604030504040204" pitchFamily="34" charset="-120"/>
            <a:ea typeface="微軟正黑體" panose="020B0604030504040204" pitchFamily="34" charset="-120"/>
          </a:endParaRPr>
        </a:p>
      </dgm:t>
    </dgm:pt>
    <dgm:pt modelId="{2DDD0888-6B5C-48FF-8178-4EB6F63DBFB9}" type="parTrans" cxnId="{84272F49-BE7A-4A62-9A4A-F864F7CD4732}">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5A71AD58-BF83-4E56-8CE9-06044077C258}" type="sibTrans" cxnId="{84272F49-BE7A-4A62-9A4A-F864F7CD4732}">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BC2F260F-6D7B-43C3-9FA7-CA49FA3267AC}">
      <dgm:prSet phldrT="[文字]"/>
      <dgm:spPr/>
      <dgm:t>
        <a:bodyPr/>
        <a:lstStyle/>
        <a:p>
          <a:r>
            <a:rPr lang="zh-TW" altLang="en-US" b="1" dirty="0" smtClean="0">
              <a:latin typeface="微軟正黑體" panose="020B0604030504040204" pitchFamily="34" charset="-120"/>
              <a:ea typeface="微軟正黑體" panose="020B0604030504040204" pitchFamily="34" charset="-120"/>
            </a:rPr>
            <a:t>理</a:t>
          </a:r>
          <a:endParaRPr lang="zh-TW" altLang="en-US" b="1" dirty="0">
            <a:latin typeface="微軟正黑體" panose="020B0604030504040204" pitchFamily="34" charset="-120"/>
            <a:ea typeface="微軟正黑體" panose="020B0604030504040204" pitchFamily="34" charset="-120"/>
          </a:endParaRPr>
        </a:p>
      </dgm:t>
    </dgm:pt>
    <dgm:pt modelId="{495A4CE3-4AEA-41B2-9568-6AB90BBCC72E}" type="parTrans" cxnId="{4A155D26-41A3-4322-8025-9B3F92E658C7}">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3EB2DE28-FB17-4346-8B45-4649FC66699C}" type="sibTrans" cxnId="{4A155D26-41A3-4322-8025-9B3F92E658C7}">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050ACFFB-FDD1-4281-B69E-E12574FF995E}" type="pres">
      <dgm:prSet presAssocID="{78B434F5-ABE9-4DE9-A7D4-9CA009ED5420}" presName="compositeShape" presStyleCnt="0">
        <dgm:presLayoutVars>
          <dgm:chMax val="7"/>
          <dgm:dir/>
          <dgm:resizeHandles val="exact"/>
        </dgm:presLayoutVars>
      </dgm:prSet>
      <dgm:spPr/>
    </dgm:pt>
    <dgm:pt modelId="{9896BC56-6DB3-42F9-AF95-08BE48E9819A}" type="pres">
      <dgm:prSet presAssocID="{9031CF96-A54E-4968-A5B4-19D6645A18C2}" presName="circ1" presStyleLbl="vennNode1" presStyleIdx="0" presStyleCnt="3"/>
      <dgm:spPr/>
      <dgm:t>
        <a:bodyPr/>
        <a:lstStyle/>
        <a:p>
          <a:endParaRPr lang="zh-TW" altLang="en-US"/>
        </a:p>
      </dgm:t>
    </dgm:pt>
    <dgm:pt modelId="{3A5E58AA-C68D-463D-9DB4-A043592A7982}" type="pres">
      <dgm:prSet presAssocID="{9031CF96-A54E-4968-A5B4-19D6645A18C2}" presName="circ1Tx" presStyleLbl="revTx" presStyleIdx="0" presStyleCnt="0">
        <dgm:presLayoutVars>
          <dgm:chMax val="0"/>
          <dgm:chPref val="0"/>
          <dgm:bulletEnabled val="1"/>
        </dgm:presLayoutVars>
      </dgm:prSet>
      <dgm:spPr/>
      <dgm:t>
        <a:bodyPr/>
        <a:lstStyle/>
        <a:p>
          <a:endParaRPr lang="zh-TW" altLang="en-US"/>
        </a:p>
      </dgm:t>
    </dgm:pt>
    <dgm:pt modelId="{E7E027FE-1277-45C1-9ACA-A334AA42B42C}" type="pres">
      <dgm:prSet presAssocID="{272077D3-7512-4D34-98C0-0B603231DDD4}" presName="circ2" presStyleLbl="vennNode1" presStyleIdx="1" presStyleCnt="3"/>
      <dgm:spPr/>
      <dgm:t>
        <a:bodyPr/>
        <a:lstStyle/>
        <a:p>
          <a:endParaRPr lang="zh-TW" altLang="en-US"/>
        </a:p>
      </dgm:t>
    </dgm:pt>
    <dgm:pt modelId="{D7ECB3AA-3BB5-48E1-997D-680856B8E618}" type="pres">
      <dgm:prSet presAssocID="{272077D3-7512-4D34-98C0-0B603231DDD4}" presName="circ2Tx" presStyleLbl="revTx" presStyleIdx="0" presStyleCnt="0">
        <dgm:presLayoutVars>
          <dgm:chMax val="0"/>
          <dgm:chPref val="0"/>
          <dgm:bulletEnabled val="1"/>
        </dgm:presLayoutVars>
      </dgm:prSet>
      <dgm:spPr/>
      <dgm:t>
        <a:bodyPr/>
        <a:lstStyle/>
        <a:p>
          <a:endParaRPr lang="zh-TW" altLang="en-US"/>
        </a:p>
      </dgm:t>
    </dgm:pt>
    <dgm:pt modelId="{B6FA9059-FD75-46A0-A5AE-8EFB3F95FAEA}" type="pres">
      <dgm:prSet presAssocID="{BC2F260F-6D7B-43C3-9FA7-CA49FA3267AC}" presName="circ3" presStyleLbl="vennNode1" presStyleIdx="2" presStyleCnt="3"/>
      <dgm:spPr/>
      <dgm:t>
        <a:bodyPr/>
        <a:lstStyle/>
        <a:p>
          <a:endParaRPr lang="zh-TW" altLang="en-US"/>
        </a:p>
      </dgm:t>
    </dgm:pt>
    <dgm:pt modelId="{105EAD7B-D210-4A19-95E5-A086E06CCA24}" type="pres">
      <dgm:prSet presAssocID="{BC2F260F-6D7B-43C3-9FA7-CA49FA3267AC}" presName="circ3Tx" presStyleLbl="revTx" presStyleIdx="0" presStyleCnt="0">
        <dgm:presLayoutVars>
          <dgm:chMax val="0"/>
          <dgm:chPref val="0"/>
          <dgm:bulletEnabled val="1"/>
        </dgm:presLayoutVars>
      </dgm:prSet>
      <dgm:spPr/>
      <dgm:t>
        <a:bodyPr/>
        <a:lstStyle/>
        <a:p>
          <a:endParaRPr lang="zh-TW" altLang="en-US"/>
        </a:p>
      </dgm:t>
    </dgm:pt>
  </dgm:ptLst>
  <dgm:cxnLst>
    <dgm:cxn modelId="{80C2FC99-82EC-4C52-9823-7D11DBCEEBB8}" type="presOf" srcId="{272077D3-7512-4D34-98C0-0B603231DDD4}" destId="{E7E027FE-1277-45C1-9ACA-A334AA42B42C}" srcOrd="0" destOrd="0" presId="urn:microsoft.com/office/officeart/2005/8/layout/venn1"/>
    <dgm:cxn modelId="{C3855F6A-36B6-416B-93F6-49E703D411FF}" type="presOf" srcId="{BC2F260F-6D7B-43C3-9FA7-CA49FA3267AC}" destId="{105EAD7B-D210-4A19-95E5-A086E06CCA24}" srcOrd="1" destOrd="0" presId="urn:microsoft.com/office/officeart/2005/8/layout/venn1"/>
    <dgm:cxn modelId="{3D524EF0-53AE-4A27-B578-29273CB33014}" srcId="{78B434F5-ABE9-4DE9-A7D4-9CA009ED5420}" destId="{9031CF96-A54E-4968-A5B4-19D6645A18C2}" srcOrd="0" destOrd="0" parTransId="{4FA625BA-B8A3-4D7F-A9C2-9279396EE9F5}" sibTransId="{6CC585C5-2FD5-4899-9B07-A85926EDADE7}"/>
    <dgm:cxn modelId="{70EF55A9-FA74-4533-AF86-B5186B2F3EF4}" type="presOf" srcId="{272077D3-7512-4D34-98C0-0B603231DDD4}" destId="{D7ECB3AA-3BB5-48E1-997D-680856B8E618}" srcOrd="1" destOrd="0" presId="urn:microsoft.com/office/officeart/2005/8/layout/venn1"/>
    <dgm:cxn modelId="{A6BFD00E-F7C3-4CAF-8C61-FA8ECA443FF8}" type="presOf" srcId="{78B434F5-ABE9-4DE9-A7D4-9CA009ED5420}" destId="{050ACFFB-FDD1-4281-B69E-E12574FF995E}" srcOrd="0" destOrd="0" presId="urn:microsoft.com/office/officeart/2005/8/layout/venn1"/>
    <dgm:cxn modelId="{84272F49-BE7A-4A62-9A4A-F864F7CD4732}" srcId="{78B434F5-ABE9-4DE9-A7D4-9CA009ED5420}" destId="{272077D3-7512-4D34-98C0-0B603231DDD4}" srcOrd="1" destOrd="0" parTransId="{2DDD0888-6B5C-48FF-8178-4EB6F63DBFB9}" sibTransId="{5A71AD58-BF83-4E56-8CE9-06044077C258}"/>
    <dgm:cxn modelId="{4A155D26-41A3-4322-8025-9B3F92E658C7}" srcId="{78B434F5-ABE9-4DE9-A7D4-9CA009ED5420}" destId="{BC2F260F-6D7B-43C3-9FA7-CA49FA3267AC}" srcOrd="2" destOrd="0" parTransId="{495A4CE3-4AEA-41B2-9568-6AB90BBCC72E}" sibTransId="{3EB2DE28-FB17-4346-8B45-4649FC66699C}"/>
    <dgm:cxn modelId="{0A9BB649-A034-4F99-A6CE-7BFE3F5F61DC}" type="presOf" srcId="{9031CF96-A54E-4968-A5B4-19D6645A18C2}" destId="{9896BC56-6DB3-42F9-AF95-08BE48E9819A}" srcOrd="0" destOrd="0" presId="urn:microsoft.com/office/officeart/2005/8/layout/venn1"/>
    <dgm:cxn modelId="{41D514B0-0514-4BD8-BD3D-76A76725A5BA}" type="presOf" srcId="{BC2F260F-6D7B-43C3-9FA7-CA49FA3267AC}" destId="{B6FA9059-FD75-46A0-A5AE-8EFB3F95FAEA}" srcOrd="0" destOrd="0" presId="urn:microsoft.com/office/officeart/2005/8/layout/venn1"/>
    <dgm:cxn modelId="{8198AEFD-9933-4420-9C0B-9930704AF2F4}" type="presOf" srcId="{9031CF96-A54E-4968-A5B4-19D6645A18C2}" destId="{3A5E58AA-C68D-463D-9DB4-A043592A7982}" srcOrd="1" destOrd="0" presId="urn:microsoft.com/office/officeart/2005/8/layout/venn1"/>
    <dgm:cxn modelId="{A25E9AEB-5A83-48C5-9A38-6AB90C9171B7}" type="presParOf" srcId="{050ACFFB-FDD1-4281-B69E-E12574FF995E}" destId="{9896BC56-6DB3-42F9-AF95-08BE48E9819A}" srcOrd="0" destOrd="0" presId="urn:microsoft.com/office/officeart/2005/8/layout/venn1"/>
    <dgm:cxn modelId="{1F44AF84-E5AC-4A8C-BAA8-DAB66A640D69}" type="presParOf" srcId="{050ACFFB-FDD1-4281-B69E-E12574FF995E}" destId="{3A5E58AA-C68D-463D-9DB4-A043592A7982}" srcOrd="1" destOrd="0" presId="urn:microsoft.com/office/officeart/2005/8/layout/venn1"/>
    <dgm:cxn modelId="{159C3B7B-1D53-4547-9A81-A4CEE47B93D9}" type="presParOf" srcId="{050ACFFB-FDD1-4281-B69E-E12574FF995E}" destId="{E7E027FE-1277-45C1-9ACA-A334AA42B42C}" srcOrd="2" destOrd="0" presId="urn:microsoft.com/office/officeart/2005/8/layout/venn1"/>
    <dgm:cxn modelId="{56F07C69-FCA7-47A3-BC5E-535BD77A3E74}" type="presParOf" srcId="{050ACFFB-FDD1-4281-B69E-E12574FF995E}" destId="{D7ECB3AA-3BB5-48E1-997D-680856B8E618}" srcOrd="3" destOrd="0" presId="urn:microsoft.com/office/officeart/2005/8/layout/venn1"/>
    <dgm:cxn modelId="{ED999712-4A77-4A31-B847-1E552F189BF8}" type="presParOf" srcId="{050ACFFB-FDD1-4281-B69E-E12574FF995E}" destId="{B6FA9059-FD75-46A0-A5AE-8EFB3F95FAEA}" srcOrd="4" destOrd="0" presId="urn:microsoft.com/office/officeart/2005/8/layout/venn1"/>
    <dgm:cxn modelId="{D8CD6DB3-7B15-49F7-A6CB-033C1454A579}" type="presParOf" srcId="{050ACFFB-FDD1-4281-B69E-E12574FF995E}" destId="{105EAD7B-D210-4A19-95E5-A086E06CCA24}"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C77077C-E7CB-417F-B14C-AF7BCB914B3D}" type="doc">
      <dgm:prSet loTypeId="urn:microsoft.com/office/officeart/2009/3/layout/CircleRelationship" loCatId="relationship" qsTypeId="urn:microsoft.com/office/officeart/2005/8/quickstyle/simple1" qsCatId="simple" csTypeId="urn:microsoft.com/office/officeart/2005/8/colors/colorful1" csCatId="colorful" phldr="1"/>
      <dgm:spPr/>
      <dgm:t>
        <a:bodyPr/>
        <a:lstStyle/>
        <a:p>
          <a:endParaRPr lang="zh-TW" altLang="en-US"/>
        </a:p>
      </dgm:t>
    </dgm:pt>
    <dgm:pt modelId="{94E231A7-9FF4-4275-9718-262E3ED65F81}">
      <dgm:prSet phldrT="[文字]" custT="1"/>
      <dgm:spPr/>
      <dgm:t>
        <a:bodyPr/>
        <a:lstStyle/>
        <a:p>
          <a:r>
            <a:rPr lang="zh-TW" altLang="en-US" sz="4800" dirty="0" smtClean="0">
              <a:latin typeface="微軟正黑體" panose="020B0604030504040204" pitchFamily="34" charset="-120"/>
              <a:ea typeface="微軟正黑體" panose="020B0604030504040204" pitchFamily="34" charset="-120"/>
            </a:rPr>
            <a:t>溫暖</a:t>
          </a:r>
          <a:endParaRPr lang="zh-TW" altLang="en-US" sz="4800" dirty="0">
            <a:latin typeface="微軟正黑體" panose="020B0604030504040204" pitchFamily="34" charset="-120"/>
            <a:ea typeface="微軟正黑體" panose="020B0604030504040204" pitchFamily="34" charset="-120"/>
          </a:endParaRPr>
        </a:p>
      </dgm:t>
    </dgm:pt>
    <dgm:pt modelId="{BF70811E-429E-4BF7-8715-E28A864415A5}" type="parTrans" cxnId="{3D8A1C96-D429-48E9-A12E-EBA9AE3B8FF3}">
      <dgm:prSet/>
      <dgm:spPr/>
      <dgm:t>
        <a:bodyPr/>
        <a:lstStyle/>
        <a:p>
          <a:endParaRPr lang="zh-TW" altLang="en-US">
            <a:latin typeface="微軟正黑體" panose="020B0604030504040204" pitchFamily="34" charset="-120"/>
            <a:ea typeface="微軟正黑體" panose="020B0604030504040204" pitchFamily="34" charset="-120"/>
          </a:endParaRPr>
        </a:p>
      </dgm:t>
    </dgm:pt>
    <dgm:pt modelId="{841FEFFB-780C-4833-B4F5-575729854116}" type="sibTrans" cxnId="{3D8A1C96-D429-48E9-A12E-EBA9AE3B8FF3}">
      <dgm:prSet/>
      <dgm:spPr/>
      <dgm:t>
        <a:bodyPr/>
        <a:lstStyle/>
        <a:p>
          <a:endParaRPr lang="zh-TW" altLang="en-US">
            <a:latin typeface="微軟正黑體" panose="020B0604030504040204" pitchFamily="34" charset="-120"/>
            <a:ea typeface="微軟正黑體" panose="020B0604030504040204" pitchFamily="34" charset="-120"/>
          </a:endParaRPr>
        </a:p>
      </dgm:t>
    </dgm:pt>
    <dgm:pt modelId="{6D136820-933F-42CA-9719-216CE28DA0B9}">
      <dgm:prSet phldrT="[文字]"/>
      <dgm:spPr/>
      <dgm:t>
        <a:bodyPr/>
        <a:lstStyle/>
        <a:p>
          <a:r>
            <a:rPr lang="zh-TW" altLang="en-US" dirty="0" smtClean="0">
              <a:latin typeface="微軟正黑體" panose="020B0604030504040204" pitchFamily="34" charset="-120"/>
              <a:ea typeface="微軟正黑體" panose="020B0604030504040204" pitchFamily="34" charset="-120"/>
            </a:rPr>
            <a:t>慧眼</a:t>
          </a:r>
          <a:endParaRPr lang="zh-TW" altLang="en-US" dirty="0">
            <a:latin typeface="微軟正黑體" panose="020B0604030504040204" pitchFamily="34" charset="-120"/>
            <a:ea typeface="微軟正黑體" panose="020B0604030504040204" pitchFamily="34" charset="-120"/>
          </a:endParaRPr>
        </a:p>
      </dgm:t>
    </dgm:pt>
    <dgm:pt modelId="{0A546FCF-C2C7-4935-BE17-05E4D81E380B}" type="parTrans" cxnId="{FA9E2060-6E70-49C3-AD78-F431EA5D4082}">
      <dgm:prSet/>
      <dgm:spPr/>
      <dgm:t>
        <a:bodyPr/>
        <a:lstStyle/>
        <a:p>
          <a:endParaRPr lang="zh-TW" altLang="en-US">
            <a:latin typeface="微軟正黑體" panose="020B0604030504040204" pitchFamily="34" charset="-120"/>
            <a:ea typeface="微軟正黑體" panose="020B0604030504040204" pitchFamily="34" charset="-120"/>
          </a:endParaRPr>
        </a:p>
      </dgm:t>
    </dgm:pt>
    <dgm:pt modelId="{243FE221-2F25-46C6-8B11-62CD00448354}" type="sibTrans" cxnId="{FA9E2060-6E70-49C3-AD78-F431EA5D4082}">
      <dgm:prSet/>
      <dgm:spPr/>
      <dgm:t>
        <a:bodyPr/>
        <a:lstStyle/>
        <a:p>
          <a:endParaRPr lang="zh-TW" altLang="en-US">
            <a:latin typeface="微軟正黑體" panose="020B0604030504040204" pitchFamily="34" charset="-120"/>
            <a:ea typeface="微軟正黑體" panose="020B0604030504040204" pitchFamily="34" charset="-120"/>
          </a:endParaRPr>
        </a:p>
      </dgm:t>
    </dgm:pt>
    <dgm:pt modelId="{1B71A65B-CF9A-411F-A928-895BE0ADA833}">
      <dgm:prSet phldrT="[文字]"/>
      <dgm:spPr/>
      <dgm:t>
        <a:bodyPr/>
        <a:lstStyle/>
        <a:p>
          <a:r>
            <a:rPr lang="zh-TW" altLang="en-US" dirty="0" smtClean="0">
              <a:latin typeface="微軟正黑體" panose="020B0604030504040204" pitchFamily="34" charset="-120"/>
              <a:ea typeface="微軟正黑體" panose="020B0604030504040204" pitchFamily="34" charset="-120"/>
            </a:rPr>
            <a:t>慧心</a:t>
          </a:r>
          <a:endParaRPr lang="zh-TW" altLang="en-US" dirty="0">
            <a:latin typeface="微軟正黑體" panose="020B0604030504040204" pitchFamily="34" charset="-120"/>
            <a:ea typeface="微軟正黑體" panose="020B0604030504040204" pitchFamily="34" charset="-120"/>
          </a:endParaRPr>
        </a:p>
      </dgm:t>
    </dgm:pt>
    <dgm:pt modelId="{1936A6AB-A16B-4137-8A83-50124839DD84}" type="parTrans" cxnId="{F03046FA-7558-4720-98DD-054C5DA480B8}">
      <dgm:prSet/>
      <dgm:spPr/>
      <dgm:t>
        <a:bodyPr/>
        <a:lstStyle/>
        <a:p>
          <a:endParaRPr lang="zh-TW" altLang="en-US">
            <a:latin typeface="微軟正黑體" panose="020B0604030504040204" pitchFamily="34" charset="-120"/>
            <a:ea typeface="微軟正黑體" panose="020B0604030504040204" pitchFamily="34" charset="-120"/>
          </a:endParaRPr>
        </a:p>
      </dgm:t>
    </dgm:pt>
    <dgm:pt modelId="{250A6511-58F3-4942-8E7F-81C6B3BBFC2B}" type="sibTrans" cxnId="{F03046FA-7558-4720-98DD-054C5DA480B8}">
      <dgm:prSet/>
      <dgm:spPr/>
      <dgm:t>
        <a:bodyPr/>
        <a:lstStyle/>
        <a:p>
          <a:endParaRPr lang="zh-TW" altLang="en-US">
            <a:latin typeface="微軟正黑體" panose="020B0604030504040204" pitchFamily="34" charset="-120"/>
            <a:ea typeface="微軟正黑體" panose="020B0604030504040204" pitchFamily="34" charset="-120"/>
          </a:endParaRPr>
        </a:p>
      </dgm:t>
    </dgm:pt>
    <dgm:pt modelId="{1205C6A2-543D-45E5-B6EB-0811A2DB7534}" type="pres">
      <dgm:prSet presAssocID="{CC77077C-E7CB-417F-B14C-AF7BCB914B3D}" presName="Name0" presStyleCnt="0">
        <dgm:presLayoutVars>
          <dgm:chMax val="1"/>
          <dgm:chPref val="1"/>
        </dgm:presLayoutVars>
      </dgm:prSet>
      <dgm:spPr/>
      <dgm:t>
        <a:bodyPr/>
        <a:lstStyle/>
        <a:p>
          <a:endParaRPr lang="zh-TW" altLang="en-US"/>
        </a:p>
      </dgm:t>
    </dgm:pt>
    <dgm:pt modelId="{33B2A322-0C4D-4A35-886A-332F2D204D67}" type="pres">
      <dgm:prSet presAssocID="{94E231A7-9FF4-4275-9718-262E3ED65F81}" presName="Parent" presStyleLbl="node0" presStyleIdx="0" presStyleCnt="1">
        <dgm:presLayoutVars>
          <dgm:chMax val="5"/>
          <dgm:chPref val="5"/>
        </dgm:presLayoutVars>
      </dgm:prSet>
      <dgm:spPr/>
      <dgm:t>
        <a:bodyPr/>
        <a:lstStyle/>
        <a:p>
          <a:endParaRPr lang="zh-TW" altLang="en-US"/>
        </a:p>
      </dgm:t>
    </dgm:pt>
    <dgm:pt modelId="{38F8C056-9E25-4DAE-9CD1-032EE84CC922}" type="pres">
      <dgm:prSet presAssocID="{94E231A7-9FF4-4275-9718-262E3ED65F81}" presName="Accent1" presStyleLbl="node1" presStyleIdx="0" presStyleCnt="13"/>
      <dgm:spPr/>
    </dgm:pt>
    <dgm:pt modelId="{9B34993F-5046-4CFA-9A9E-037B6E35D2F1}" type="pres">
      <dgm:prSet presAssocID="{94E231A7-9FF4-4275-9718-262E3ED65F81}" presName="Accent2" presStyleLbl="node1" presStyleIdx="1" presStyleCnt="13" custLinFactY="-574160" custLinFactNeighborX="12399" custLinFactNeighborY="-600000"/>
      <dgm:spPr/>
    </dgm:pt>
    <dgm:pt modelId="{E0EC81A9-73D7-4804-B5AD-3A1EEB291E7E}" type="pres">
      <dgm:prSet presAssocID="{94E231A7-9FF4-4275-9718-262E3ED65F81}" presName="Accent3" presStyleLbl="node1" presStyleIdx="2" presStyleCnt="13" custLinFactY="-100000" custLinFactNeighborX="27022" custLinFactNeighborY="-183946"/>
      <dgm:spPr/>
    </dgm:pt>
    <dgm:pt modelId="{5AE1F529-7F9F-4A80-9923-D1C0377317EE}" type="pres">
      <dgm:prSet presAssocID="{94E231A7-9FF4-4275-9718-262E3ED65F81}" presName="Accent4" presStyleLbl="node1" presStyleIdx="3" presStyleCnt="13"/>
      <dgm:spPr/>
    </dgm:pt>
    <dgm:pt modelId="{15DA9D68-9D0F-4AEC-AE3A-0CD7B4EBB803}" type="pres">
      <dgm:prSet presAssocID="{94E231A7-9FF4-4275-9718-262E3ED65F81}" presName="Accent5" presStyleLbl="node1" presStyleIdx="4" presStyleCnt="13" custLinFactY="500000" custLinFactNeighborX="-70568" custLinFactNeighborY="506601"/>
      <dgm:spPr/>
    </dgm:pt>
    <dgm:pt modelId="{48A8D9EA-4270-4B47-BD97-4040ECCC839C}" type="pres">
      <dgm:prSet presAssocID="{94E231A7-9FF4-4275-9718-262E3ED65F81}" presName="Accent6" presStyleLbl="node1" presStyleIdx="5" presStyleCnt="13"/>
      <dgm:spPr/>
    </dgm:pt>
    <dgm:pt modelId="{6BEC6531-E90D-4F78-B2C6-64FF415EC24D}" type="pres">
      <dgm:prSet presAssocID="{6D136820-933F-42CA-9719-216CE28DA0B9}" presName="Child1" presStyleLbl="node1" presStyleIdx="6" presStyleCnt="13" custScaleX="144079" custScaleY="141064" custLinFactX="100000" custLinFactNeighborX="195800" custLinFactNeighborY="46165">
        <dgm:presLayoutVars>
          <dgm:chMax val="0"/>
          <dgm:chPref val="0"/>
        </dgm:presLayoutVars>
      </dgm:prSet>
      <dgm:spPr/>
      <dgm:t>
        <a:bodyPr/>
        <a:lstStyle/>
        <a:p>
          <a:endParaRPr lang="zh-TW" altLang="en-US"/>
        </a:p>
      </dgm:t>
    </dgm:pt>
    <dgm:pt modelId="{26E7FDA2-4068-40E8-9166-093A42DF7A11}" type="pres">
      <dgm:prSet presAssocID="{6D136820-933F-42CA-9719-216CE28DA0B9}" presName="Accent7" presStyleCnt="0"/>
      <dgm:spPr/>
    </dgm:pt>
    <dgm:pt modelId="{48256ABC-B86C-47E9-AD50-F58DBC4C33BC}" type="pres">
      <dgm:prSet presAssocID="{6D136820-933F-42CA-9719-216CE28DA0B9}" presName="AccentHold1" presStyleLbl="node1" presStyleIdx="7" presStyleCnt="13"/>
      <dgm:spPr/>
    </dgm:pt>
    <dgm:pt modelId="{A55B5555-F1BE-4E91-84E9-ACECA1DBD184}" type="pres">
      <dgm:prSet presAssocID="{6D136820-933F-42CA-9719-216CE28DA0B9}" presName="Accent8" presStyleCnt="0"/>
      <dgm:spPr/>
    </dgm:pt>
    <dgm:pt modelId="{E9B423CE-C9E8-43C8-84F2-4F7BAC683871}" type="pres">
      <dgm:prSet presAssocID="{6D136820-933F-42CA-9719-216CE28DA0B9}" presName="AccentHold2" presStyleLbl="node1" presStyleIdx="8" presStyleCnt="13"/>
      <dgm:spPr/>
    </dgm:pt>
    <dgm:pt modelId="{F4D27AF1-F8BA-49A0-A470-CBFF6FB436DF}" type="pres">
      <dgm:prSet presAssocID="{1B71A65B-CF9A-411F-A928-895BE0ADA833}" presName="Child2" presStyleLbl="node1" presStyleIdx="9" presStyleCnt="13" custScaleX="159331" custScaleY="148686" custLinFactX="-136403" custLinFactNeighborX="-200000" custLinFactNeighborY="16474">
        <dgm:presLayoutVars>
          <dgm:chMax val="0"/>
          <dgm:chPref val="0"/>
        </dgm:presLayoutVars>
      </dgm:prSet>
      <dgm:spPr/>
      <dgm:t>
        <a:bodyPr/>
        <a:lstStyle/>
        <a:p>
          <a:endParaRPr lang="zh-TW" altLang="en-US"/>
        </a:p>
      </dgm:t>
    </dgm:pt>
    <dgm:pt modelId="{F8F1898C-50C6-46AC-8D72-133602256502}" type="pres">
      <dgm:prSet presAssocID="{1B71A65B-CF9A-411F-A928-895BE0ADA833}" presName="Accent9" presStyleCnt="0"/>
      <dgm:spPr/>
    </dgm:pt>
    <dgm:pt modelId="{F47F99FA-F8BD-4678-9E4C-C6866BF3977A}" type="pres">
      <dgm:prSet presAssocID="{1B71A65B-CF9A-411F-A928-895BE0ADA833}" presName="AccentHold1" presStyleLbl="node1" presStyleIdx="10" presStyleCnt="13" custLinFactNeighborX="-9696" custLinFactNeighborY="34988"/>
      <dgm:spPr/>
    </dgm:pt>
    <dgm:pt modelId="{2BBBC92D-D177-483C-9D41-D4A7E9B2730E}" type="pres">
      <dgm:prSet presAssocID="{1B71A65B-CF9A-411F-A928-895BE0ADA833}" presName="Accent10" presStyleCnt="0"/>
      <dgm:spPr/>
    </dgm:pt>
    <dgm:pt modelId="{FB75EA0D-5D3D-4562-9E84-EB3C3D803622}" type="pres">
      <dgm:prSet presAssocID="{1B71A65B-CF9A-411F-A928-895BE0ADA833}" presName="AccentHold2" presStyleLbl="node1" presStyleIdx="11" presStyleCnt="13"/>
      <dgm:spPr/>
    </dgm:pt>
    <dgm:pt modelId="{E05BF689-5747-4504-960E-0E83DA2B64F9}" type="pres">
      <dgm:prSet presAssocID="{1B71A65B-CF9A-411F-A928-895BE0ADA833}" presName="Accent11" presStyleCnt="0"/>
      <dgm:spPr/>
    </dgm:pt>
    <dgm:pt modelId="{ACBB4281-6A32-4E91-81B2-EDFA67451A78}" type="pres">
      <dgm:prSet presAssocID="{1B71A65B-CF9A-411F-A928-895BE0ADA833}" presName="AccentHold3" presStyleLbl="node1" presStyleIdx="12" presStyleCnt="13"/>
      <dgm:spPr/>
    </dgm:pt>
  </dgm:ptLst>
  <dgm:cxnLst>
    <dgm:cxn modelId="{8032FE33-7F9D-4E5B-8C1F-00962B6E3D9F}" type="presOf" srcId="{6D136820-933F-42CA-9719-216CE28DA0B9}" destId="{6BEC6531-E90D-4F78-B2C6-64FF415EC24D}" srcOrd="0" destOrd="0" presId="urn:microsoft.com/office/officeart/2009/3/layout/CircleRelationship"/>
    <dgm:cxn modelId="{8973B7C7-02EC-4124-9BE8-277518BC6551}" type="presOf" srcId="{CC77077C-E7CB-417F-B14C-AF7BCB914B3D}" destId="{1205C6A2-543D-45E5-B6EB-0811A2DB7534}" srcOrd="0" destOrd="0" presId="urn:microsoft.com/office/officeart/2009/3/layout/CircleRelationship"/>
    <dgm:cxn modelId="{F03046FA-7558-4720-98DD-054C5DA480B8}" srcId="{94E231A7-9FF4-4275-9718-262E3ED65F81}" destId="{1B71A65B-CF9A-411F-A928-895BE0ADA833}" srcOrd="1" destOrd="0" parTransId="{1936A6AB-A16B-4137-8A83-50124839DD84}" sibTransId="{250A6511-58F3-4942-8E7F-81C6B3BBFC2B}"/>
    <dgm:cxn modelId="{6E829578-15AB-498B-91C3-B4F9CE216B5F}" type="presOf" srcId="{1B71A65B-CF9A-411F-A928-895BE0ADA833}" destId="{F4D27AF1-F8BA-49A0-A470-CBFF6FB436DF}" srcOrd="0" destOrd="0" presId="urn:microsoft.com/office/officeart/2009/3/layout/CircleRelationship"/>
    <dgm:cxn modelId="{3D8A1C96-D429-48E9-A12E-EBA9AE3B8FF3}" srcId="{CC77077C-E7CB-417F-B14C-AF7BCB914B3D}" destId="{94E231A7-9FF4-4275-9718-262E3ED65F81}" srcOrd="0" destOrd="0" parTransId="{BF70811E-429E-4BF7-8715-E28A864415A5}" sibTransId="{841FEFFB-780C-4833-B4F5-575729854116}"/>
    <dgm:cxn modelId="{3DB4B681-C8CE-49C0-9F20-AFC1A57318D3}" type="presOf" srcId="{94E231A7-9FF4-4275-9718-262E3ED65F81}" destId="{33B2A322-0C4D-4A35-886A-332F2D204D67}" srcOrd="0" destOrd="0" presId="urn:microsoft.com/office/officeart/2009/3/layout/CircleRelationship"/>
    <dgm:cxn modelId="{FA9E2060-6E70-49C3-AD78-F431EA5D4082}" srcId="{94E231A7-9FF4-4275-9718-262E3ED65F81}" destId="{6D136820-933F-42CA-9719-216CE28DA0B9}" srcOrd="0" destOrd="0" parTransId="{0A546FCF-C2C7-4935-BE17-05E4D81E380B}" sibTransId="{243FE221-2F25-46C6-8B11-62CD00448354}"/>
    <dgm:cxn modelId="{8CE3DC61-6BEA-4F2B-BD92-156047CF91C8}" type="presParOf" srcId="{1205C6A2-543D-45E5-B6EB-0811A2DB7534}" destId="{33B2A322-0C4D-4A35-886A-332F2D204D67}" srcOrd="0" destOrd="0" presId="urn:microsoft.com/office/officeart/2009/3/layout/CircleRelationship"/>
    <dgm:cxn modelId="{E022BDA2-73F5-4D5D-9AF5-CF135C260541}" type="presParOf" srcId="{1205C6A2-543D-45E5-B6EB-0811A2DB7534}" destId="{38F8C056-9E25-4DAE-9CD1-032EE84CC922}" srcOrd="1" destOrd="0" presId="urn:microsoft.com/office/officeart/2009/3/layout/CircleRelationship"/>
    <dgm:cxn modelId="{A04D7842-A2F6-41D2-B206-100626F44FDE}" type="presParOf" srcId="{1205C6A2-543D-45E5-B6EB-0811A2DB7534}" destId="{9B34993F-5046-4CFA-9A9E-037B6E35D2F1}" srcOrd="2" destOrd="0" presId="urn:microsoft.com/office/officeart/2009/3/layout/CircleRelationship"/>
    <dgm:cxn modelId="{0D1123F5-08FF-4320-BFEB-F3AFBADADBDB}" type="presParOf" srcId="{1205C6A2-543D-45E5-B6EB-0811A2DB7534}" destId="{E0EC81A9-73D7-4804-B5AD-3A1EEB291E7E}" srcOrd="3" destOrd="0" presId="urn:microsoft.com/office/officeart/2009/3/layout/CircleRelationship"/>
    <dgm:cxn modelId="{1114F2F2-45D2-4FDD-AB7A-EBCDC9844002}" type="presParOf" srcId="{1205C6A2-543D-45E5-B6EB-0811A2DB7534}" destId="{5AE1F529-7F9F-4A80-9923-D1C0377317EE}" srcOrd="4" destOrd="0" presId="urn:microsoft.com/office/officeart/2009/3/layout/CircleRelationship"/>
    <dgm:cxn modelId="{C3015050-6BBF-42DC-AFA9-26CA533EE190}" type="presParOf" srcId="{1205C6A2-543D-45E5-B6EB-0811A2DB7534}" destId="{15DA9D68-9D0F-4AEC-AE3A-0CD7B4EBB803}" srcOrd="5" destOrd="0" presId="urn:microsoft.com/office/officeart/2009/3/layout/CircleRelationship"/>
    <dgm:cxn modelId="{33A4BF00-FC0E-4788-8A0E-852D75578AF9}" type="presParOf" srcId="{1205C6A2-543D-45E5-B6EB-0811A2DB7534}" destId="{48A8D9EA-4270-4B47-BD97-4040ECCC839C}" srcOrd="6" destOrd="0" presId="urn:microsoft.com/office/officeart/2009/3/layout/CircleRelationship"/>
    <dgm:cxn modelId="{58BEC9C0-91C3-49CA-83B9-337D0B6E2E68}" type="presParOf" srcId="{1205C6A2-543D-45E5-B6EB-0811A2DB7534}" destId="{6BEC6531-E90D-4F78-B2C6-64FF415EC24D}" srcOrd="7" destOrd="0" presId="urn:microsoft.com/office/officeart/2009/3/layout/CircleRelationship"/>
    <dgm:cxn modelId="{31FC5805-C251-481A-92B5-606AFA7BDCD9}" type="presParOf" srcId="{1205C6A2-543D-45E5-B6EB-0811A2DB7534}" destId="{26E7FDA2-4068-40E8-9166-093A42DF7A11}" srcOrd="8" destOrd="0" presId="urn:microsoft.com/office/officeart/2009/3/layout/CircleRelationship"/>
    <dgm:cxn modelId="{38E036A9-6F3E-4A09-AC16-8FB29E2DC7BF}" type="presParOf" srcId="{26E7FDA2-4068-40E8-9166-093A42DF7A11}" destId="{48256ABC-B86C-47E9-AD50-F58DBC4C33BC}" srcOrd="0" destOrd="0" presId="urn:microsoft.com/office/officeart/2009/3/layout/CircleRelationship"/>
    <dgm:cxn modelId="{7B80F24C-80A6-4F35-9A2C-5C2CBA6B5397}" type="presParOf" srcId="{1205C6A2-543D-45E5-B6EB-0811A2DB7534}" destId="{A55B5555-F1BE-4E91-84E9-ACECA1DBD184}" srcOrd="9" destOrd="0" presId="urn:microsoft.com/office/officeart/2009/3/layout/CircleRelationship"/>
    <dgm:cxn modelId="{40CC29C7-6333-4C17-83E2-7654957A023A}" type="presParOf" srcId="{A55B5555-F1BE-4E91-84E9-ACECA1DBD184}" destId="{E9B423CE-C9E8-43C8-84F2-4F7BAC683871}" srcOrd="0" destOrd="0" presId="urn:microsoft.com/office/officeart/2009/3/layout/CircleRelationship"/>
    <dgm:cxn modelId="{FF232141-2241-4E6D-BB79-72A87F2E8493}" type="presParOf" srcId="{1205C6A2-543D-45E5-B6EB-0811A2DB7534}" destId="{F4D27AF1-F8BA-49A0-A470-CBFF6FB436DF}" srcOrd="10" destOrd="0" presId="urn:microsoft.com/office/officeart/2009/3/layout/CircleRelationship"/>
    <dgm:cxn modelId="{B334ADCB-6453-4973-929E-C1D5FE9344DB}" type="presParOf" srcId="{1205C6A2-543D-45E5-B6EB-0811A2DB7534}" destId="{F8F1898C-50C6-46AC-8D72-133602256502}" srcOrd="11" destOrd="0" presId="urn:microsoft.com/office/officeart/2009/3/layout/CircleRelationship"/>
    <dgm:cxn modelId="{CA928A56-0747-4C0A-9F99-222F1AFE89D4}" type="presParOf" srcId="{F8F1898C-50C6-46AC-8D72-133602256502}" destId="{F47F99FA-F8BD-4678-9E4C-C6866BF3977A}" srcOrd="0" destOrd="0" presId="urn:microsoft.com/office/officeart/2009/3/layout/CircleRelationship"/>
    <dgm:cxn modelId="{28006F88-80B5-4F69-8AB2-D9831BE16D71}" type="presParOf" srcId="{1205C6A2-543D-45E5-B6EB-0811A2DB7534}" destId="{2BBBC92D-D177-483C-9D41-D4A7E9B2730E}" srcOrd="12" destOrd="0" presId="urn:microsoft.com/office/officeart/2009/3/layout/CircleRelationship"/>
    <dgm:cxn modelId="{19246FE5-2D43-45E6-BC60-D366C1046E46}" type="presParOf" srcId="{2BBBC92D-D177-483C-9D41-D4A7E9B2730E}" destId="{FB75EA0D-5D3D-4562-9E84-EB3C3D803622}" srcOrd="0" destOrd="0" presId="urn:microsoft.com/office/officeart/2009/3/layout/CircleRelationship"/>
    <dgm:cxn modelId="{E3116ADE-4F57-4227-B563-C3D7DD7D47C6}" type="presParOf" srcId="{1205C6A2-543D-45E5-B6EB-0811A2DB7534}" destId="{E05BF689-5747-4504-960E-0E83DA2B64F9}" srcOrd="13" destOrd="0" presId="urn:microsoft.com/office/officeart/2009/3/layout/CircleRelationship"/>
    <dgm:cxn modelId="{C8CE2AD1-274E-4E88-8821-2ACD656AE12F}" type="presParOf" srcId="{E05BF689-5747-4504-960E-0E83DA2B64F9}" destId="{ACBB4281-6A32-4E91-81B2-EDFA67451A78}" srcOrd="0" destOrd="0" presId="urn:microsoft.com/office/officeart/2009/3/layout/CircleRelationshi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F930CA-00D5-484F-8952-64B164A515C7}"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zh-TW" altLang="en-US"/>
        </a:p>
      </dgm:t>
    </dgm:pt>
    <dgm:pt modelId="{962C018D-EB89-443D-A21E-CCB1E2F40057}">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zh-TW" altLang="en-US" sz="2400" b="1" dirty="0" smtClean="0">
              <a:latin typeface="微軟正黑體" panose="020B0604030504040204" pitchFamily="34" charset="-120"/>
              <a:ea typeface="微軟正黑體" panose="020B0604030504040204" pitchFamily="34" charset="-120"/>
            </a:rPr>
            <a:t>一、校園中的刻板印象</a:t>
          </a:r>
          <a:endParaRPr lang="zh-TW" altLang="en-US" sz="2400" dirty="0" smtClean="0">
            <a:latin typeface="微軟正黑體" panose="020B0604030504040204" pitchFamily="34" charset="-120"/>
            <a:ea typeface="微軟正黑體" panose="020B0604030504040204" pitchFamily="34" charset="-120"/>
          </a:endParaRPr>
        </a:p>
      </dgm:t>
    </dgm:pt>
    <dgm:pt modelId="{995A127E-EC76-494D-B1A0-C3E498B00B92}" type="parTrans" cxnId="{EB93F3B8-2BCF-4F01-9F90-C17D3CE4B54A}">
      <dgm:prSet/>
      <dgm:spPr/>
      <dgm:t>
        <a:bodyPr/>
        <a:lstStyle/>
        <a:p>
          <a:endParaRPr lang="zh-TW" altLang="en-US"/>
        </a:p>
      </dgm:t>
    </dgm:pt>
    <dgm:pt modelId="{23F35A8C-4FC5-4CE5-A9FE-A60C6C8482C9}" type="sibTrans" cxnId="{EB93F3B8-2BCF-4F01-9F90-C17D3CE4B54A}">
      <dgm:prSet/>
      <dgm:spPr/>
      <dgm:t>
        <a:bodyPr/>
        <a:lstStyle/>
        <a:p>
          <a:endParaRPr lang="zh-TW" altLang="en-US"/>
        </a:p>
      </dgm:t>
    </dgm:pt>
    <dgm:pt modelId="{E198ED0E-3884-43BB-97E7-214A2036CDBA}">
      <dgm:prSet custT="1"/>
      <dgm:spPr/>
      <dgm:t>
        <a:bodyPr/>
        <a:lstStyle/>
        <a:p>
          <a:pPr rtl="0"/>
          <a:r>
            <a:rPr lang="zh-TW" altLang="en-US" sz="2400" dirty="0" smtClean="0">
              <a:latin typeface="標楷體" panose="03000509000000000000" pitchFamily="65" charset="-120"/>
              <a:ea typeface="標楷體" panose="03000509000000000000" pitchFamily="65" charset="-120"/>
            </a:rPr>
            <a:t>因為足夠優秀而擔任？</a:t>
          </a:r>
          <a:endParaRPr lang="zh-TW" altLang="en-US" sz="2400" dirty="0">
            <a:latin typeface="標楷體" panose="03000509000000000000" pitchFamily="65" charset="-120"/>
            <a:ea typeface="標楷體" panose="03000509000000000000" pitchFamily="65" charset="-120"/>
          </a:endParaRPr>
        </a:p>
      </dgm:t>
    </dgm:pt>
    <dgm:pt modelId="{62929F9D-121D-4DD3-BEDA-B8FFDCB8061E}" type="parTrans" cxnId="{1E7638FD-18B3-4CE5-BBCD-C74F0264A97C}">
      <dgm:prSet/>
      <dgm:spPr/>
      <dgm:t>
        <a:bodyPr/>
        <a:lstStyle/>
        <a:p>
          <a:endParaRPr lang="zh-TW" altLang="en-US"/>
        </a:p>
      </dgm:t>
    </dgm:pt>
    <dgm:pt modelId="{4B9478F6-A47E-4E7F-AEBD-127B8FBDB2A4}" type="sibTrans" cxnId="{1E7638FD-18B3-4CE5-BBCD-C74F0264A97C}">
      <dgm:prSet/>
      <dgm:spPr/>
      <dgm:t>
        <a:bodyPr/>
        <a:lstStyle/>
        <a:p>
          <a:endParaRPr lang="zh-TW" altLang="en-US"/>
        </a:p>
      </dgm:t>
    </dgm:pt>
    <dgm:pt modelId="{55EE19EF-5084-4DF5-B968-0D88777DF009}">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zh-TW" altLang="en-US" sz="2400" b="1" dirty="0" smtClean="0">
              <a:latin typeface="微軟正黑體" panose="020B0604030504040204" pitchFamily="34" charset="-120"/>
              <a:ea typeface="微軟正黑體" panose="020B0604030504040204" pitchFamily="34" charset="-120"/>
            </a:rPr>
            <a:t>二、期待輔導人員的角色與功能</a:t>
          </a:r>
          <a:endParaRPr lang="zh-TW" altLang="en-US" sz="2400" dirty="0" smtClean="0">
            <a:latin typeface="微軟正黑體" panose="020B0604030504040204" pitchFamily="34" charset="-120"/>
            <a:ea typeface="微軟正黑體" panose="020B0604030504040204" pitchFamily="34" charset="-120"/>
          </a:endParaRPr>
        </a:p>
      </dgm:t>
    </dgm:pt>
    <dgm:pt modelId="{7B5F8BAA-3A6C-40AD-8742-75E8A258E535}" type="parTrans" cxnId="{B780A04F-0614-4071-88B8-B1E20A9DECCC}">
      <dgm:prSet/>
      <dgm:spPr/>
      <dgm:t>
        <a:bodyPr/>
        <a:lstStyle/>
        <a:p>
          <a:endParaRPr lang="zh-TW" altLang="en-US"/>
        </a:p>
      </dgm:t>
    </dgm:pt>
    <dgm:pt modelId="{1B62FE74-2E0B-4ABE-8639-64E1C3F38C7C}" type="sibTrans" cxnId="{B780A04F-0614-4071-88B8-B1E20A9DECCC}">
      <dgm:prSet/>
      <dgm:spPr/>
      <dgm:t>
        <a:bodyPr/>
        <a:lstStyle/>
        <a:p>
          <a:endParaRPr lang="zh-TW" altLang="en-US"/>
        </a:p>
      </dgm:t>
    </dgm:pt>
    <dgm:pt modelId="{FA2B1544-780A-47E3-8D95-3B1ABA470682}">
      <dgm:prSet custT="1"/>
      <dgm:spPr/>
      <dgm:t>
        <a:bodyPr/>
        <a:lstStyle/>
        <a:p>
          <a:pPr rtl="0"/>
          <a:r>
            <a:rPr lang="zh-TW" altLang="en-US" sz="2400" dirty="0" smtClean="0">
              <a:latin typeface="標楷體" panose="03000509000000000000" pitchFamily="65" charset="-120"/>
              <a:ea typeface="標楷體" panose="03000509000000000000" pitchFamily="65" charset="-120"/>
              <a:sym typeface="Wingdings 2"/>
            </a:rPr>
            <a:t>幫忙處理學生所有相對「麻煩」的問題</a:t>
          </a:r>
          <a:endParaRPr lang="zh-TW" altLang="en-US" sz="2400" dirty="0">
            <a:latin typeface="標楷體" panose="03000509000000000000" pitchFamily="65" charset="-120"/>
            <a:ea typeface="標楷體" panose="03000509000000000000" pitchFamily="65" charset="-120"/>
          </a:endParaRPr>
        </a:p>
      </dgm:t>
    </dgm:pt>
    <dgm:pt modelId="{D7D3474D-7BD2-4DDF-942B-6ECEC8FADAB8}" type="parTrans" cxnId="{B807AB23-9586-460B-B2E7-B945935D183C}">
      <dgm:prSet/>
      <dgm:spPr/>
      <dgm:t>
        <a:bodyPr/>
        <a:lstStyle/>
        <a:p>
          <a:endParaRPr lang="zh-TW" altLang="en-US"/>
        </a:p>
      </dgm:t>
    </dgm:pt>
    <dgm:pt modelId="{217A92FD-3003-46EB-A71F-F7C8A67FC00C}" type="sibTrans" cxnId="{B807AB23-9586-460B-B2E7-B945935D183C}">
      <dgm:prSet/>
      <dgm:spPr/>
      <dgm:t>
        <a:bodyPr/>
        <a:lstStyle/>
        <a:p>
          <a:endParaRPr lang="zh-TW" altLang="en-US"/>
        </a:p>
      </dgm:t>
    </dgm:pt>
    <dgm:pt modelId="{404777B1-2BEA-43AB-91F5-EB3AF9126A44}">
      <dgm:prSet custT="1"/>
      <dgm:spPr/>
      <dgm:t>
        <a:bodyPr/>
        <a:lstStyle/>
        <a:p>
          <a:pPr rtl="0"/>
          <a:r>
            <a:rPr lang="zh-TW" altLang="en-US" sz="2400" b="1" dirty="0" smtClean="0">
              <a:latin typeface="微軟正黑體" panose="020B0604030504040204" pitchFamily="34" charset="-120"/>
              <a:ea typeface="微軟正黑體" panose="020B0604030504040204" pitchFamily="34" charset="-120"/>
            </a:rPr>
            <a:t>三、看待專業展現</a:t>
          </a:r>
          <a:endParaRPr lang="zh-TW" altLang="en-US" sz="2400" dirty="0">
            <a:latin typeface="微軟正黑體" panose="020B0604030504040204" pitchFamily="34" charset="-120"/>
            <a:ea typeface="微軟正黑體" panose="020B0604030504040204" pitchFamily="34" charset="-120"/>
          </a:endParaRPr>
        </a:p>
      </dgm:t>
    </dgm:pt>
    <dgm:pt modelId="{AA33A7CB-7284-4BB8-B41F-C06B9FDC4FDF}" type="sibTrans" cxnId="{473887CF-8AB6-4D63-951B-99336859BB1B}">
      <dgm:prSet/>
      <dgm:spPr/>
      <dgm:t>
        <a:bodyPr/>
        <a:lstStyle/>
        <a:p>
          <a:endParaRPr lang="zh-TW" altLang="en-US"/>
        </a:p>
      </dgm:t>
    </dgm:pt>
    <dgm:pt modelId="{F09D11B4-8B36-466B-A425-A5D600B8ACF9}" type="parTrans" cxnId="{473887CF-8AB6-4D63-951B-99336859BB1B}">
      <dgm:prSet/>
      <dgm:spPr/>
      <dgm:t>
        <a:bodyPr/>
        <a:lstStyle/>
        <a:p>
          <a:endParaRPr lang="zh-TW" altLang="en-US"/>
        </a:p>
      </dgm:t>
    </dgm:pt>
    <dgm:pt modelId="{F4E1A1E0-0BF4-4C75-AA0F-66770023CDF2}">
      <dgm:prSet custT="1"/>
      <dgm:spPr/>
      <dgm:t>
        <a:bodyPr/>
        <a:lstStyle/>
        <a:p>
          <a:pPr rtl="0"/>
          <a:r>
            <a:rPr lang="zh-TW" altLang="en-US" sz="2400" dirty="0" smtClean="0">
              <a:latin typeface="標楷體" panose="03000509000000000000" pitchFamily="65" charset="-120"/>
              <a:ea typeface="標楷體" panose="03000509000000000000" pitchFamily="65" charset="-120"/>
            </a:rPr>
            <a:t>改變學生不當行為</a:t>
          </a:r>
          <a:r>
            <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dirty="0" smtClean="0">
              <a:latin typeface="標楷體" panose="03000509000000000000" pitchFamily="65" charset="-120"/>
              <a:ea typeface="標楷體" panose="03000509000000000000" pitchFamily="65" charset="-120"/>
            </a:rPr>
            <a:t>有時問題不在學生</a:t>
          </a:r>
          <a:endParaRPr lang="zh-TW" altLang="en-US" sz="2400" dirty="0">
            <a:latin typeface="標楷體" panose="03000509000000000000" pitchFamily="65" charset="-120"/>
            <a:ea typeface="標楷體" panose="03000509000000000000" pitchFamily="65" charset="-120"/>
          </a:endParaRPr>
        </a:p>
      </dgm:t>
    </dgm:pt>
    <dgm:pt modelId="{854F007D-2C85-4D20-9DC6-AD6EB8849B93}" type="sibTrans" cxnId="{5834DE6A-8E2E-4664-AEC7-C9AD7D45C28A}">
      <dgm:prSet/>
      <dgm:spPr/>
      <dgm:t>
        <a:bodyPr/>
        <a:lstStyle/>
        <a:p>
          <a:endParaRPr lang="zh-TW" altLang="en-US"/>
        </a:p>
      </dgm:t>
    </dgm:pt>
    <dgm:pt modelId="{6E73244F-1DBB-4C5C-B385-779999EFAC97}" type="parTrans" cxnId="{5834DE6A-8E2E-4664-AEC7-C9AD7D45C28A}">
      <dgm:prSet/>
      <dgm:spPr/>
      <dgm:t>
        <a:bodyPr/>
        <a:lstStyle/>
        <a:p>
          <a:endParaRPr lang="zh-TW" altLang="en-US"/>
        </a:p>
      </dgm:t>
    </dgm:pt>
    <dgm:pt modelId="{C102FB49-ECDA-48CC-8BD1-C69BE31C524E}">
      <dgm:prSet custT="1"/>
      <dgm:spPr/>
      <dgm:t>
        <a:bodyPr/>
        <a:lstStyle/>
        <a:p>
          <a:pPr rtl="0"/>
          <a:r>
            <a:rPr lang="zh-TW" altLang="en-US" sz="2400" dirty="0" smtClean="0">
              <a:latin typeface="標楷體" panose="03000509000000000000" pitchFamily="65" charset="-120"/>
              <a:ea typeface="標楷體" panose="03000509000000000000" pitchFamily="65" charset="-120"/>
              <a:sym typeface="Wingdings"/>
            </a:rPr>
            <a:t>酬庸？涼缺？</a:t>
          </a:r>
          <a:r>
            <a:rPr lang="en-US" altLang="zh-TW" sz="2400" dirty="0" smtClean="0">
              <a:latin typeface="標楷體" panose="03000509000000000000" pitchFamily="65" charset="-120"/>
              <a:ea typeface="標楷體" panose="03000509000000000000" pitchFamily="65" charset="-120"/>
              <a:sym typeface="Wingdings"/>
            </a:rPr>
            <a:t>…</a:t>
          </a:r>
          <a:endParaRPr lang="zh-TW" altLang="en-US" sz="2400" dirty="0">
            <a:latin typeface="標楷體" panose="03000509000000000000" pitchFamily="65" charset="-120"/>
            <a:ea typeface="標楷體" panose="03000509000000000000" pitchFamily="65" charset="-120"/>
          </a:endParaRPr>
        </a:p>
      </dgm:t>
    </dgm:pt>
    <dgm:pt modelId="{BA952EF5-7545-461F-B40C-73FA5D832736}" type="parTrans" cxnId="{9DB19F00-FBB5-466D-8488-09EFC197C061}">
      <dgm:prSet/>
      <dgm:spPr/>
      <dgm:t>
        <a:bodyPr/>
        <a:lstStyle/>
        <a:p>
          <a:endParaRPr lang="zh-TW" altLang="en-US"/>
        </a:p>
      </dgm:t>
    </dgm:pt>
    <dgm:pt modelId="{5882AA8F-9949-4C99-B823-9F457EB194FA}" type="sibTrans" cxnId="{9DB19F00-FBB5-466D-8488-09EFC197C061}">
      <dgm:prSet/>
      <dgm:spPr/>
      <dgm:t>
        <a:bodyPr/>
        <a:lstStyle/>
        <a:p>
          <a:endParaRPr lang="zh-TW" altLang="en-US"/>
        </a:p>
      </dgm:t>
    </dgm:pt>
    <dgm:pt modelId="{6042E42E-83D1-470E-B4FA-9FD0A1A6F13D}">
      <dgm:prSet custT="1"/>
      <dgm:spPr/>
      <dgm:t>
        <a:bodyPr/>
        <a:lstStyle/>
        <a:p>
          <a:pPr rtl="0"/>
          <a:r>
            <a:rPr lang="zh-TW" altLang="en-US" sz="2400" dirty="0" smtClean="0">
              <a:latin typeface="標楷體" panose="03000509000000000000" pitchFamily="65" charset="-120"/>
              <a:ea typeface="標楷體" panose="03000509000000000000" pitchFamily="65" charset="-120"/>
            </a:rPr>
            <a:t>有求必應且問題獲得解決       </a:t>
          </a:r>
          <a:endParaRPr lang="zh-TW" altLang="en-US" sz="2400" dirty="0">
            <a:latin typeface="標楷體" panose="03000509000000000000" pitchFamily="65" charset="-120"/>
            <a:ea typeface="標楷體" panose="03000509000000000000" pitchFamily="65" charset="-120"/>
          </a:endParaRPr>
        </a:p>
      </dgm:t>
    </dgm:pt>
    <dgm:pt modelId="{638EF421-8D46-4214-8ED3-ACB9B9173AFA}" type="parTrans" cxnId="{1D5AAFA2-4115-4A86-8104-9F7A8B95EDA8}">
      <dgm:prSet/>
      <dgm:spPr/>
      <dgm:t>
        <a:bodyPr/>
        <a:lstStyle/>
        <a:p>
          <a:endParaRPr lang="zh-TW" altLang="en-US"/>
        </a:p>
      </dgm:t>
    </dgm:pt>
    <dgm:pt modelId="{C4512330-7D29-4B9E-A584-5B8D79C49779}" type="sibTrans" cxnId="{1D5AAFA2-4115-4A86-8104-9F7A8B95EDA8}">
      <dgm:prSet/>
      <dgm:spPr/>
      <dgm:t>
        <a:bodyPr/>
        <a:lstStyle/>
        <a:p>
          <a:endParaRPr lang="zh-TW" altLang="en-US"/>
        </a:p>
      </dgm:t>
    </dgm:pt>
    <dgm:pt modelId="{3A1E5F5F-176C-4071-B96A-9EFCC4E7A5EA}">
      <dgm:prSet custT="1"/>
      <dgm:spPr/>
      <dgm:t>
        <a:bodyPr/>
        <a:lstStyle/>
        <a:p>
          <a:pPr rtl="0"/>
          <a:r>
            <a:rPr lang="zh-TW" altLang="en-US" sz="2400" dirty="0" smtClean="0">
              <a:latin typeface="標楷體" panose="03000509000000000000" pitchFamily="65" charset="-120"/>
              <a:ea typeface="標楷體" panose="03000509000000000000" pitchFamily="65" charset="-120"/>
            </a:rPr>
            <a:t>轉介個案類型</a:t>
          </a:r>
          <a:endParaRPr lang="zh-TW" altLang="en-US" sz="2400" dirty="0">
            <a:latin typeface="標楷體" panose="03000509000000000000" pitchFamily="65" charset="-120"/>
            <a:ea typeface="標楷體" panose="03000509000000000000" pitchFamily="65" charset="-120"/>
          </a:endParaRPr>
        </a:p>
      </dgm:t>
    </dgm:pt>
    <dgm:pt modelId="{E22224A6-F913-40C2-B07A-ACD93A0F18FE}" type="parTrans" cxnId="{D9B89C1D-3932-45E2-97C3-430BE21E27FD}">
      <dgm:prSet/>
      <dgm:spPr/>
      <dgm:t>
        <a:bodyPr/>
        <a:lstStyle/>
        <a:p>
          <a:endParaRPr lang="zh-TW" altLang="en-US"/>
        </a:p>
      </dgm:t>
    </dgm:pt>
    <dgm:pt modelId="{B52168DE-9F46-4E3B-98FA-EAF2DC4B56CF}" type="sibTrans" cxnId="{D9B89C1D-3932-45E2-97C3-430BE21E27FD}">
      <dgm:prSet/>
      <dgm:spPr/>
      <dgm:t>
        <a:bodyPr/>
        <a:lstStyle/>
        <a:p>
          <a:endParaRPr lang="zh-TW" altLang="en-US"/>
        </a:p>
      </dgm:t>
    </dgm:pt>
    <dgm:pt modelId="{267ABB34-E52A-46CB-93F9-5F7B4CC6D732}" type="pres">
      <dgm:prSet presAssocID="{7AF930CA-00D5-484F-8952-64B164A515C7}" presName="linear" presStyleCnt="0">
        <dgm:presLayoutVars>
          <dgm:animLvl val="lvl"/>
          <dgm:resizeHandles val="exact"/>
        </dgm:presLayoutVars>
      </dgm:prSet>
      <dgm:spPr/>
      <dgm:t>
        <a:bodyPr/>
        <a:lstStyle/>
        <a:p>
          <a:endParaRPr lang="zh-TW" altLang="en-US"/>
        </a:p>
      </dgm:t>
    </dgm:pt>
    <dgm:pt modelId="{2BD68C1C-C4A0-4D8F-B2AC-2AB5BF4B0FA6}" type="pres">
      <dgm:prSet presAssocID="{962C018D-EB89-443D-A21E-CCB1E2F40057}" presName="parentText" presStyleLbl="node1" presStyleIdx="0" presStyleCnt="3" custScaleY="52996">
        <dgm:presLayoutVars>
          <dgm:chMax val="0"/>
          <dgm:bulletEnabled val="1"/>
        </dgm:presLayoutVars>
      </dgm:prSet>
      <dgm:spPr/>
      <dgm:t>
        <a:bodyPr/>
        <a:lstStyle/>
        <a:p>
          <a:endParaRPr lang="zh-TW" altLang="en-US"/>
        </a:p>
      </dgm:t>
    </dgm:pt>
    <dgm:pt modelId="{5902C5D0-F397-4C2E-8338-88FE69AFDFA6}" type="pres">
      <dgm:prSet presAssocID="{962C018D-EB89-443D-A21E-CCB1E2F40057}" presName="childText" presStyleLbl="revTx" presStyleIdx="0" presStyleCnt="3">
        <dgm:presLayoutVars>
          <dgm:bulletEnabled val="1"/>
        </dgm:presLayoutVars>
      </dgm:prSet>
      <dgm:spPr/>
      <dgm:t>
        <a:bodyPr/>
        <a:lstStyle/>
        <a:p>
          <a:endParaRPr lang="zh-TW" altLang="en-US"/>
        </a:p>
      </dgm:t>
    </dgm:pt>
    <dgm:pt modelId="{8D690394-2768-4796-A72C-257B90983B1A}" type="pres">
      <dgm:prSet presAssocID="{55EE19EF-5084-4DF5-B968-0D88777DF009}" presName="parentText" presStyleLbl="node1" presStyleIdx="1" presStyleCnt="3" custScaleY="52418">
        <dgm:presLayoutVars>
          <dgm:chMax val="0"/>
          <dgm:bulletEnabled val="1"/>
        </dgm:presLayoutVars>
      </dgm:prSet>
      <dgm:spPr/>
      <dgm:t>
        <a:bodyPr/>
        <a:lstStyle/>
        <a:p>
          <a:endParaRPr lang="zh-TW" altLang="en-US"/>
        </a:p>
      </dgm:t>
    </dgm:pt>
    <dgm:pt modelId="{26CF75CA-180A-4FC4-B3E7-2B793C556A3D}" type="pres">
      <dgm:prSet presAssocID="{55EE19EF-5084-4DF5-B968-0D88777DF009}" presName="childText" presStyleLbl="revTx" presStyleIdx="1" presStyleCnt="3">
        <dgm:presLayoutVars>
          <dgm:bulletEnabled val="1"/>
        </dgm:presLayoutVars>
      </dgm:prSet>
      <dgm:spPr/>
      <dgm:t>
        <a:bodyPr/>
        <a:lstStyle/>
        <a:p>
          <a:endParaRPr lang="zh-TW" altLang="en-US"/>
        </a:p>
      </dgm:t>
    </dgm:pt>
    <dgm:pt modelId="{B13E8845-65E4-4A33-9797-612631AABA52}" type="pres">
      <dgm:prSet presAssocID="{404777B1-2BEA-43AB-91F5-EB3AF9126A44}" presName="parentText" presStyleLbl="node1" presStyleIdx="2" presStyleCnt="3" custScaleY="48701" custLinFactNeighborX="126" custLinFactNeighborY="2708">
        <dgm:presLayoutVars>
          <dgm:chMax val="0"/>
          <dgm:bulletEnabled val="1"/>
        </dgm:presLayoutVars>
      </dgm:prSet>
      <dgm:spPr/>
      <dgm:t>
        <a:bodyPr/>
        <a:lstStyle/>
        <a:p>
          <a:endParaRPr lang="zh-TW" altLang="en-US"/>
        </a:p>
      </dgm:t>
    </dgm:pt>
    <dgm:pt modelId="{A061ADF9-E55E-49F7-B5C0-9394A637E69C}" type="pres">
      <dgm:prSet presAssocID="{404777B1-2BEA-43AB-91F5-EB3AF9126A44}" presName="childText" presStyleLbl="revTx" presStyleIdx="2" presStyleCnt="3" custScaleY="98581">
        <dgm:presLayoutVars>
          <dgm:bulletEnabled val="1"/>
        </dgm:presLayoutVars>
      </dgm:prSet>
      <dgm:spPr/>
      <dgm:t>
        <a:bodyPr/>
        <a:lstStyle/>
        <a:p>
          <a:endParaRPr lang="zh-TW" altLang="en-US"/>
        </a:p>
      </dgm:t>
    </dgm:pt>
  </dgm:ptLst>
  <dgm:cxnLst>
    <dgm:cxn modelId="{A14BED2D-E8E7-41EB-8204-2A9639A40BD4}" type="presOf" srcId="{404777B1-2BEA-43AB-91F5-EB3AF9126A44}" destId="{B13E8845-65E4-4A33-9797-612631AABA52}" srcOrd="0" destOrd="0" presId="urn:microsoft.com/office/officeart/2005/8/layout/vList2"/>
    <dgm:cxn modelId="{1FEBF3E6-879D-4344-8BBB-311D45F72EAC}" type="presOf" srcId="{6042E42E-83D1-470E-B4FA-9FD0A1A6F13D}" destId="{26CF75CA-180A-4FC4-B3E7-2B793C556A3D}" srcOrd="0" destOrd="1" presId="urn:microsoft.com/office/officeart/2005/8/layout/vList2"/>
    <dgm:cxn modelId="{D9B89C1D-3932-45E2-97C3-430BE21E27FD}" srcId="{404777B1-2BEA-43AB-91F5-EB3AF9126A44}" destId="{3A1E5F5F-176C-4071-B96A-9EFCC4E7A5EA}" srcOrd="1" destOrd="0" parTransId="{E22224A6-F913-40C2-B07A-ACD93A0F18FE}" sibTransId="{B52168DE-9F46-4E3B-98FA-EAF2DC4B56CF}"/>
    <dgm:cxn modelId="{B780A04F-0614-4071-88B8-B1E20A9DECCC}" srcId="{7AF930CA-00D5-484F-8952-64B164A515C7}" destId="{55EE19EF-5084-4DF5-B968-0D88777DF009}" srcOrd="1" destOrd="0" parTransId="{7B5F8BAA-3A6C-40AD-8742-75E8A258E535}" sibTransId="{1B62FE74-2E0B-4ABE-8639-64E1C3F38C7C}"/>
    <dgm:cxn modelId="{42935CB3-4CDF-478F-99C2-B30DB015B20A}" type="presOf" srcId="{FA2B1544-780A-47E3-8D95-3B1ABA470682}" destId="{26CF75CA-180A-4FC4-B3E7-2B793C556A3D}" srcOrd="0" destOrd="0" presId="urn:microsoft.com/office/officeart/2005/8/layout/vList2"/>
    <dgm:cxn modelId="{B807AB23-9586-460B-B2E7-B945935D183C}" srcId="{55EE19EF-5084-4DF5-B968-0D88777DF009}" destId="{FA2B1544-780A-47E3-8D95-3B1ABA470682}" srcOrd="0" destOrd="0" parTransId="{D7D3474D-7BD2-4DDF-942B-6ECEC8FADAB8}" sibTransId="{217A92FD-3003-46EB-A71F-F7C8A67FC00C}"/>
    <dgm:cxn modelId="{4239A57F-CD71-462B-B5C1-65684C65F18E}" type="presOf" srcId="{F4E1A1E0-0BF4-4C75-AA0F-66770023CDF2}" destId="{A061ADF9-E55E-49F7-B5C0-9394A637E69C}" srcOrd="0" destOrd="0" presId="urn:microsoft.com/office/officeart/2005/8/layout/vList2"/>
    <dgm:cxn modelId="{34C72A3F-DD7F-4D9A-A4B6-7C44D163DBF8}" type="presOf" srcId="{3A1E5F5F-176C-4071-B96A-9EFCC4E7A5EA}" destId="{A061ADF9-E55E-49F7-B5C0-9394A637E69C}" srcOrd="0" destOrd="1" presId="urn:microsoft.com/office/officeart/2005/8/layout/vList2"/>
    <dgm:cxn modelId="{D9E8C463-A6FC-4453-9D53-3D7D597D8460}" type="presOf" srcId="{E198ED0E-3884-43BB-97E7-214A2036CDBA}" destId="{5902C5D0-F397-4C2E-8338-88FE69AFDFA6}" srcOrd="0" destOrd="0" presId="urn:microsoft.com/office/officeart/2005/8/layout/vList2"/>
    <dgm:cxn modelId="{473887CF-8AB6-4D63-951B-99336859BB1B}" srcId="{7AF930CA-00D5-484F-8952-64B164A515C7}" destId="{404777B1-2BEA-43AB-91F5-EB3AF9126A44}" srcOrd="2" destOrd="0" parTransId="{F09D11B4-8B36-466B-A425-A5D600B8ACF9}" sibTransId="{AA33A7CB-7284-4BB8-B41F-C06B9FDC4FDF}"/>
    <dgm:cxn modelId="{1D5AAFA2-4115-4A86-8104-9F7A8B95EDA8}" srcId="{55EE19EF-5084-4DF5-B968-0D88777DF009}" destId="{6042E42E-83D1-470E-B4FA-9FD0A1A6F13D}" srcOrd="1" destOrd="0" parTransId="{638EF421-8D46-4214-8ED3-ACB9B9173AFA}" sibTransId="{C4512330-7D29-4B9E-A584-5B8D79C49779}"/>
    <dgm:cxn modelId="{5834DE6A-8E2E-4664-AEC7-C9AD7D45C28A}" srcId="{404777B1-2BEA-43AB-91F5-EB3AF9126A44}" destId="{F4E1A1E0-0BF4-4C75-AA0F-66770023CDF2}" srcOrd="0" destOrd="0" parTransId="{6E73244F-1DBB-4C5C-B385-779999EFAC97}" sibTransId="{854F007D-2C85-4D20-9DC6-AD6EB8849B93}"/>
    <dgm:cxn modelId="{D2118D1C-B60F-4BF7-B3DE-776737692843}" type="presOf" srcId="{C102FB49-ECDA-48CC-8BD1-C69BE31C524E}" destId="{5902C5D0-F397-4C2E-8338-88FE69AFDFA6}" srcOrd="0" destOrd="1" presId="urn:microsoft.com/office/officeart/2005/8/layout/vList2"/>
    <dgm:cxn modelId="{8DA5118E-8F66-496E-B935-6AB8DB65DCA8}" type="presOf" srcId="{7AF930CA-00D5-484F-8952-64B164A515C7}" destId="{267ABB34-E52A-46CB-93F9-5F7B4CC6D732}" srcOrd="0" destOrd="0" presId="urn:microsoft.com/office/officeart/2005/8/layout/vList2"/>
    <dgm:cxn modelId="{1E7638FD-18B3-4CE5-BBCD-C74F0264A97C}" srcId="{962C018D-EB89-443D-A21E-CCB1E2F40057}" destId="{E198ED0E-3884-43BB-97E7-214A2036CDBA}" srcOrd="0" destOrd="0" parTransId="{62929F9D-121D-4DD3-BEDA-B8FFDCB8061E}" sibTransId="{4B9478F6-A47E-4E7F-AEBD-127B8FBDB2A4}"/>
    <dgm:cxn modelId="{B94AEE3C-C72C-439D-884C-06304CD121EC}" type="presOf" srcId="{55EE19EF-5084-4DF5-B968-0D88777DF009}" destId="{8D690394-2768-4796-A72C-257B90983B1A}" srcOrd="0" destOrd="0" presId="urn:microsoft.com/office/officeart/2005/8/layout/vList2"/>
    <dgm:cxn modelId="{DD934238-C1FF-4EDE-AA27-8ADB8B45E637}" type="presOf" srcId="{962C018D-EB89-443D-A21E-CCB1E2F40057}" destId="{2BD68C1C-C4A0-4D8F-B2AC-2AB5BF4B0FA6}" srcOrd="0" destOrd="0" presId="urn:microsoft.com/office/officeart/2005/8/layout/vList2"/>
    <dgm:cxn modelId="{9DB19F00-FBB5-466D-8488-09EFC197C061}" srcId="{962C018D-EB89-443D-A21E-CCB1E2F40057}" destId="{C102FB49-ECDA-48CC-8BD1-C69BE31C524E}" srcOrd="1" destOrd="0" parTransId="{BA952EF5-7545-461F-B40C-73FA5D832736}" sibTransId="{5882AA8F-9949-4C99-B823-9F457EB194FA}"/>
    <dgm:cxn modelId="{EB93F3B8-2BCF-4F01-9F90-C17D3CE4B54A}" srcId="{7AF930CA-00D5-484F-8952-64B164A515C7}" destId="{962C018D-EB89-443D-A21E-CCB1E2F40057}" srcOrd="0" destOrd="0" parTransId="{995A127E-EC76-494D-B1A0-C3E498B00B92}" sibTransId="{23F35A8C-4FC5-4CE5-A9FE-A60C6C8482C9}"/>
    <dgm:cxn modelId="{0B981D90-AFFB-447E-B38D-073B8E70DF7C}" type="presParOf" srcId="{267ABB34-E52A-46CB-93F9-5F7B4CC6D732}" destId="{2BD68C1C-C4A0-4D8F-B2AC-2AB5BF4B0FA6}" srcOrd="0" destOrd="0" presId="urn:microsoft.com/office/officeart/2005/8/layout/vList2"/>
    <dgm:cxn modelId="{621E3A1E-F3AE-454E-813A-781F4E4F8763}" type="presParOf" srcId="{267ABB34-E52A-46CB-93F9-5F7B4CC6D732}" destId="{5902C5D0-F397-4C2E-8338-88FE69AFDFA6}" srcOrd="1" destOrd="0" presId="urn:microsoft.com/office/officeart/2005/8/layout/vList2"/>
    <dgm:cxn modelId="{871D5F0C-4D56-40BA-8595-829846B134CD}" type="presParOf" srcId="{267ABB34-E52A-46CB-93F9-5F7B4CC6D732}" destId="{8D690394-2768-4796-A72C-257B90983B1A}" srcOrd="2" destOrd="0" presId="urn:microsoft.com/office/officeart/2005/8/layout/vList2"/>
    <dgm:cxn modelId="{94955356-B254-4507-8C3B-5C21D696A460}" type="presParOf" srcId="{267ABB34-E52A-46CB-93F9-5F7B4CC6D732}" destId="{26CF75CA-180A-4FC4-B3E7-2B793C556A3D}" srcOrd="3" destOrd="0" presId="urn:microsoft.com/office/officeart/2005/8/layout/vList2"/>
    <dgm:cxn modelId="{8B0BA754-3B2A-459D-B746-8C7972B0DC64}" type="presParOf" srcId="{267ABB34-E52A-46CB-93F9-5F7B4CC6D732}" destId="{B13E8845-65E4-4A33-9797-612631AABA52}" srcOrd="4" destOrd="0" presId="urn:microsoft.com/office/officeart/2005/8/layout/vList2"/>
    <dgm:cxn modelId="{8E774B13-8055-4AEF-B205-25A2CDDDF88A}" type="presParOf" srcId="{267ABB34-E52A-46CB-93F9-5F7B4CC6D732}" destId="{A061ADF9-E55E-49F7-B5C0-9394A637E69C}"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AF930CA-00D5-484F-8952-64B164A515C7}"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zh-TW" altLang="en-US"/>
        </a:p>
      </dgm:t>
    </dgm:pt>
    <dgm:pt modelId="{962C018D-EB89-443D-A21E-CCB1E2F40057}">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zh-TW" altLang="en-US" sz="2400" b="1" dirty="0" smtClean="0">
              <a:latin typeface="微軟正黑體" panose="020B0604030504040204" pitchFamily="34" charset="-120"/>
              <a:ea typeface="微軟正黑體" panose="020B0604030504040204" pitchFamily="34" charset="-120"/>
            </a:rPr>
            <a:t>一、清楚自己職責與定位</a:t>
          </a:r>
          <a:endParaRPr lang="zh-TW" altLang="en-US" sz="2400" dirty="0" smtClean="0">
            <a:latin typeface="微軟正黑體" panose="020B0604030504040204" pitchFamily="34" charset="-120"/>
            <a:ea typeface="微軟正黑體" panose="020B0604030504040204" pitchFamily="34" charset="-120"/>
          </a:endParaRPr>
        </a:p>
      </dgm:t>
    </dgm:pt>
    <dgm:pt modelId="{995A127E-EC76-494D-B1A0-C3E498B00B92}" type="parTrans" cxnId="{EB93F3B8-2BCF-4F01-9F90-C17D3CE4B54A}">
      <dgm:prSet/>
      <dgm:spPr/>
      <dgm:t>
        <a:bodyPr/>
        <a:lstStyle/>
        <a:p>
          <a:endParaRPr lang="zh-TW" altLang="en-US"/>
        </a:p>
      </dgm:t>
    </dgm:pt>
    <dgm:pt modelId="{23F35A8C-4FC5-4CE5-A9FE-A60C6C8482C9}" type="sibTrans" cxnId="{EB93F3B8-2BCF-4F01-9F90-C17D3CE4B54A}">
      <dgm:prSet/>
      <dgm:spPr/>
      <dgm:t>
        <a:bodyPr/>
        <a:lstStyle/>
        <a:p>
          <a:endParaRPr lang="zh-TW" altLang="en-US"/>
        </a:p>
      </dgm:t>
    </dgm:pt>
    <dgm:pt modelId="{E198ED0E-3884-43BB-97E7-214A2036CDBA}">
      <dgm:prSet custT="1"/>
      <dgm:spPr/>
      <dgm:t>
        <a:bodyPr/>
        <a:lstStyle/>
        <a:p>
          <a:pPr rtl="0"/>
          <a:r>
            <a:rPr lang="zh-TW" altLang="en-US" sz="2400" dirty="0" smtClean="0">
              <a:latin typeface="標楷體" panose="03000509000000000000" pitchFamily="65" charset="-120"/>
              <a:ea typeface="標楷體" panose="03000509000000000000" pitchFamily="65" charset="-120"/>
            </a:rPr>
            <a:t>通報責任與個案處遇     </a:t>
          </a:r>
          <a:r>
            <a:rPr lang="zh-TW" altLang="en-US" sz="2400" dirty="0" smtClean="0">
              <a:latin typeface="標楷體" panose="03000509000000000000" pitchFamily="65" charset="-120"/>
              <a:ea typeface="標楷體" panose="03000509000000000000" pitchFamily="65" charset="-120"/>
              <a:sym typeface="Wingdings 2"/>
            </a:rPr>
            <a:t> 提供協助並回歸教師職責</a:t>
          </a:r>
          <a:endParaRPr lang="zh-TW" altLang="en-US" sz="2400" dirty="0">
            <a:latin typeface="標楷體" panose="03000509000000000000" pitchFamily="65" charset="-120"/>
            <a:ea typeface="標楷體" panose="03000509000000000000" pitchFamily="65" charset="-120"/>
          </a:endParaRPr>
        </a:p>
      </dgm:t>
    </dgm:pt>
    <dgm:pt modelId="{62929F9D-121D-4DD3-BEDA-B8FFDCB8061E}" type="parTrans" cxnId="{1E7638FD-18B3-4CE5-BBCD-C74F0264A97C}">
      <dgm:prSet/>
      <dgm:spPr/>
      <dgm:t>
        <a:bodyPr/>
        <a:lstStyle/>
        <a:p>
          <a:endParaRPr lang="zh-TW" altLang="en-US"/>
        </a:p>
      </dgm:t>
    </dgm:pt>
    <dgm:pt modelId="{4B9478F6-A47E-4E7F-AEBD-127B8FBDB2A4}" type="sibTrans" cxnId="{1E7638FD-18B3-4CE5-BBCD-C74F0264A97C}">
      <dgm:prSet/>
      <dgm:spPr/>
      <dgm:t>
        <a:bodyPr/>
        <a:lstStyle/>
        <a:p>
          <a:endParaRPr lang="zh-TW" altLang="en-US"/>
        </a:p>
      </dgm:t>
    </dgm:pt>
    <dgm:pt modelId="{55EE19EF-5084-4DF5-B968-0D88777DF009}">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zh-TW" altLang="en-US" sz="2400" b="1" dirty="0" smtClean="0">
              <a:latin typeface="微軟正黑體" panose="020B0604030504040204" pitchFamily="34" charset="-120"/>
              <a:ea typeface="微軟正黑體" panose="020B0604030504040204" pitchFamily="34" charset="-120"/>
            </a:rPr>
            <a:t>二、掌握自己的優勢與限制</a:t>
          </a:r>
          <a:endParaRPr lang="zh-TW" altLang="en-US" sz="2400" dirty="0" smtClean="0">
            <a:latin typeface="微軟正黑體" panose="020B0604030504040204" pitchFamily="34" charset="-120"/>
            <a:ea typeface="微軟正黑體" panose="020B0604030504040204" pitchFamily="34" charset="-120"/>
          </a:endParaRPr>
        </a:p>
      </dgm:t>
    </dgm:pt>
    <dgm:pt modelId="{7B5F8BAA-3A6C-40AD-8742-75E8A258E535}" type="parTrans" cxnId="{B780A04F-0614-4071-88B8-B1E20A9DECCC}">
      <dgm:prSet/>
      <dgm:spPr/>
      <dgm:t>
        <a:bodyPr/>
        <a:lstStyle/>
        <a:p>
          <a:endParaRPr lang="zh-TW" altLang="en-US"/>
        </a:p>
      </dgm:t>
    </dgm:pt>
    <dgm:pt modelId="{1B62FE74-2E0B-4ABE-8639-64E1C3F38C7C}" type="sibTrans" cxnId="{B780A04F-0614-4071-88B8-B1E20A9DECCC}">
      <dgm:prSet/>
      <dgm:spPr/>
      <dgm:t>
        <a:bodyPr/>
        <a:lstStyle/>
        <a:p>
          <a:endParaRPr lang="zh-TW" altLang="en-US"/>
        </a:p>
      </dgm:t>
    </dgm:pt>
    <dgm:pt modelId="{FA2B1544-780A-47E3-8D95-3B1ABA470682}">
      <dgm:prSet custT="1"/>
      <dgm:spPr/>
      <dgm:t>
        <a:bodyPr/>
        <a:lstStyle/>
        <a:p>
          <a:pPr rtl="0"/>
          <a:r>
            <a:rPr lang="zh-TW" altLang="en-US" sz="2400" dirty="0" smtClean="0">
              <a:latin typeface="標楷體" panose="03000509000000000000" pitchFamily="65" charset="-120"/>
              <a:ea typeface="標楷體" panose="03000509000000000000" pitchFamily="65" charset="-120"/>
            </a:rPr>
            <a:t>自己不是神，輔導不是萬能</a:t>
          </a:r>
          <a:endParaRPr lang="zh-TW" altLang="en-US" sz="2400" dirty="0">
            <a:latin typeface="標楷體" panose="03000509000000000000" pitchFamily="65" charset="-120"/>
            <a:ea typeface="標楷體" panose="03000509000000000000" pitchFamily="65" charset="-120"/>
          </a:endParaRPr>
        </a:p>
      </dgm:t>
    </dgm:pt>
    <dgm:pt modelId="{D7D3474D-7BD2-4DDF-942B-6ECEC8FADAB8}" type="parTrans" cxnId="{B807AB23-9586-460B-B2E7-B945935D183C}">
      <dgm:prSet/>
      <dgm:spPr/>
      <dgm:t>
        <a:bodyPr/>
        <a:lstStyle/>
        <a:p>
          <a:endParaRPr lang="zh-TW" altLang="en-US"/>
        </a:p>
      </dgm:t>
    </dgm:pt>
    <dgm:pt modelId="{217A92FD-3003-46EB-A71F-F7C8A67FC00C}" type="sibTrans" cxnId="{B807AB23-9586-460B-B2E7-B945935D183C}">
      <dgm:prSet/>
      <dgm:spPr/>
      <dgm:t>
        <a:bodyPr/>
        <a:lstStyle/>
        <a:p>
          <a:endParaRPr lang="zh-TW" altLang="en-US"/>
        </a:p>
      </dgm:t>
    </dgm:pt>
    <dgm:pt modelId="{404777B1-2BEA-43AB-91F5-EB3AF9126A44}">
      <dgm:prSet custT="1"/>
      <dgm:spPr/>
      <dgm:t>
        <a:bodyPr/>
        <a:lstStyle/>
        <a:p>
          <a:pPr rtl="0"/>
          <a:r>
            <a:rPr lang="zh-TW" altLang="en-US" sz="2400" b="1" dirty="0" smtClean="0">
              <a:latin typeface="微軟正黑體" panose="020B0604030504040204" pitchFamily="34" charset="-120"/>
              <a:ea typeface="微軟正黑體" panose="020B0604030504040204" pitchFamily="34" charset="-120"/>
            </a:rPr>
            <a:t>三、必要時尋求協助</a:t>
          </a:r>
          <a:endParaRPr lang="zh-TW" altLang="en-US" sz="2400" dirty="0">
            <a:latin typeface="微軟正黑體" panose="020B0604030504040204" pitchFamily="34" charset="-120"/>
            <a:ea typeface="微軟正黑體" panose="020B0604030504040204" pitchFamily="34" charset="-120"/>
          </a:endParaRPr>
        </a:p>
      </dgm:t>
    </dgm:pt>
    <dgm:pt modelId="{AA33A7CB-7284-4BB8-B41F-C06B9FDC4FDF}" type="sibTrans" cxnId="{473887CF-8AB6-4D63-951B-99336859BB1B}">
      <dgm:prSet/>
      <dgm:spPr/>
      <dgm:t>
        <a:bodyPr/>
        <a:lstStyle/>
        <a:p>
          <a:endParaRPr lang="zh-TW" altLang="en-US"/>
        </a:p>
      </dgm:t>
    </dgm:pt>
    <dgm:pt modelId="{F09D11B4-8B36-466B-A425-A5D600B8ACF9}" type="parTrans" cxnId="{473887CF-8AB6-4D63-951B-99336859BB1B}">
      <dgm:prSet/>
      <dgm:spPr/>
      <dgm:t>
        <a:bodyPr/>
        <a:lstStyle/>
        <a:p>
          <a:endParaRPr lang="zh-TW" altLang="en-US"/>
        </a:p>
      </dgm:t>
    </dgm:pt>
    <dgm:pt modelId="{F4E1A1E0-0BF4-4C75-AA0F-66770023CDF2}">
      <dgm:prSet custT="1"/>
      <dgm:spPr/>
      <dgm:t>
        <a:bodyPr/>
        <a:lstStyle/>
        <a:p>
          <a:pPr rtl="0"/>
          <a:r>
            <a:rPr lang="zh-TW" altLang="en-US" sz="2400" dirty="0" smtClean="0">
              <a:latin typeface="標楷體" panose="03000509000000000000" pitchFamily="65" charset="-120"/>
              <a:ea typeface="標楷體" panose="03000509000000000000" pitchFamily="65" charset="-120"/>
            </a:rPr>
            <a:t>不是單打獨鬥           </a:t>
          </a:r>
          <a:r>
            <a:rPr lang="zh-TW" altLang="en-US" sz="2400" dirty="0" smtClean="0">
              <a:latin typeface="標楷體" panose="03000509000000000000" pitchFamily="65" charset="-120"/>
              <a:ea typeface="標楷體" panose="03000509000000000000" pitchFamily="65" charset="-120"/>
              <a:sym typeface="Wingdings 2"/>
            </a:rPr>
            <a:t> 接任務的反應與回報</a:t>
          </a:r>
          <a:endParaRPr lang="zh-TW" altLang="en-US" sz="2400" dirty="0">
            <a:latin typeface="標楷體" panose="03000509000000000000" pitchFamily="65" charset="-120"/>
            <a:ea typeface="標楷體" panose="03000509000000000000" pitchFamily="65" charset="-120"/>
          </a:endParaRPr>
        </a:p>
      </dgm:t>
    </dgm:pt>
    <dgm:pt modelId="{854F007D-2C85-4D20-9DC6-AD6EB8849B93}" type="sibTrans" cxnId="{5834DE6A-8E2E-4664-AEC7-C9AD7D45C28A}">
      <dgm:prSet/>
      <dgm:spPr/>
      <dgm:t>
        <a:bodyPr/>
        <a:lstStyle/>
        <a:p>
          <a:endParaRPr lang="zh-TW" altLang="en-US"/>
        </a:p>
      </dgm:t>
    </dgm:pt>
    <dgm:pt modelId="{6E73244F-1DBB-4C5C-B385-779999EFAC97}" type="parTrans" cxnId="{5834DE6A-8E2E-4664-AEC7-C9AD7D45C28A}">
      <dgm:prSet/>
      <dgm:spPr/>
      <dgm:t>
        <a:bodyPr/>
        <a:lstStyle/>
        <a:p>
          <a:endParaRPr lang="zh-TW" altLang="en-US"/>
        </a:p>
      </dgm:t>
    </dgm:pt>
    <dgm:pt modelId="{3A1E5F5F-176C-4071-B96A-9EFCC4E7A5EA}">
      <dgm:prSet custT="1"/>
      <dgm:spPr/>
      <dgm:t>
        <a:bodyPr/>
        <a:lstStyle/>
        <a:p>
          <a:pPr rtl="0"/>
          <a:r>
            <a:rPr lang="zh-TW" altLang="en-US" sz="2400" dirty="0" smtClean="0">
              <a:latin typeface="標楷體" panose="03000509000000000000" pitchFamily="65" charset="-120"/>
              <a:ea typeface="標楷體" panose="03000509000000000000" pitchFamily="65" charset="-120"/>
            </a:rPr>
            <a:t>建立資源網絡</a:t>
          </a:r>
          <a:endParaRPr lang="zh-TW" altLang="en-US" sz="2400" dirty="0">
            <a:latin typeface="標楷體" panose="03000509000000000000" pitchFamily="65" charset="-120"/>
            <a:ea typeface="標楷體" panose="03000509000000000000" pitchFamily="65" charset="-120"/>
          </a:endParaRPr>
        </a:p>
      </dgm:t>
    </dgm:pt>
    <dgm:pt modelId="{E22224A6-F913-40C2-B07A-ACD93A0F18FE}" type="parTrans" cxnId="{D9B89C1D-3932-45E2-97C3-430BE21E27FD}">
      <dgm:prSet/>
      <dgm:spPr/>
      <dgm:t>
        <a:bodyPr/>
        <a:lstStyle/>
        <a:p>
          <a:endParaRPr lang="zh-TW" altLang="en-US"/>
        </a:p>
      </dgm:t>
    </dgm:pt>
    <dgm:pt modelId="{B52168DE-9F46-4E3B-98FA-EAF2DC4B56CF}" type="sibTrans" cxnId="{D9B89C1D-3932-45E2-97C3-430BE21E27FD}">
      <dgm:prSet/>
      <dgm:spPr/>
      <dgm:t>
        <a:bodyPr/>
        <a:lstStyle/>
        <a:p>
          <a:endParaRPr lang="zh-TW" altLang="en-US"/>
        </a:p>
      </dgm:t>
    </dgm:pt>
    <dgm:pt modelId="{73A96132-9754-45DC-AC98-F45BF59FD276}">
      <dgm:prSet custT="1"/>
      <dgm:spPr/>
      <dgm:t>
        <a:bodyPr/>
        <a:lstStyle/>
        <a:p>
          <a:pPr rtl="0"/>
          <a:r>
            <a:rPr lang="zh-TW" altLang="en-US" sz="2400" dirty="0" smtClean="0">
              <a:latin typeface="標楷體" panose="03000509000000000000" pitchFamily="65" charset="-120"/>
              <a:ea typeface="標楷體" panose="03000509000000000000" pitchFamily="65" charset="-120"/>
            </a:rPr>
            <a:t>建立校內處理程序       </a:t>
          </a:r>
          <a:r>
            <a:rPr lang="zh-TW" altLang="en-US" sz="2400" dirty="0" smtClean="0">
              <a:latin typeface="標楷體" panose="03000509000000000000" pitchFamily="65" charset="-120"/>
              <a:ea typeface="標楷體" panose="03000509000000000000" pitchFamily="65" charset="-120"/>
              <a:sym typeface="Wingdings 2"/>
            </a:rPr>
            <a:t> 與其他處室的溝通與合作</a:t>
          </a:r>
          <a:endParaRPr lang="zh-TW" altLang="en-US" sz="2400" dirty="0">
            <a:latin typeface="標楷體" panose="03000509000000000000" pitchFamily="65" charset="-120"/>
            <a:ea typeface="標楷體" panose="03000509000000000000" pitchFamily="65" charset="-120"/>
          </a:endParaRPr>
        </a:p>
      </dgm:t>
    </dgm:pt>
    <dgm:pt modelId="{FED1FD55-7398-406E-B794-0871DAAB72AD}" type="parTrans" cxnId="{21327459-ECB0-48B0-9126-7C1B0D370087}">
      <dgm:prSet/>
      <dgm:spPr/>
      <dgm:t>
        <a:bodyPr/>
        <a:lstStyle/>
        <a:p>
          <a:endParaRPr lang="zh-TW" altLang="en-US"/>
        </a:p>
      </dgm:t>
    </dgm:pt>
    <dgm:pt modelId="{4607DC8A-1F2E-4656-A710-AE93AF3B85F8}" type="sibTrans" cxnId="{21327459-ECB0-48B0-9126-7C1B0D370087}">
      <dgm:prSet/>
      <dgm:spPr/>
      <dgm:t>
        <a:bodyPr/>
        <a:lstStyle/>
        <a:p>
          <a:endParaRPr lang="zh-TW" altLang="en-US"/>
        </a:p>
      </dgm:t>
    </dgm:pt>
    <dgm:pt modelId="{4DC66B7D-E698-4093-A38B-FF098E894392}">
      <dgm:prSet custT="1"/>
      <dgm:spPr/>
      <dgm:t>
        <a:bodyPr/>
        <a:lstStyle/>
        <a:p>
          <a:pPr rtl="0"/>
          <a:r>
            <a:rPr lang="zh-TW" altLang="en-US" sz="2400" dirty="0" smtClean="0">
              <a:latin typeface="標楷體" panose="03000509000000000000" pitchFamily="65" charset="-120"/>
              <a:ea typeface="標楷體" panose="03000509000000000000" pitchFamily="65" charset="-120"/>
            </a:rPr>
            <a:t>發揮優勢，補足限制</a:t>
          </a:r>
          <a:r>
            <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理性</a:t>
          </a:r>
          <a:r>
            <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rPr>
            <a:t>V.S.</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感性</a:t>
          </a:r>
          <a:endParaRPr lang="zh-TW" altLang="en-US" sz="2400" dirty="0">
            <a:latin typeface="標楷體" panose="03000509000000000000" pitchFamily="65" charset="-120"/>
            <a:ea typeface="標楷體" panose="03000509000000000000" pitchFamily="65" charset="-120"/>
          </a:endParaRPr>
        </a:p>
      </dgm:t>
    </dgm:pt>
    <dgm:pt modelId="{BDA22198-4F85-4E8E-82E2-F68629A0D589}" type="parTrans" cxnId="{C5325D66-037D-4EF8-8A1A-903D0D81EDE9}">
      <dgm:prSet/>
      <dgm:spPr/>
      <dgm:t>
        <a:bodyPr/>
        <a:lstStyle/>
        <a:p>
          <a:endParaRPr lang="zh-TW" altLang="en-US"/>
        </a:p>
      </dgm:t>
    </dgm:pt>
    <dgm:pt modelId="{1B2A1B8F-ED9D-4AB4-B755-B83F1FE7F3A2}" type="sibTrans" cxnId="{C5325D66-037D-4EF8-8A1A-903D0D81EDE9}">
      <dgm:prSet/>
      <dgm:spPr/>
      <dgm:t>
        <a:bodyPr/>
        <a:lstStyle/>
        <a:p>
          <a:endParaRPr lang="zh-TW" altLang="en-US"/>
        </a:p>
      </dgm:t>
    </dgm:pt>
    <dgm:pt modelId="{267ABB34-E52A-46CB-93F9-5F7B4CC6D732}" type="pres">
      <dgm:prSet presAssocID="{7AF930CA-00D5-484F-8952-64B164A515C7}" presName="linear" presStyleCnt="0">
        <dgm:presLayoutVars>
          <dgm:animLvl val="lvl"/>
          <dgm:resizeHandles val="exact"/>
        </dgm:presLayoutVars>
      </dgm:prSet>
      <dgm:spPr/>
      <dgm:t>
        <a:bodyPr/>
        <a:lstStyle/>
        <a:p>
          <a:endParaRPr lang="zh-TW" altLang="en-US"/>
        </a:p>
      </dgm:t>
    </dgm:pt>
    <dgm:pt modelId="{2BD68C1C-C4A0-4D8F-B2AC-2AB5BF4B0FA6}" type="pres">
      <dgm:prSet presAssocID="{962C018D-EB89-443D-A21E-CCB1E2F40057}" presName="parentText" presStyleLbl="node1" presStyleIdx="0" presStyleCnt="3" custScaleY="52996" custLinFactNeighborX="-9991" custLinFactNeighborY="-6101">
        <dgm:presLayoutVars>
          <dgm:chMax val="0"/>
          <dgm:bulletEnabled val="1"/>
        </dgm:presLayoutVars>
      </dgm:prSet>
      <dgm:spPr/>
      <dgm:t>
        <a:bodyPr/>
        <a:lstStyle/>
        <a:p>
          <a:endParaRPr lang="zh-TW" altLang="en-US"/>
        </a:p>
      </dgm:t>
    </dgm:pt>
    <dgm:pt modelId="{5902C5D0-F397-4C2E-8338-88FE69AFDFA6}" type="pres">
      <dgm:prSet presAssocID="{962C018D-EB89-443D-A21E-CCB1E2F40057}" presName="childText" presStyleLbl="revTx" presStyleIdx="0" presStyleCnt="3">
        <dgm:presLayoutVars>
          <dgm:bulletEnabled val="1"/>
        </dgm:presLayoutVars>
      </dgm:prSet>
      <dgm:spPr/>
      <dgm:t>
        <a:bodyPr/>
        <a:lstStyle/>
        <a:p>
          <a:endParaRPr lang="zh-TW" altLang="en-US"/>
        </a:p>
      </dgm:t>
    </dgm:pt>
    <dgm:pt modelId="{8D690394-2768-4796-A72C-257B90983B1A}" type="pres">
      <dgm:prSet presAssocID="{55EE19EF-5084-4DF5-B968-0D88777DF009}" presName="parentText" presStyleLbl="node1" presStyleIdx="1" presStyleCnt="3" custScaleY="52418">
        <dgm:presLayoutVars>
          <dgm:chMax val="0"/>
          <dgm:bulletEnabled val="1"/>
        </dgm:presLayoutVars>
      </dgm:prSet>
      <dgm:spPr/>
      <dgm:t>
        <a:bodyPr/>
        <a:lstStyle/>
        <a:p>
          <a:endParaRPr lang="zh-TW" altLang="en-US"/>
        </a:p>
      </dgm:t>
    </dgm:pt>
    <dgm:pt modelId="{26CF75CA-180A-4FC4-B3E7-2B793C556A3D}" type="pres">
      <dgm:prSet presAssocID="{55EE19EF-5084-4DF5-B968-0D88777DF009}" presName="childText" presStyleLbl="revTx" presStyleIdx="1" presStyleCnt="3">
        <dgm:presLayoutVars>
          <dgm:bulletEnabled val="1"/>
        </dgm:presLayoutVars>
      </dgm:prSet>
      <dgm:spPr/>
      <dgm:t>
        <a:bodyPr/>
        <a:lstStyle/>
        <a:p>
          <a:endParaRPr lang="zh-TW" altLang="en-US"/>
        </a:p>
      </dgm:t>
    </dgm:pt>
    <dgm:pt modelId="{B13E8845-65E4-4A33-9797-612631AABA52}" type="pres">
      <dgm:prSet presAssocID="{404777B1-2BEA-43AB-91F5-EB3AF9126A44}" presName="parentText" presStyleLbl="node1" presStyleIdx="2" presStyleCnt="3" custScaleY="48701" custLinFactNeighborX="126" custLinFactNeighborY="2708">
        <dgm:presLayoutVars>
          <dgm:chMax val="0"/>
          <dgm:bulletEnabled val="1"/>
        </dgm:presLayoutVars>
      </dgm:prSet>
      <dgm:spPr/>
      <dgm:t>
        <a:bodyPr/>
        <a:lstStyle/>
        <a:p>
          <a:endParaRPr lang="zh-TW" altLang="en-US"/>
        </a:p>
      </dgm:t>
    </dgm:pt>
    <dgm:pt modelId="{A061ADF9-E55E-49F7-B5C0-9394A637E69C}" type="pres">
      <dgm:prSet presAssocID="{404777B1-2BEA-43AB-91F5-EB3AF9126A44}" presName="childText" presStyleLbl="revTx" presStyleIdx="2" presStyleCnt="3" custScaleY="98581" custLinFactNeighborX="-305" custLinFactNeighborY="1092">
        <dgm:presLayoutVars>
          <dgm:bulletEnabled val="1"/>
        </dgm:presLayoutVars>
      </dgm:prSet>
      <dgm:spPr/>
      <dgm:t>
        <a:bodyPr/>
        <a:lstStyle/>
        <a:p>
          <a:endParaRPr lang="zh-TW" altLang="en-US"/>
        </a:p>
      </dgm:t>
    </dgm:pt>
  </dgm:ptLst>
  <dgm:cxnLst>
    <dgm:cxn modelId="{95A8DD3B-9E33-42BC-83CC-A951D3EFEBF9}" type="presOf" srcId="{4DC66B7D-E698-4093-A38B-FF098E894392}" destId="{26CF75CA-180A-4FC4-B3E7-2B793C556A3D}" srcOrd="0" destOrd="1" presId="urn:microsoft.com/office/officeart/2005/8/layout/vList2"/>
    <dgm:cxn modelId="{C5325D66-037D-4EF8-8A1A-903D0D81EDE9}" srcId="{55EE19EF-5084-4DF5-B968-0D88777DF009}" destId="{4DC66B7D-E698-4093-A38B-FF098E894392}" srcOrd="1" destOrd="0" parTransId="{BDA22198-4F85-4E8E-82E2-F68629A0D589}" sibTransId="{1B2A1B8F-ED9D-4AB4-B755-B83F1FE7F3A2}"/>
    <dgm:cxn modelId="{D9B89C1D-3932-45E2-97C3-430BE21E27FD}" srcId="{404777B1-2BEA-43AB-91F5-EB3AF9126A44}" destId="{3A1E5F5F-176C-4071-B96A-9EFCC4E7A5EA}" srcOrd="1" destOrd="0" parTransId="{E22224A6-F913-40C2-B07A-ACD93A0F18FE}" sibTransId="{B52168DE-9F46-4E3B-98FA-EAF2DC4B56CF}"/>
    <dgm:cxn modelId="{21327459-ECB0-48B0-9126-7C1B0D370087}" srcId="{962C018D-EB89-443D-A21E-CCB1E2F40057}" destId="{73A96132-9754-45DC-AC98-F45BF59FD276}" srcOrd="1" destOrd="0" parTransId="{FED1FD55-7398-406E-B794-0871DAAB72AD}" sibTransId="{4607DC8A-1F2E-4656-A710-AE93AF3B85F8}"/>
    <dgm:cxn modelId="{B780A04F-0614-4071-88B8-B1E20A9DECCC}" srcId="{7AF930CA-00D5-484F-8952-64B164A515C7}" destId="{55EE19EF-5084-4DF5-B968-0D88777DF009}" srcOrd="1" destOrd="0" parTransId="{7B5F8BAA-3A6C-40AD-8742-75E8A258E535}" sibTransId="{1B62FE74-2E0B-4ABE-8639-64E1C3F38C7C}"/>
    <dgm:cxn modelId="{B807AB23-9586-460B-B2E7-B945935D183C}" srcId="{55EE19EF-5084-4DF5-B968-0D88777DF009}" destId="{FA2B1544-780A-47E3-8D95-3B1ABA470682}" srcOrd="0" destOrd="0" parTransId="{D7D3474D-7BD2-4DDF-942B-6ECEC8FADAB8}" sibTransId="{217A92FD-3003-46EB-A71F-F7C8A67FC00C}"/>
    <dgm:cxn modelId="{1384FC0C-89AB-4AAD-AE82-6C1D3985AC56}" type="presOf" srcId="{FA2B1544-780A-47E3-8D95-3B1ABA470682}" destId="{26CF75CA-180A-4FC4-B3E7-2B793C556A3D}" srcOrd="0" destOrd="0" presId="urn:microsoft.com/office/officeart/2005/8/layout/vList2"/>
    <dgm:cxn modelId="{074D4DD9-A557-46DF-ADD0-B5CB9FA842FA}" type="presOf" srcId="{962C018D-EB89-443D-A21E-CCB1E2F40057}" destId="{2BD68C1C-C4A0-4D8F-B2AC-2AB5BF4B0FA6}" srcOrd="0" destOrd="0" presId="urn:microsoft.com/office/officeart/2005/8/layout/vList2"/>
    <dgm:cxn modelId="{34DDE280-ABCF-4B9C-BCBB-A832A38169E3}" type="presOf" srcId="{F4E1A1E0-0BF4-4C75-AA0F-66770023CDF2}" destId="{A061ADF9-E55E-49F7-B5C0-9394A637E69C}" srcOrd="0" destOrd="0" presId="urn:microsoft.com/office/officeart/2005/8/layout/vList2"/>
    <dgm:cxn modelId="{22A55BF3-C8D2-4511-B33F-8618A9D42F97}" type="presOf" srcId="{55EE19EF-5084-4DF5-B968-0D88777DF009}" destId="{8D690394-2768-4796-A72C-257B90983B1A}" srcOrd="0" destOrd="0" presId="urn:microsoft.com/office/officeart/2005/8/layout/vList2"/>
    <dgm:cxn modelId="{902E2927-E735-4B81-83E6-906A6645269D}" type="presOf" srcId="{404777B1-2BEA-43AB-91F5-EB3AF9126A44}" destId="{B13E8845-65E4-4A33-9797-612631AABA52}" srcOrd="0" destOrd="0" presId="urn:microsoft.com/office/officeart/2005/8/layout/vList2"/>
    <dgm:cxn modelId="{473887CF-8AB6-4D63-951B-99336859BB1B}" srcId="{7AF930CA-00D5-484F-8952-64B164A515C7}" destId="{404777B1-2BEA-43AB-91F5-EB3AF9126A44}" srcOrd="2" destOrd="0" parTransId="{F09D11B4-8B36-466B-A425-A5D600B8ACF9}" sibTransId="{AA33A7CB-7284-4BB8-B41F-C06B9FDC4FDF}"/>
    <dgm:cxn modelId="{5F924D62-D6AF-401D-B4FA-C003B6ECD21B}" type="presOf" srcId="{E198ED0E-3884-43BB-97E7-214A2036CDBA}" destId="{5902C5D0-F397-4C2E-8338-88FE69AFDFA6}" srcOrd="0" destOrd="0" presId="urn:microsoft.com/office/officeart/2005/8/layout/vList2"/>
    <dgm:cxn modelId="{5834DE6A-8E2E-4664-AEC7-C9AD7D45C28A}" srcId="{404777B1-2BEA-43AB-91F5-EB3AF9126A44}" destId="{F4E1A1E0-0BF4-4C75-AA0F-66770023CDF2}" srcOrd="0" destOrd="0" parTransId="{6E73244F-1DBB-4C5C-B385-779999EFAC97}" sibTransId="{854F007D-2C85-4D20-9DC6-AD6EB8849B93}"/>
    <dgm:cxn modelId="{2FAD1EF5-0E9F-4811-99D3-DDE2ED5787A5}" type="presOf" srcId="{7AF930CA-00D5-484F-8952-64B164A515C7}" destId="{267ABB34-E52A-46CB-93F9-5F7B4CC6D732}" srcOrd="0" destOrd="0" presId="urn:microsoft.com/office/officeart/2005/8/layout/vList2"/>
    <dgm:cxn modelId="{1E7638FD-18B3-4CE5-BBCD-C74F0264A97C}" srcId="{962C018D-EB89-443D-A21E-CCB1E2F40057}" destId="{E198ED0E-3884-43BB-97E7-214A2036CDBA}" srcOrd="0" destOrd="0" parTransId="{62929F9D-121D-4DD3-BEDA-B8FFDCB8061E}" sibTransId="{4B9478F6-A47E-4E7F-AEBD-127B8FBDB2A4}"/>
    <dgm:cxn modelId="{E83C5E20-6DAA-48BD-8830-E63A6AB1F6E4}" type="presOf" srcId="{3A1E5F5F-176C-4071-B96A-9EFCC4E7A5EA}" destId="{A061ADF9-E55E-49F7-B5C0-9394A637E69C}" srcOrd="0" destOrd="1" presId="urn:microsoft.com/office/officeart/2005/8/layout/vList2"/>
    <dgm:cxn modelId="{5B9CF6CB-2307-4F40-A242-294FB153696B}" type="presOf" srcId="{73A96132-9754-45DC-AC98-F45BF59FD276}" destId="{5902C5D0-F397-4C2E-8338-88FE69AFDFA6}" srcOrd="0" destOrd="1" presId="urn:microsoft.com/office/officeart/2005/8/layout/vList2"/>
    <dgm:cxn modelId="{EB93F3B8-2BCF-4F01-9F90-C17D3CE4B54A}" srcId="{7AF930CA-00D5-484F-8952-64B164A515C7}" destId="{962C018D-EB89-443D-A21E-CCB1E2F40057}" srcOrd="0" destOrd="0" parTransId="{995A127E-EC76-494D-B1A0-C3E498B00B92}" sibTransId="{23F35A8C-4FC5-4CE5-A9FE-A60C6C8482C9}"/>
    <dgm:cxn modelId="{EAC62865-AEFA-45B3-A3B3-DD239ED9C96B}" type="presParOf" srcId="{267ABB34-E52A-46CB-93F9-5F7B4CC6D732}" destId="{2BD68C1C-C4A0-4D8F-B2AC-2AB5BF4B0FA6}" srcOrd="0" destOrd="0" presId="urn:microsoft.com/office/officeart/2005/8/layout/vList2"/>
    <dgm:cxn modelId="{08E6C326-B85D-47A4-B37E-7FE8C605C751}" type="presParOf" srcId="{267ABB34-E52A-46CB-93F9-5F7B4CC6D732}" destId="{5902C5D0-F397-4C2E-8338-88FE69AFDFA6}" srcOrd="1" destOrd="0" presId="urn:microsoft.com/office/officeart/2005/8/layout/vList2"/>
    <dgm:cxn modelId="{9EF62BAF-462A-420B-93F5-5E5E484048E4}" type="presParOf" srcId="{267ABB34-E52A-46CB-93F9-5F7B4CC6D732}" destId="{8D690394-2768-4796-A72C-257B90983B1A}" srcOrd="2" destOrd="0" presId="urn:microsoft.com/office/officeart/2005/8/layout/vList2"/>
    <dgm:cxn modelId="{219E7B2B-37FF-41A3-AD8C-08A8BF556E4B}" type="presParOf" srcId="{267ABB34-E52A-46CB-93F9-5F7B4CC6D732}" destId="{26CF75CA-180A-4FC4-B3E7-2B793C556A3D}" srcOrd="3" destOrd="0" presId="urn:microsoft.com/office/officeart/2005/8/layout/vList2"/>
    <dgm:cxn modelId="{E32B764F-4E41-4D38-BEC7-BBFC4DF4A868}" type="presParOf" srcId="{267ABB34-E52A-46CB-93F9-5F7B4CC6D732}" destId="{B13E8845-65E4-4A33-9797-612631AABA52}" srcOrd="4" destOrd="0" presId="urn:microsoft.com/office/officeart/2005/8/layout/vList2"/>
    <dgm:cxn modelId="{67ACF1A0-09E6-4083-AD08-1187E050844B}" type="presParOf" srcId="{267ABB34-E52A-46CB-93F9-5F7B4CC6D732}" destId="{A061ADF9-E55E-49F7-B5C0-9394A637E69C}"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D705D8-D6E6-48C4-8C86-2BBF180BCBB7}">
      <dsp:nvSpPr>
        <dsp:cNvPr id="0" name=""/>
        <dsp:cNvSpPr/>
      </dsp:nvSpPr>
      <dsp:spPr>
        <a:xfrm rot="5400000">
          <a:off x="496681" y="1205073"/>
          <a:ext cx="1414129" cy="2353079"/>
        </a:xfrm>
        <a:prstGeom prst="corner">
          <a:avLst>
            <a:gd name="adj1" fmla="val 16120"/>
            <a:gd name="adj2" fmla="val 1611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8396DC-3E4E-4F97-993A-0BF4C6650387}">
      <dsp:nvSpPr>
        <dsp:cNvPr id="0" name=""/>
        <dsp:cNvSpPr/>
      </dsp:nvSpPr>
      <dsp:spPr>
        <a:xfrm>
          <a:off x="234296" y="1861258"/>
          <a:ext cx="2124373" cy="1862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zh-TW" altLang="en-US" sz="2800" kern="1200" dirty="0" smtClean="0">
              <a:latin typeface="微軟正黑體" panose="020B0604030504040204" pitchFamily="34" charset="-120"/>
              <a:ea typeface="微軟正黑體" panose="020B0604030504040204" pitchFamily="34" charset="-120"/>
            </a:rPr>
            <a:t>*導師</a:t>
          </a:r>
          <a:r>
            <a:rPr lang="en-US" altLang="zh-TW" sz="2800" kern="1200" dirty="0" smtClean="0">
              <a:latin typeface="微軟正黑體" panose="020B0604030504040204" pitchFamily="34" charset="-120"/>
              <a:ea typeface="微軟正黑體" panose="020B0604030504040204" pitchFamily="34" charset="-120"/>
            </a:rPr>
            <a:t>4</a:t>
          </a:r>
          <a:r>
            <a:rPr lang="zh-TW" altLang="en-US" sz="2800" kern="1200" dirty="0" smtClean="0">
              <a:latin typeface="微軟正黑體" panose="020B0604030504040204" pitchFamily="34" charset="-120"/>
              <a:ea typeface="微軟正黑體" panose="020B0604030504040204" pitchFamily="34" charset="-120"/>
            </a:rPr>
            <a:t>年</a:t>
          </a:r>
          <a:endParaRPr lang="zh-TW" altLang="en-US" sz="2800" kern="1200" dirty="0">
            <a:latin typeface="微軟正黑體" panose="020B0604030504040204" pitchFamily="34" charset="-120"/>
            <a:ea typeface="微軟正黑體" panose="020B0604030504040204" pitchFamily="34" charset="-120"/>
          </a:endParaRPr>
        </a:p>
      </dsp:txBody>
      <dsp:txXfrm>
        <a:off x="234296" y="1861258"/>
        <a:ext cx="2124373" cy="1862137"/>
      </dsp:txXfrm>
    </dsp:sp>
    <dsp:sp modelId="{D24D9C58-0F3A-4C9B-92F7-4F888BFE65FA}">
      <dsp:nvSpPr>
        <dsp:cNvPr id="0" name=""/>
        <dsp:cNvSpPr/>
      </dsp:nvSpPr>
      <dsp:spPr>
        <a:xfrm>
          <a:off x="1957844" y="984958"/>
          <a:ext cx="400825" cy="400825"/>
        </a:xfrm>
        <a:prstGeom prst="triangle">
          <a:avLst>
            <a:gd name="adj" fmla="val 100000"/>
          </a:avLst>
        </a:prstGeom>
        <a:gradFill rotWithShape="0">
          <a:gsLst>
            <a:gs pos="0">
              <a:schemeClr val="accent6">
                <a:lumMod val="75000"/>
              </a:schemeClr>
            </a:gs>
            <a:gs pos="50000">
              <a:schemeClr val="accent6">
                <a:lumMod val="60000"/>
                <a:lumOff val="40000"/>
              </a:schemeClr>
            </a:gs>
            <a:gs pos="100000">
              <a:srgbClr val="5D7C00"/>
            </a:gs>
          </a:gsLst>
          <a:lin ang="5400000" scaled="0"/>
        </a:gra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89400E6-0D70-4EE6-932B-ABE14968E83C}">
      <dsp:nvSpPr>
        <dsp:cNvPr id="0" name=""/>
        <dsp:cNvSpPr/>
      </dsp:nvSpPr>
      <dsp:spPr>
        <a:xfrm rot="5400000">
          <a:off x="3070997" y="514661"/>
          <a:ext cx="1414129" cy="2353079"/>
        </a:xfrm>
        <a:prstGeom prst="corner">
          <a:avLst>
            <a:gd name="adj1" fmla="val 16120"/>
            <a:gd name="adj2" fmla="val 16110"/>
          </a:avLst>
        </a:prstGeom>
        <a:solidFill>
          <a:schemeClr val="accent6">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1AD9F96-3F6D-472D-8154-DABC18A24FB4}">
      <dsp:nvSpPr>
        <dsp:cNvPr id="0" name=""/>
        <dsp:cNvSpPr/>
      </dsp:nvSpPr>
      <dsp:spPr>
        <a:xfrm>
          <a:off x="2834944" y="1217725"/>
          <a:ext cx="2124373" cy="1862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*導師</a:t>
          </a:r>
          <a:r>
            <a:rPr lang="en-US" altLang="zh-TW" sz="2000" kern="1200" dirty="0" smtClean="0">
              <a:latin typeface="微軟正黑體" panose="020B0604030504040204" pitchFamily="34" charset="-120"/>
              <a:ea typeface="微軟正黑體" panose="020B0604030504040204" pitchFamily="34" charset="-120"/>
            </a:rPr>
            <a:t>7</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*輔導組長</a:t>
          </a:r>
          <a:r>
            <a:rPr lang="en-US" altLang="zh-TW" sz="2000" kern="1200" dirty="0" smtClean="0">
              <a:latin typeface="微軟正黑體" panose="020B0604030504040204" pitchFamily="34" charset="-120"/>
              <a:ea typeface="微軟正黑體" panose="020B0604030504040204" pitchFamily="34" charset="-120"/>
            </a:rPr>
            <a:t>1.5</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  </a:t>
          </a:r>
          <a:r>
            <a:rPr lang="en-US" altLang="zh-TW" sz="2000" kern="1200" dirty="0" smtClean="0">
              <a:latin typeface="微軟正黑體" panose="020B0604030504040204" pitchFamily="34" charset="-120"/>
              <a:ea typeface="微軟正黑體" panose="020B0604030504040204" pitchFamily="34" charset="-120"/>
            </a:rPr>
            <a:t>(</a:t>
          </a:r>
          <a:r>
            <a:rPr lang="zh-TW" altLang="en-US" sz="2000" kern="1200" dirty="0" smtClean="0">
              <a:latin typeface="微軟正黑體" panose="020B0604030504040204" pitchFamily="34" charset="-120"/>
              <a:ea typeface="微軟正黑體" panose="020B0604030504040204" pitchFamily="34" charset="-120"/>
            </a:rPr>
            <a:t>補校導師</a:t>
          </a:r>
          <a:r>
            <a:rPr lang="en-US" altLang="zh-TW" sz="2000" kern="1200" dirty="0" smtClean="0">
              <a:latin typeface="微軟正黑體" panose="020B0604030504040204" pitchFamily="34" charset="-120"/>
              <a:ea typeface="微軟正黑體" panose="020B0604030504040204" pitchFamily="34" charset="-120"/>
            </a:rPr>
            <a:t>1</a:t>
          </a:r>
          <a:r>
            <a:rPr lang="zh-TW" altLang="en-US" sz="2000" kern="1200" dirty="0" smtClean="0">
              <a:latin typeface="微軟正黑體" panose="020B0604030504040204" pitchFamily="34" charset="-120"/>
              <a:ea typeface="微軟正黑體" panose="020B0604030504040204" pitchFamily="34" charset="-120"/>
            </a:rPr>
            <a:t>年</a:t>
          </a:r>
          <a:r>
            <a:rPr lang="en-US" altLang="zh-TW" sz="2000" kern="1200" dirty="0" smtClean="0">
              <a:latin typeface="微軟正黑體" panose="020B0604030504040204" pitchFamily="34" charset="-120"/>
              <a:ea typeface="微軟正黑體" panose="020B0604030504040204" pitchFamily="34" charset="-120"/>
            </a:rPr>
            <a:t>)</a:t>
          </a: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*專任教師</a:t>
          </a:r>
          <a:r>
            <a:rPr lang="en-US" altLang="zh-TW" sz="2000" kern="1200" dirty="0" smtClean="0">
              <a:latin typeface="微軟正黑體" panose="020B0604030504040204" pitchFamily="34" charset="-120"/>
              <a:ea typeface="微軟正黑體" panose="020B0604030504040204" pitchFamily="34" charset="-120"/>
            </a:rPr>
            <a:t>0.5</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*資料組長</a:t>
          </a:r>
          <a:r>
            <a:rPr lang="en-US" altLang="zh-TW" sz="2000" kern="1200" dirty="0" smtClean="0">
              <a:latin typeface="微軟正黑體" panose="020B0604030504040204" pitchFamily="34" charset="-120"/>
              <a:ea typeface="微軟正黑體" panose="020B0604030504040204" pitchFamily="34" charset="-120"/>
            </a:rPr>
            <a:t>0.5</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*輔導主任</a:t>
          </a:r>
          <a:r>
            <a:rPr lang="en-US" altLang="zh-TW" sz="2000" kern="1200" dirty="0" smtClean="0">
              <a:latin typeface="微軟正黑體" panose="020B0604030504040204" pitchFamily="34" charset="-120"/>
              <a:ea typeface="微軟正黑體" panose="020B0604030504040204" pitchFamily="34" charset="-120"/>
            </a:rPr>
            <a:t>4.5</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*總務主任</a:t>
          </a:r>
          <a:r>
            <a:rPr lang="en-US" altLang="zh-TW" sz="2000" kern="1200" dirty="0" smtClean="0">
              <a:latin typeface="微軟正黑體" panose="020B0604030504040204" pitchFamily="34" charset="-120"/>
              <a:ea typeface="微軟正黑體" panose="020B0604030504040204" pitchFamily="34" charset="-120"/>
            </a:rPr>
            <a:t>1</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*教務主任</a:t>
          </a:r>
          <a:r>
            <a:rPr lang="en-US" altLang="zh-TW" sz="2000" kern="1200" dirty="0" smtClean="0">
              <a:latin typeface="微軟正黑體" panose="020B0604030504040204" pitchFamily="34" charset="-120"/>
              <a:ea typeface="微軟正黑體" panose="020B0604030504040204" pitchFamily="34" charset="-120"/>
            </a:rPr>
            <a:t>4</a:t>
          </a:r>
          <a:r>
            <a:rPr lang="zh-TW" altLang="en-US" sz="2000" kern="1200" dirty="0" smtClean="0">
              <a:latin typeface="微軟正黑體" panose="020B0604030504040204" pitchFamily="34" charset="-120"/>
              <a:ea typeface="微軟正黑體" panose="020B0604030504040204" pitchFamily="34" charset="-120"/>
            </a:rPr>
            <a:t>年</a:t>
          </a:r>
          <a:endParaRPr lang="en-US" altLang="zh-TW" sz="2000" kern="1200" dirty="0" smtClean="0">
            <a:latin typeface="微軟正黑體" panose="020B0604030504040204" pitchFamily="34" charset="-120"/>
            <a:ea typeface="微軟正黑體" panose="020B0604030504040204" pitchFamily="34" charset="-120"/>
          </a:endParaRPr>
        </a:p>
        <a:p>
          <a:pPr lvl="0" algn="l" defTabSz="889000">
            <a:lnSpc>
              <a:spcPct val="90000"/>
            </a:lnSpc>
            <a:spcBef>
              <a:spcPct val="0"/>
            </a:spcBef>
            <a:spcAft>
              <a:spcPts val="0"/>
            </a:spcAft>
          </a:pPr>
          <a:r>
            <a:rPr lang="zh-TW" altLang="en-US" sz="2000" kern="1200" dirty="0" smtClean="0">
              <a:latin typeface="微軟正黑體" panose="020B0604030504040204" pitchFamily="34" charset="-120"/>
              <a:ea typeface="微軟正黑體" panose="020B0604030504040204" pitchFamily="34" charset="-120"/>
            </a:rPr>
            <a:t>*輔諮中心</a:t>
          </a:r>
          <a:r>
            <a:rPr lang="en-US" altLang="zh-TW" sz="2000" kern="1200" dirty="0" smtClean="0">
              <a:latin typeface="微軟正黑體" panose="020B0604030504040204" pitchFamily="34" charset="-120"/>
              <a:ea typeface="微軟正黑體" panose="020B0604030504040204" pitchFamily="34" charset="-120"/>
            </a:rPr>
            <a:t>1</a:t>
          </a:r>
          <a:r>
            <a:rPr lang="zh-TW" altLang="en-US" sz="2000" kern="1200" dirty="0" smtClean="0">
              <a:latin typeface="微軟正黑體" panose="020B0604030504040204" pitchFamily="34" charset="-120"/>
              <a:ea typeface="微軟正黑體" panose="020B0604030504040204" pitchFamily="34" charset="-120"/>
            </a:rPr>
            <a:t>年</a:t>
          </a:r>
          <a:endParaRPr lang="zh-TW" altLang="en-US" sz="2000" kern="1200" dirty="0">
            <a:latin typeface="微軟正黑體" panose="020B0604030504040204" pitchFamily="34" charset="-120"/>
            <a:ea typeface="微軟正黑體" panose="020B0604030504040204" pitchFamily="34" charset="-120"/>
          </a:endParaRPr>
        </a:p>
      </dsp:txBody>
      <dsp:txXfrm>
        <a:off x="2834944" y="1217725"/>
        <a:ext cx="2124373" cy="1862137"/>
      </dsp:txXfrm>
    </dsp:sp>
    <dsp:sp modelId="{B3738986-27EC-49B2-832E-CE68F72BA2FE}">
      <dsp:nvSpPr>
        <dsp:cNvPr id="0" name=""/>
        <dsp:cNvSpPr/>
      </dsp:nvSpPr>
      <dsp:spPr>
        <a:xfrm>
          <a:off x="4558492" y="341425"/>
          <a:ext cx="400825" cy="400825"/>
        </a:xfrm>
        <a:prstGeom prst="triangle">
          <a:avLst>
            <a:gd name="adj" fmla="val 100000"/>
          </a:avLst>
        </a:prstGeom>
        <a:gradFill rotWithShape="0">
          <a:gsLst>
            <a:gs pos="0">
              <a:schemeClr val="accent4">
                <a:lumMod val="75000"/>
              </a:schemeClr>
            </a:gs>
            <a:gs pos="50000">
              <a:schemeClr val="accent4">
                <a:lumMod val="40000"/>
                <a:lumOff val="60000"/>
              </a:schemeClr>
            </a:gs>
            <a:gs pos="100000">
              <a:schemeClr val="accent6">
                <a:lumMod val="75000"/>
              </a:schemeClr>
            </a:gs>
          </a:gsLst>
          <a:lin ang="5400000" scaled="0"/>
        </a:gra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D0A502B-4B02-4D67-AAD8-6AAE7AFD63D7}">
      <dsp:nvSpPr>
        <dsp:cNvPr id="0" name=""/>
        <dsp:cNvSpPr/>
      </dsp:nvSpPr>
      <dsp:spPr>
        <a:xfrm rot="5400000">
          <a:off x="5671645" y="-128870"/>
          <a:ext cx="1414129" cy="2353079"/>
        </a:xfrm>
        <a:prstGeom prst="corner">
          <a:avLst>
            <a:gd name="adj1" fmla="val 16120"/>
            <a:gd name="adj2" fmla="val 16110"/>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F98E027-44E2-4A28-BFE6-7087DD8BA19E}">
      <dsp:nvSpPr>
        <dsp:cNvPr id="0" name=""/>
        <dsp:cNvSpPr/>
      </dsp:nvSpPr>
      <dsp:spPr>
        <a:xfrm>
          <a:off x="5435591" y="574192"/>
          <a:ext cx="2124373" cy="1862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ts val="0"/>
            </a:spcAft>
          </a:pPr>
          <a:r>
            <a:rPr lang="zh-TW" altLang="en-US" sz="2800" kern="1200" dirty="0" smtClean="0">
              <a:latin typeface="微軟正黑體" panose="020B0604030504040204" pitchFamily="34" charset="-120"/>
              <a:ea typeface="微軟正黑體" panose="020B0604030504040204" pitchFamily="34" charset="-120"/>
            </a:rPr>
            <a:t>*校長</a:t>
          </a:r>
          <a:r>
            <a:rPr lang="en-US" altLang="zh-TW" sz="2800" kern="1200" dirty="0" smtClean="0">
              <a:latin typeface="微軟正黑體" panose="020B0604030504040204" pitchFamily="34" charset="-120"/>
              <a:ea typeface="微軟正黑體" panose="020B0604030504040204" pitchFamily="34" charset="-120"/>
            </a:rPr>
            <a:t>8</a:t>
          </a:r>
          <a:r>
            <a:rPr lang="zh-TW" altLang="en-US" sz="2800" kern="1200" dirty="0" smtClean="0">
              <a:latin typeface="微軟正黑體" panose="020B0604030504040204" pitchFamily="34" charset="-120"/>
              <a:ea typeface="微軟正黑體" panose="020B0604030504040204" pitchFamily="34" charset="-120"/>
            </a:rPr>
            <a:t>年</a:t>
          </a:r>
          <a:endParaRPr lang="en-US" altLang="zh-TW" sz="2800" kern="1200" dirty="0" smtClean="0">
            <a:latin typeface="微軟正黑體" panose="020B0604030504040204" pitchFamily="34" charset="-120"/>
            <a:ea typeface="微軟正黑體" panose="020B0604030504040204" pitchFamily="34" charset="-120"/>
          </a:endParaRPr>
        </a:p>
        <a:p>
          <a:pPr lvl="0" algn="l" defTabSz="1244600">
            <a:lnSpc>
              <a:spcPct val="90000"/>
            </a:lnSpc>
            <a:spcBef>
              <a:spcPct val="0"/>
            </a:spcBef>
            <a:spcAft>
              <a:spcPts val="0"/>
            </a:spcAft>
          </a:pPr>
          <a:r>
            <a:rPr lang="zh-TW" altLang="en-US" sz="2000" kern="1200" dirty="0" smtClean="0">
              <a:latin typeface="新細明體"/>
              <a:ea typeface="新細明體"/>
            </a:rPr>
            <a:t>（</a:t>
          </a:r>
          <a:r>
            <a:rPr lang="zh-TW" altLang="en-US" sz="2000" kern="1200" dirty="0" smtClean="0">
              <a:latin typeface="微軟正黑體" panose="020B0604030504040204" pitchFamily="34" charset="-120"/>
              <a:ea typeface="微軟正黑體" panose="020B0604030504040204" pitchFamily="34" charset="-120"/>
            </a:rPr>
            <a:t>輔諮中心</a:t>
          </a:r>
          <a:r>
            <a:rPr lang="en-US" altLang="zh-TW" sz="2000" kern="1200" dirty="0" smtClean="0">
              <a:latin typeface="微軟正黑體" panose="020B0604030504040204" pitchFamily="34" charset="-120"/>
              <a:ea typeface="微軟正黑體" panose="020B0604030504040204" pitchFamily="34" charset="-120"/>
            </a:rPr>
            <a:t>1</a:t>
          </a:r>
          <a:r>
            <a:rPr lang="zh-TW" altLang="en-US" sz="2000" kern="1200" dirty="0" smtClean="0">
              <a:latin typeface="微軟正黑體" panose="020B0604030504040204" pitchFamily="34" charset="-120"/>
              <a:ea typeface="微軟正黑體" panose="020B0604030504040204" pitchFamily="34" charset="-120"/>
            </a:rPr>
            <a:t>年</a:t>
          </a:r>
          <a:r>
            <a:rPr lang="zh-TW" altLang="en-US" sz="2000" kern="1200" dirty="0" smtClean="0">
              <a:latin typeface="新細明體"/>
              <a:ea typeface="新細明體"/>
            </a:rPr>
            <a:t>）</a:t>
          </a:r>
          <a:endParaRPr lang="en-US" altLang="zh-TW" sz="2000" kern="1200" dirty="0" smtClean="0">
            <a:latin typeface="微軟正黑體" panose="020B0604030504040204" pitchFamily="34" charset="-120"/>
            <a:ea typeface="微軟正黑體" panose="020B0604030504040204" pitchFamily="34" charset="-120"/>
          </a:endParaRPr>
        </a:p>
        <a:p>
          <a:pPr lvl="0" algn="l" defTabSz="1244600">
            <a:lnSpc>
              <a:spcPct val="90000"/>
            </a:lnSpc>
            <a:spcBef>
              <a:spcPct val="0"/>
            </a:spcBef>
            <a:spcAft>
              <a:spcPct val="35000"/>
            </a:spcAft>
          </a:pPr>
          <a:endParaRPr lang="zh-TW" altLang="en-US" sz="2800" kern="1200" dirty="0">
            <a:latin typeface="微軟正黑體" panose="020B0604030504040204" pitchFamily="34" charset="-120"/>
            <a:ea typeface="微軟正黑體" panose="020B0604030504040204" pitchFamily="34" charset="-120"/>
          </a:endParaRPr>
        </a:p>
      </dsp:txBody>
      <dsp:txXfrm>
        <a:off x="5435591" y="574192"/>
        <a:ext cx="2124373" cy="18621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0BA51-1E7E-43F4-9750-638601429F8F}">
      <dsp:nvSpPr>
        <dsp:cNvPr id="0" name=""/>
        <dsp:cNvSpPr/>
      </dsp:nvSpPr>
      <dsp:spPr>
        <a:xfrm rot="2333006">
          <a:off x="2431062" y="3133013"/>
          <a:ext cx="1315230" cy="39023"/>
        </a:xfrm>
        <a:custGeom>
          <a:avLst/>
          <a:gdLst/>
          <a:ahLst/>
          <a:cxnLst/>
          <a:rect l="0" t="0" r="0" b="0"/>
          <a:pathLst>
            <a:path>
              <a:moveTo>
                <a:pt x="0" y="19511"/>
              </a:moveTo>
              <a:lnTo>
                <a:pt x="1315230" y="1951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96D46C-7F54-471F-84EA-3B722BA720B1}">
      <dsp:nvSpPr>
        <dsp:cNvPr id="0" name=""/>
        <dsp:cNvSpPr/>
      </dsp:nvSpPr>
      <dsp:spPr>
        <a:xfrm rot="590802">
          <a:off x="2566131" y="2473768"/>
          <a:ext cx="1444961" cy="39023"/>
        </a:xfrm>
        <a:custGeom>
          <a:avLst/>
          <a:gdLst/>
          <a:ahLst/>
          <a:cxnLst/>
          <a:rect l="0" t="0" r="0" b="0"/>
          <a:pathLst>
            <a:path>
              <a:moveTo>
                <a:pt x="0" y="19511"/>
              </a:moveTo>
              <a:lnTo>
                <a:pt x="1444961" y="1951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1F0002-B800-45FF-A570-47B3A158BEA8}">
      <dsp:nvSpPr>
        <dsp:cNvPr id="0" name=""/>
        <dsp:cNvSpPr/>
      </dsp:nvSpPr>
      <dsp:spPr>
        <a:xfrm rot="20939683">
          <a:off x="2564816" y="2010915"/>
          <a:ext cx="1300446" cy="39023"/>
        </a:xfrm>
        <a:custGeom>
          <a:avLst/>
          <a:gdLst/>
          <a:ahLst/>
          <a:cxnLst/>
          <a:rect l="0" t="0" r="0" b="0"/>
          <a:pathLst>
            <a:path>
              <a:moveTo>
                <a:pt x="0" y="19511"/>
              </a:moveTo>
              <a:lnTo>
                <a:pt x="1300446" y="1951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47EB50-489A-4B9D-8AAA-F39F158DA819}">
      <dsp:nvSpPr>
        <dsp:cNvPr id="0" name=""/>
        <dsp:cNvSpPr/>
      </dsp:nvSpPr>
      <dsp:spPr>
        <a:xfrm rot="18692797">
          <a:off x="2356206" y="1321814"/>
          <a:ext cx="914702" cy="39023"/>
        </a:xfrm>
        <a:custGeom>
          <a:avLst/>
          <a:gdLst/>
          <a:ahLst/>
          <a:cxnLst/>
          <a:rect l="0" t="0" r="0" b="0"/>
          <a:pathLst>
            <a:path>
              <a:moveTo>
                <a:pt x="0" y="19511"/>
              </a:moveTo>
              <a:lnTo>
                <a:pt x="914702" y="1951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5D88D-A59A-4A3D-A701-E22FFFFB813E}">
      <dsp:nvSpPr>
        <dsp:cNvPr id="0" name=""/>
        <dsp:cNvSpPr/>
      </dsp:nvSpPr>
      <dsp:spPr>
        <a:xfrm>
          <a:off x="144011" y="1224142"/>
          <a:ext cx="2697059" cy="241010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9A923E5F-C75E-4AFE-9982-0027611280D5}">
      <dsp:nvSpPr>
        <dsp:cNvPr id="0" name=""/>
        <dsp:cNvSpPr/>
      </dsp:nvSpPr>
      <dsp:spPr>
        <a:xfrm>
          <a:off x="2011531" y="16619"/>
          <a:ext cx="3063746" cy="1002233"/>
        </a:xfrm>
        <a:prstGeom prst="bracketPair">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最有感</a:t>
          </a:r>
          <a:r>
            <a:rPr lang="zh-TW" altLang="en-US" sz="2400" kern="1200" dirty="0" smtClean="0">
              <a:solidFill>
                <a:schemeClr val="accent1">
                  <a:lumMod val="75000"/>
                </a:schemeClr>
              </a:solidFill>
              <a:latin typeface="微軟正黑體" panose="020B0604030504040204" pitchFamily="34" charset="-120"/>
              <a:ea typeface="微軟正黑體" panose="020B0604030504040204" pitchFamily="34" charset="-120"/>
            </a:rPr>
            <a:t>教育名言</a:t>
          </a:r>
          <a:endParaRPr lang="zh-TW" altLang="en-US" sz="2400" kern="1200" dirty="0">
            <a:solidFill>
              <a:schemeClr val="accent1">
                <a:lumMod val="75000"/>
              </a:schemeClr>
            </a:solidFill>
            <a:latin typeface="微軟正黑體" panose="020B0604030504040204" pitchFamily="34" charset="-120"/>
            <a:ea typeface="微軟正黑體" panose="020B0604030504040204" pitchFamily="34" charset="-120"/>
          </a:endParaRPr>
        </a:p>
      </dsp:txBody>
      <dsp:txXfrm>
        <a:off x="2060456" y="65544"/>
        <a:ext cx="2965896" cy="904383"/>
      </dsp:txXfrm>
    </dsp:sp>
    <dsp:sp modelId="{83C930D3-F319-4E60-A3E8-3BF973FD7FAC}">
      <dsp:nvSpPr>
        <dsp:cNvPr id="0" name=""/>
        <dsp:cNvSpPr/>
      </dsp:nvSpPr>
      <dsp:spPr>
        <a:xfrm>
          <a:off x="3618649" y="1142728"/>
          <a:ext cx="3168409" cy="1002233"/>
        </a:xfrm>
        <a:prstGeom prst="bracketPair">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ts val="0"/>
            </a:spcAft>
          </a:pP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個人信念</a:t>
          </a:r>
          <a:endParaRPr lang="en-US" altLang="zh-TW"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a:p>
          <a:pPr lvl="0" algn="ctr" defTabSz="1066800">
            <a:lnSpc>
              <a:spcPct val="90000"/>
            </a:lnSpc>
            <a:spcBef>
              <a:spcPct val="0"/>
            </a:spcBef>
            <a:spcAft>
              <a:spcPct val="35000"/>
            </a:spcAft>
          </a:pP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當你遇到挫折時</a:t>
          </a: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endParaRPr lang="zh-TW" altLang="en-US" sz="2400" kern="1200" dirty="0">
            <a:solidFill>
              <a:schemeClr val="accent1">
                <a:lumMod val="75000"/>
              </a:schemeClr>
            </a:solidFill>
            <a:latin typeface="標楷體" panose="03000509000000000000" pitchFamily="65" charset="-120"/>
            <a:ea typeface="標楷體" panose="03000509000000000000" pitchFamily="65" charset="-120"/>
          </a:endParaRPr>
        </a:p>
      </dsp:txBody>
      <dsp:txXfrm>
        <a:off x="3667574" y="1191653"/>
        <a:ext cx="3070559" cy="904383"/>
      </dsp:txXfrm>
    </dsp:sp>
    <dsp:sp modelId="{C40D7B2B-9D83-497C-A265-5C0F9519EE1E}">
      <dsp:nvSpPr>
        <dsp:cNvPr id="0" name=""/>
        <dsp:cNvSpPr/>
      </dsp:nvSpPr>
      <dsp:spPr>
        <a:xfrm>
          <a:off x="3824841" y="2349398"/>
          <a:ext cx="3043872" cy="1002233"/>
        </a:xfrm>
        <a:prstGeom prst="bracketPair">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ts val="0"/>
            </a:spcAft>
          </a:pP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個人教育圖像</a:t>
          </a:r>
          <a:endParaRPr lang="en-US" altLang="zh-TW"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a:p>
          <a:pPr lvl="0" algn="ctr" defTabSz="1066800">
            <a:lnSpc>
              <a:spcPct val="90000"/>
            </a:lnSpc>
            <a:spcBef>
              <a:spcPct val="0"/>
            </a:spcBef>
            <a:spcAft>
              <a:spcPct val="35000"/>
            </a:spcAft>
          </a:pP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rPr>
            <a:t>【</a:t>
          </a: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rPr>
            <a:t>理想的輔導人員</a:t>
          </a: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rPr>
            <a:t>】</a:t>
          </a:r>
          <a:endParaRPr lang="zh-TW" altLang="en-US" sz="2400" kern="1200" dirty="0">
            <a:solidFill>
              <a:schemeClr val="accent1">
                <a:lumMod val="75000"/>
              </a:schemeClr>
            </a:solidFill>
            <a:latin typeface="標楷體" panose="03000509000000000000" pitchFamily="65" charset="-120"/>
            <a:ea typeface="標楷體" panose="03000509000000000000" pitchFamily="65" charset="-120"/>
          </a:endParaRPr>
        </a:p>
      </dsp:txBody>
      <dsp:txXfrm>
        <a:off x="3873766" y="2398323"/>
        <a:ext cx="2946022" cy="904383"/>
      </dsp:txXfrm>
    </dsp:sp>
    <dsp:sp modelId="{2A79CA4E-007B-472A-9745-EE9250479A25}">
      <dsp:nvSpPr>
        <dsp:cNvPr id="0" name=""/>
        <dsp:cNvSpPr/>
      </dsp:nvSpPr>
      <dsp:spPr>
        <a:xfrm>
          <a:off x="2501777" y="3534270"/>
          <a:ext cx="3363384" cy="1002233"/>
        </a:xfrm>
        <a:prstGeom prst="bracketPair">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ts val="0"/>
            </a:spcAft>
          </a:pP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sym typeface="Wingdings 2"/>
            </a:rPr>
            <a:t></a:t>
          </a:r>
          <a:r>
            <a:rPr lang="zh-TW" altLang="en-US"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法律是規範，也是保障</a:t>
          </a:r>
          <a:endParaRPr lang="en-US" altLang="zh-TW" sz="24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a:p>
          <a:pPr lvl="0" algn="ctr" defTabSz="1066800">
            <a:lnSpc>
              <a:spcPct val="90000"/>
            </a:lnSpc>
            <a:spcBef>
              <a:spcPct val="0"/>
            </a:spcBef>
            <a:spcAft>
              <a:spcPct val="35000"/>
            </a:spcAft>
          </a:pP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rPr>
            <a:t>【</a:t>
          </a: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rPr>
            <a:t>教師本質</a:t>
          </a: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rPr>
            <a:t>/</a:t>
          </a:r>
          <a:r>
            <a:rPr lang="zh-TW" altLang="en-US" sz="2400" kern="1200" dirty="0" smtClean="0">
              <a:solidFill>
                <a:schemeClr val="accent1">
                  <a:lumMod val="75000"/>
                </a:schemeClr>
              </a:solidFill>
              <a:latin typeface="標楷體" panose="03000509000000000000" pitchFamily="65" charset="-120"/>
              <a:ea typeface="標楷體" panose="03000509000000000000" pitchFamily="65" charset="-120"/>
            </a:rPr>
            <a:t>兼職業務</a:t>
          </a:r>
          <a:r>
            <a:rPr lang="en-US" altLang="zh-TW" sz="2400" kern="1200" dirty="0" smtClean="0">
              <a:solidFill>
                <a:schemeClr val="accent1">
                  <a:lumMod val="75000"/>
                </a:schemeClr>
              </a:solidFill>
              <a:latin typeface="標楷體" panose="03000509000000000000" pitchFamily="65" charset="-120"/>
              <a:ea typeface="標楷體" panose="03000509000000000000" pitchFamily="65" charset="-120"/>
            </a:rPr>
            <a:t>】</a:t>
          </a:r>
          <a:endParaRPr lang="zh-TW" altLang="en-US" sz="2400" kern="1200" dirty="0">
            <a:solidFill>
              <a:schemeClr val="accent1">
                <a:lumMod val="75000"/>
              </a:schemeClr>
            </a:solidFill>
            <a:latin typeface="標楷體" panose="03000509000000000000" pitchFamily="65" charset="-120"/>
            <a:ea typeface="標楷體" panose="03000509000000000000" pitchFamily="65" charset="-120"/>
          </a:endParaRPr>
        </a:p>
      </dsp:txBody>
      <dsp:txXfrm>
        <a:off x="2550702" y="3583195"/>
        <a:ext cx="3265534" cy="9043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64040-F746-4FE1-B3EC-EECB73042530}">
      <dsp:nvSpPr>
        <dsp:cNvPr id="0" name=""/>
        <dsp:cNvSpPr/>
      </dsp:nvSpPr>
      <dsp:spPr>
        <a:xfrm rot="2257038">
          <a:off x="1397037" y="3956374"/>
          <a:ext cx="2688042" cy="30234"/>
        </a:xfrm>
        <a:custGeom>
          <a:avLst/>
          <a:gdLst/>
          <a:ahLst/>
          <a:cxnLst/>
          <a:rect l="0" t="0" r="0" b="0"/>
          <a:pathLst>
            <a:path>
              <a:moveTo>
                <a:pt x="0" y="15117"/>
              </a:moveTo>
              <a:lnTo>
                <a:pt x="2688042" y="15117"/>
              </a:lnTo>
            </a:path>
          </a:pathLst>
        </a:custGeom>
        <a:noFill/>
        <a:ln w="38100" cap="flat" cmpd="sng" algn="ctr">
          <a:solidFill>
            <a:srgbClr val="008986"/>
          </a:solidFill>
          <a:prstDash val="solid"/>
        </a:ln>
        <a:effectLst/>
      </dsp:spPr>
      <dsp:style>
        <a:lnRef idx="2">
          <a:scrgbClr r="0" g="0" b="0"/>
        </a:lnRef>
        <a:fillRef idx="0">
          <a:scrgbClr r="0" g="0" b="0"/>
        </a:fillRef>
        <a:effectRef idx="0">
          <a:scrgbClr r="0" g="0" b="0"/>
        </a:effectRef>
        <a:fontRef idx="minor"/>
      </dsp:style>
    </dsp:sp>
    <dsp:sp modelId="{330A82DC-A13D-4482-A787-551049603B45}">
      <dsp:nvSpPr>
        <dsp:cNvPr id="0" name=""/>
        <dsp:cNvSpPr/>
      </dsp:nvSpPr>
      <dsp:spPr>
        <a:xfrm rot="1166066">
          <a:off x="1593648" y="3430325"/>
          <a:ext cx="2906558" cy="30234"/>
        </a:xfrm>
        <a:custGeom>
          <a:avLst/>
          <a:gdLst/>
          <a:ahLst/>
          <a:cxnLst/>
          <a:rect l="0" t="0" r="0" b="0"/>
          <a:pathLst>
            <a:path>
              <a:moveTo>
                <a:pt x="0" y="15117"/>
              </a:moveTo>
              <a:lnTo>
                <a:pt x="2906558" y="15117"/>
              </a:lnTo>
            </a:path>
          </a:pathLst>
        </a:custGeom>
        <a:noFill/>
        <a:ln w="38100" cap="flat" cmpd="sng" algn="ctr">
          <a:solidFill>
            <a:srgbClr val="008986"/>
          </a:solidFill>
          <a:prstDash val="solid"/>
        </a:ln>
        <a:effectLst/>
      </dsp:spPr>
      <dsp:style>
        <a:lnRef idx="2">
          <a:scrgbClr r="0" g="0" b="0"/>
        </a:lnRef>
        <a:fillRef idx="0">
          <a:scrgbClr r="0" g="0" b="0"/>
        </a:fillRef>
        <a:effectRef idx="0">
          <a:scrgbClr r="0" g="0" b="0"/>
        </a:effectRef>
        <a:fontRef idx="minor"/>
      </dsp:style>
    </dsp:sp>
    <dsp:sp modelId="{53F0BA51-1E7E-43F4-9750-638601429F8F}">
      <dsp:nvSpPr>
        <dsp:cNvPr id="0" name=""/>
        <dsp:cNvSpPr/>
      </dsp:nvSpPr>
      <dsp:spPr>
        <a:xfrm rot="319018">
          <a:off x="1672348" y="2917492"/>
          <a:ext cx="1907452" cy="30234"/>
        </a:xfrm>
        <a:custGeom>
          <a:avLst/>
          <a:gdLst/>
          <a:ahLst/>
          <a:cxnLst/>
          <a:rect l="0" t="0" r="0" b="0"/>
          <a:pathLst>
            <a:path>
              <a:moveTo>
                <a:pt x="0" y="15117"/>
              </a:moveTo>
              <a:lnTo>
                <a:pt x="1907452" y="15117"/>
              </a:lnTo>
            </a:path>
          </a:pathLst>
        </a:custGeom>
        <a:noFill/>
        <a:ln w="38100" cap="flat" cmpd="sng" algn="ctr">
          <a:solidFill>
            <a:srgbClr val="008986"/>
          </a:solidFill>
          <a:prstDash val="solid"/>
        </a:ln>
        <a:effectLst/>
      </dsp:spPr>
      <dsp:style>
        <a:lnRef idx="2">
          <a:scrgbClr r="0" g="0" b="0"/>
        </a:lnRef>
        <a:fillRef idx="0">
          <a:scrgbClr r="0" g="0" b="0"/>
        </a:fillRef>
        <a:effectRef idx="0">
          <a:scrgbClr r="0" g="0" b="0"/>
        </a:effectRef>
        <a:fontRef idx="minor"/>
      </dsp:style>
    </dsp:sp>
    <dsp:sp modelId="{4496D46C-7F54-471F-84EA-3B722BA720B1}">
      <dsp:nvSpPr>
        <dsp:cNvPr id="0" name=""/>
        <dsp:cNvSpPr/>
      </dsp:nvSpPr>
      <dsp:spPr>
        <a:xfrm rot="21129072">
          <a:off x="1664293" y="2547280"/>
          <a:ext cx="2595768" cy="30234"/>
        </a:xfrm>
        <a:custGeom>
          <a:avLst/>
          <a:gdLst/>
          <a:ahLst/>
          <a:cxnLst/>
          <a:rect l="0" t="0" r="0" b="0"/>
          <a:pathLst>
            <a:path>
              <a:moveTo>
                <a:pt x="0" y="15117"/>
              </a:moveTo>
              <a:lnTo>
                <a:pt x="2595768" y="15117"/>
              </a:lnTo>
            </a:path>
          </a:pathLst>
        </a:custGeom>
        <a:noFill/>
        <a:ln w="38100" cap="flat" cmpd="sng" algn="ctr">
          <a:solidFill>
            <a:srgbClr val="008986"/>
          </a:solidFill>
          <a:prstDash val="solid"/>
        </a:ln>
        <a:effectLst/>
      </dsp:spPr>
      <dsp:style>
        <a:lnRef idx="2">
          <a:scrgbClr r="0" g="0" b="0"/>
        </a:lnRef>
        <a:fillRef idx="0">
          <a:scrgbClr r="0" g="0" b="0"/>
        </a:fillRef>
        <a:effectRef idx="0">
          <a:scrgbClr r="0" g="0" b="0"/>
        </a:effectRef>
        <a:fontRef idx="minor"/>
      </dsp:style>
    </dsp:sp>
    <dsp:sp modelId="{DD1F0002-B800-45FF-A570-47B3A158BEA8}">
      <dsp:nvSpPr>
        <dsp:cNvPr id="0" name=""/>
        <dsp:cNvSpPr/>
      </dsp:nvSpPr>
      <dsp:spPr>
        <a:xfrm rot="20211150">
          <a:off x="1565739" y="2052704"/>
          <a:ext cx="2750481" cy="30234"/>
        </a:xfrm>
        <a:custGeom>
          <a:avLst/>
          <a:gdLst/>
          <a:ahLst/>
          <a:cxnLst/>
          <a:rect l="0" t="0" r="0" b="0"/>
          <a:pathLst>
            <a:path>
              <a:moveTo>
                <a:pt x="0" y="15117"/>
              </a:moveTo>
              <a:lnTo>
                <a:pt x="2750481" y="15117"/>
              </a:lnTo>
            </a:path>
          </a:pathLst>
        </a:custGeom>
        <a:noFill/>
        <a:ln w="38100" cap="flat" cmpd="sng" algn="ctr">
          <a:solidFill>
            <a:srgbClr val="008986"/>
          </a:solidFill>
          <a:prstDash val="solid"/>
        </a:ln>
        <a:effectLst/>
      </dsp:spPr>
      <dsp:style>
        <a:lnRef idx="2">
          <a:scrgbClr r="0" g="0" b="0"/>
        </a:lnRef>
        <a:fillRef idx="0">
          <a:scrgbClr r="0" g="0" b="0"/>
        </a:fillRef>
        <a:effectRef idx="0">
          <a:scrgbClr r="0" g="0" b="0"/>
        </a:effectRef>
        <a:fontRef idx="minor"/>
      </dsp:style>
    </dsp:sp>
    <dsp:sp modelId="{4F47EB50-489A-4B9D-8AAA-F39F158DA819}">
      <dsp:nvSpPr>
        <dsp:cNvPr id="0" name=""/>
        <dsp:cNvSpPr/>
      </dsp:nvSpPr>
      <dsp:spPr>
        <a:xfrm rot="18776512">
          <a:off x="1279799" y="1495201"/>
          <a:ext cx="2291653" cy="30234"/>
        </a:xfrm>
        <a:custGeom>
          <a:avLst/>
          <a:gdLst/>
          <a:ahLst/>
          <a:cxnLst/>
          <a:rect l="0" t="0" r="0" b="0"/>
          <a:pathLst>
            <a:path>
              <a:moveTo>
                <a:pt x="0" y="15117"/>
              </a:moveTo>
              <a:lnTo>
                <a:pt x="2291653" y="15117"/>
              </a:lnTo>
            </a:path>
          </a:pathLst>
        </a:custGeom>
        <a:noFill/>
        <a:ln w="38100" cap="flat" cmpd="sng" algn="ctr">
          <a:solidFill>
            <a:srgbClr val="008986"/>
          </a:solidFill>
          <a:prstDash val="solid"/>
        </a:ln>
        <a:effectLst/>
      </dsp:spPr>
      <dsp:style>
        <a:lnRef idx="2">
          <a:scrgbClr r="0" g="0" b="0"/>
        </a:lnRef>
        <a:fillRef idx="0">
          <a:scrgbClr r="0" g="0" b="0"/>
        </a:fillRef>
        <a:effectRef idx="0">
          <a:scrgbClr r="0" g="0" b="0"/>
        </a:effectRef>
        <a:fontRef idx="minor"/>
      </dsp:style>
    </dsp:sp>
    <dsp:sp modelId="{2255D88D-A59A-4A3D-A701-E22FFFFB813E}">
      <dsp:nvSpPr>
        <dsp:cNvPr id="0" name=""/>
        <dsp:cNvSpPr/>
      </dsp:nvSpPr>
      <dsp:spPr>
        <a:xfrm>
          <a:off x="312436" y="1856675"/>
          <a:ext cx="1822107" cy="1890802"/>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9A923E5F-C75E-4AFE-9982-0027611280D5}">
      <dsp:nvSpPr>
        <dsp:cNvPr id="0" name=""/>
        <dsp:cNvSpPr/>
      </dsp:nvSpPr>
      <dsp:spPr>
        <a:xfrm>
          <a:off x="2207911" y="134215"/>
          <a:ext cx="2491626" cy="542714"/>
        </a:xfrm>
        <a:prstGeom prst="flowChartAlternateProcess">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cap="flat" cmpd="sng" algn="ctr">
          <a:solidFill>
            <a:srgbClr val="008986"/>
          </a:solidFill>
          <a:prstDash val="sysDot"/>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a:t>
          </a: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hlinkClick xmlns:r="http://schemas.openxmlformats.org/officeDocument/2006/relationships" r:id="rId2"/>
            </a:rPr>
            <a:t>方向比努力重要</a:t>
          </a:r>
          <a:endParaRPr lang="zh-TW" altLang="en-US" sz="2000" kern="1200" dirty="0">
            <a:solidFill>
              <a:schemeClr val="accent1">
                <a:lumMod val="75000"/>
              </a:schemeClr>
            </a:solidFill>
            <a:latin typeface="微軟正黑體" panose="020B0604030504040204" pitchFamily="34" charset="-120"/>
            <a:ea typeface="微軟正黑體" panose="020B0604030504040204" pitchFamily="34" charset="-120"/>
          </a:endParaRPr>
        </a:p>
      </dsp:txBody>
      <dsp:txXfrm>
        <a:off x="2234404" y="160708"/>
        <a:ext cx="2438640" cy="489728"/>
      </dsp:txXfrm>
    </dsp:sp>
    <dsp:sp modelId="{83C930D3-F319-4E60-A3E8-3BF973FD7FAC}">
      <dsp:nvSpPr>
        <dsp:cNvPr id="0" name=""/>
        <dsp:cNvSpPr/>
      </dsp:nvSpPr>
      <dsp:spPr>
        <a:xfrm>
          <a:off x="3265633" y="998307"/>
          <a:ext cx="3066744" cy="550355"/>
        </a:xfrm>
        <a:prstGeom prst="flowChartAlternateProcess">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cap="flat" cmpd="sng" algn="ctr">
          <a:solidFill>
            <a:srgbClr val="008986"/>
          </a:solidFill>
          <a:prstDash val="sysDot"/>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ts val="0"/>
            </a:spcAft>
          </a:pP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不同位置，有不同任務</a:t>
          </a:r>
          <a:endParaRPr lang="zh-TW" altLang="en-US" sz="2000" kern="1200" dirty="0">
            <a:solidFill>
              <a:schemeClr val="accent1">
                <a:lumMod val="75000"/>
              </a:schemeClr>
            </a:solidFill>
            <a:latin typeface="微軟正黑體" panose="020B0604030504040204" pitchFamily="34" charset="-120"/>
            <a:ea typeface="微軟正黑體" panose="020B0604030504040204" pitchFamily="34" charset="-120"/>
          </a:endParaRPr>
        </a:p>
      </dsp:txBody>
      <dsp:txXfrm>
        <a:off x="3292499" y="1025173"/>
        <a:ext cx="3013012" cy="496623"/>
      </dsp:txXfrm>
    </dsp:sp>
    <dsp:sp modelId="{C40D7B2B-9D83-497C-A265-5C0F9519EE1E}">
      <dsp:nvSpPr>
        <dsp:cNvPr id="0" name=""/>
        <dsp:cNvSpPr/>
      </dsp:nvSpPr>
      <dsp:spPr>
        <a:xfrm>
          <a:off x="4007653" y="1920853"/>
          <a:ext cx="2879443" cy="597916"/>
        </a:xfrm>
        <a:prstGeom prst="flowChartAlternateProcess">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cap="flat" cmpd="sng" algn="ctr">
          <a:solidFill>
            <a:srgbClr val="008986"/>
          </a:solidFill>
          <a:prstDash val="sysDot"/>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ts val="0"/>
            </a:spcAft>
          </a:pP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用之則行，舍之則藏</a:t>
          </a:r>
          <a:endParaRPr lang="zh-TW" altLang="en-US" sz="2000" kern="1200" dirty="0">
            <a:solidFill>
              <a:schemeClr val="accent1">
                <a:lumMod val="75000"/>
              </a:schemeClr>
            </a:solidFill>
            <a:latin typeface="微軟正黑體" panose="020B0604030504040204" pitchFamily="34" charset="-120"/>
            <a:ea typeface="微軟正黑體" panose="020B0604030504040204" pitchFamily="34" charset="-120"/>
          </a:endParaRPr>
        </a:p>
      </dsp:txBody>
      <dsp:txXfrm>
        <a:off x="4036840" y="1950040"/>
        <a:ext cx="2821069" cy="539542"/>
      </dsp:txXfrm>
    </dsp:sp>
    <dsp:sp modelId="{2A79CA4E-007B-472A-9745-EE9250479A25}">
      <dsp:nvSpPr>
        <dsp:cNvPr id="0" name=""/>
        <dsp:cNvSpPr/>
      </dsp:nvSpPr>
      <dsp:spPr>
        <a:xfrm>
          <a:off x="3344383" y="2864786"/>
          <a:ext cx="3651491" cy="609175"/>
        </a:xfrm>
        <a:prstGeom prst="flowChartAlternateProcess">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cap="flat" cmpd="sng" algn="ctr">
          <a:solidFill>
            <a:srgbClr val="008986"/>
          </a:solidFill>
          <a:prstDash val="sysDot"/>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ts val="0"/>
            </a:spcAft>
          </a:pP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做別人的事，學自己的本事</a:t>
          </a:r>
          <a:endParaRPr lang="zh-TW" altLang="en-US" sz="2000" kern="1200" dirty="0">
            <a:solidFill>
              <a:schemeClr val="accent1">
                <a:lumMod val="75000"/>
              </a:schemeClr>
            </a:solidFill>
            <a:latin typeface="微軟正黑體" panose="020B0604030504040204" pitchFamily="34" charset="-120"/>
            <a:ea typeface="微軟正黑體" panose="020B0604030504040204" pitchFamily="34" charset="-120"/>
          </a:endParaRPr>
        </a:p>
      </dsp:txBody>
      <dsp:txXfrm>
        <a:off x="3374120" y="2894523"/>
        <a:ext cx="3592017" cy="549701"/>
      </dsp:txXfrm>
    </dsp:sp>
    <dsp:sp modelId="{B1E2546B-E6EA-4DF9-A7CF-A6829DFE8B37}">
      <dsp:nvSpPr>
        <dsp:cNvPr id="0" name=""/>
        <dsp:cNvSpPr/>
      </dsp:nvSpPr>
      <dsp:spPr>
        <a:xfrm>
          <a:off x="3479792" y="2864786"/>
          <a:ext cx="5477237" cy="609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11350">
            <a:lnSpc>
              <a:spcPct val="90000"/>
            </a:lnSpc>
            <a:spcBef>
              <a:spcPct val="0"/>
            </a:spcBef>
            <a:spcAft>
              <a:spcPct val="15000"/>
            </a:spcAft>
            <a:buChar char="••"/>
          </a:pPr>
          <a:endParaRPr lang="zh-TW" altLang="en-US" sz="4300" kern="1200" dirty="0"/>
        </a:p>
      </dsp:txBody>
      <dsp:txXfrm>
        <a:off x="3479792" y="2864786"/>
        <a:ext cx="5477237" cy="609175"/>
      </dsp:txXfrm>
    </dsp:sp>
    <dsp:sp modelId="{3A44C525-2DFA-425E-8B18-4782791FC630}">
      <dsp:nvSpPr>
        <dsp:cNvPr id="0" name=""/>
        <dsp:cNvSpPr/>
      </dsp:nvSpPr>
      <dsp:spPr>
        <a:xfrm>
          <a:off x="4024574" y="3881110"/>
          <a:ext cx="1919590" cy="495845"/>
        </a:xfrm>
        <a:prstGeom prst="flowChartAlternateProcess">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cap="flat" cmpd="sng" algn="ctr">
          <a:solidFill>
            <a:srgbClr val="008986"/>
          </a:solidFill>
          <a:prstDash val="sysDot"/>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a:t>
          </a: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rPr>
            <a:t>時間管理</a:t>
          </a:r>
          <a:endParaRPr lang="zh-TW" altLang="en-US" sz="2000" kern="1200" dirty="0">
            <a:solidFill>
              <a:schemeClr val="accent1">
                <a:lumMod val="75000"/>
              </a:schemeClr>
            </a:solidFill>
            <a:latin typeface="微軟正黑體" panose="020B0604030504040204" pitchFamily="34" charset="-120"/>
            <a:ea typeface="微軟正黑體" panose="020B0604030504040204" pitchFamily="34" charset="-120"/>
          </a:endParaRPr>
        </a:p>
      </dsp:txBody>
      <dsp:txXfrm>
        <a:off x="4048779" y="3905315"/>
        <a:ext cx="1871180" cy="447435"/>
      </dsp:txXfrm>
    </dsp:sp>
    <dsp:sp modelId="{FCB5A7D8-1D88-41E4-B3D1-574E3E53C4B4}">
      <dsp:nvSpPr>
        <dsp:cNvPr id="0" name=""/>
        <dsp:cNvSpPr/>
      </dsp:nvSpPr>
      <dsp:spPr>
        <a:xfrm>
          <a:off x="3033529" y="4780335"/>
          <a:ext cx="2188889" cy="519784"/>
        </a:xfrm>
        <a:prstGeom prst="flowChartAlternateProcess">
          <a:avLst/>
        </a:prstGeom>
        <a:gradFill rotWithShape="0">
          <a:gsLst>
            <a:gs pos="0">
              <a:schemeClr val="accent1">
                <a:lumMod val="40000"/>
                <a:lumOff val="60000"/>
              </a:schemeClr>
            </a:gs>
            <a:gs pos="45000">
              <a:schemeClr val="accent1">
                <a:lumMod val="20000"/>
                <a:lumOff val="80000"/>
              </a:schemeClr>
            </a:gs>
            <a:gs pos="100000">
              <a:schemeClr val="lt1">
                <a:hueOff val="0"/>
                <a:satOff val="0"/>
                <a:lumOff val="0"/>
                <a:alphaOff val="0"/>
                <a:shade val="94000"/>
                <a:satMod val="135000"/>
              </a:schemeClr>
            </a:gs>
          </a:gsLst>
          <a:lin ang="16200000" scaled="0"/>
        </a:gradFill>
        <a:ln w="50800" cap="flat" cmpd="sng" algn="ctr">
          <a:solidFill>
            <a:srgbClr val="008986"/>
          </a:solidFill>
          <a:prstDash val="sysDot"/>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rPr>
            <a:t>同事情誼</a:t>
          </a:r>
          <a:endParaRPr lang="en-US" altLang="zh-TW" sz="2000" kern="1200" dirty="0" smtClean="0">
            <a:solidFill>
              <a:schemeClr val="accent1">
                <a:lumMod val="75000"/>
              </a:schemeClr>
            </a:solidFill>
            <a:latin typeface="微軟正黑體" panose="020B0604030504040204" pitchFamily="34" charset="-120"/>
            <a:ea typeface="微軟正黑體" panose="020B0604030504040204" pitchFamily="34" charset="-120"/>
            <a:sym typeface="Wingdings 2"/>
          </a:endParaRPr>
        </a:p>
      </dsp:txBody>
      <dsp:txXfrm>
        <a:off x="3058902" y="4805708"/>
        <a:ext cx="2138143" cy="4690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6BC56-6DB3-42F9-AF95-08BE48E9819A}">
      <dsp:nvSpPr>
        <dsp:cNvPr id="0" name=""/>
        <dsp:cNvSpPr/>
      </dsp:nvSpPr>
      <dsp:spPr>
        <a:xfrm>
          <a:off x="1360951" y="37804"/>
          <a:ext cx="1814601" cy="1814601"/>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rPr>
            <a:t>法</a:t>
          </a:r>
          <a:endParaRPr lang="zh-TW" altLang="en-US" sz="4000" b="1" kern="1200" dirty="0">
            <a:latin typeface="微軟正黑體" panose="020B0604030504040204" pitchFamily="34" charset="-120"/>
            <a:ea typeface="微軟正黑體" panose="020B0604030504040204" pitchFamily="34" charset="-120"/>
          </a:endParaRPr>
        </a:p>
      </dsp:txBody>
      <dsp:txXfrm>
        <a:off x="1602898" y="355359"/>
        <a:ext cx="1330707" cy="816570"/>
      </dsp:txXfrm>
    </dsp:sp>
    <dsp:sp modelId="{E7E027FE-1277-45C1-9ACA-A334AA42B42C}">
      <dsp:nvSpPr>
        <dsp:cNvPr id="0" name=""/>
        <dsp:cNvSpPr/>
      </dsp:nvSpPr>
      <dsp:spPr>
        <a:xfrm>
          <a:off x="2015719" y="1171930"/>
          <a:ext cx="1814601" cy="1814601"/>
        </a:xfrm>
        <a:prstGeom prst="ellipse">
          <a:avLst/>
        </a:prstGeom>
        <a:solidFill>
          <a:schemeClr val="accent3">
            <a:alpha val="50000"/>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rPr>
            <a:t>情</a:t>
          </a:r>
          <a:endParaRPr lang="zh-TW" altLang="en-US" sz="4000" b="1" kern="1200" dirty="0">
            <a:latin typeface="微軟正黑體" panose="020B0604030504040204" pitchFamily="34" charset="-120"/>
            <a:ea typeface="微軟正黑體" panose="020B0604030504040204" pitchFamily="34" charset="-120"/>
          </a:endParaRPr>
        </a:p>
      </dsp:txBody>
      <dsp:txXfrm>
        <a:off x="2570685" y="1640702"/>
        <a:ext cx="1088760" cy="998030"/>
      </dsp:txXfrm>
    </dsp:sp>
    <dsp:sp modelId="{B6FA9059-FD75-46A0-A5AE-8EFB3F95FAEA}">
      <dsp:nvSpPr>
        <dsp:cNvPr id="0" name=""/>
        <dsp:cNvSpPr/>
      </dsp:nvSpPr>
      <dsp:spPr>
        <a:xfrm>
          <a:off x="706182" y="1171930"/>
          <a:ext cx="1814601" cy="1814601"/>
        </a:xfrm>
        <a:prstGeom prst="ellipse">
          <a:avLst/>
        </a:prstGeom>
        <a:solidFill>
          <a:schemeClr val="accent3">
            <a:alpha val="50000"/>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rPr>
            <a:t>理</a:t>
          </a:r>
          <a:endParaRPr lang="zh-TW" altLang="en-US" sz="4000" b="1" kern="1200" dirty="0">
            <a:latin typeface="微軟正黑體" panose="020B0604030504040204" pitchFamily="34" charset="-120"/>
            <a:ea typeface="微軟正黑體" panose="020B0604030504040204" pitchFamily="34" charset="-120"/>
          </a:endParaRPr>
        </a:p>
      </dsp:txBody>
      <dsp:txXfrm>
        <a:off x="877057" y="1640702"/>
        <a:ext cx="1088760" cy="9980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B2A322-0C4D-4A35-886A-332F2D204D67}">
      <dsp:nvSpPr>
        <dsp:cNvPr id="0" name=""/>
        <dsp:cNvSpPr/>
      </dsp:nvSpPr>
      <dsp:spPr>
        <a:xfrm>
          <a:off x="1036105" y="371853"/>
          <a:ext cx="3277819" cy="327774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zh-TW" altLang="en-US" sz="4800" kern="1200" dirty="0" smtClean="0">
              <a:latin typeface="微軟正黑體" panose="020B0604030504040204" pitchFamily="34" charset="-120"/>
              <a:ea typeface="微軟正黑體" panose="020B0604030504040204" pitchFamily="34" charset="-120"/>
            </a:rPr>
            <a:t>溫暖</a:t>
          </a:r>
          <a:endParaRPr lang="zh-TW" altLang="en-US" sz="4800" kern="1200" dirty="0">
            <a:latin typeface="微軟正黑體" panose="020B0604030504040204" pitchFamily="34" charset="-120"/>
            <a:ea typeface="微軟正黑體" panose="020B0604030504040204" pitchFamily="34" charset="-120"/>
          </a:endParaRPr>
        </a:p>
      </dsp:txBody>
      <dsp:txXfrm>
        <a:off x="1516130" y="851868"/>
        <a:ext cx="2317769" cy="2317718"/>
      </dsp:txXfrm>
    </dsp:sp>
    <dsp:sp modelId="{38F8C056-9E25-4DAE-9CD1-032EE84CC922}">
      <dsp:nvSpPr>
        <dsp:cNvPr id="0" name=""/>
        <dsp:cNvSpPr/>
      </dsp:nvSpPr>
      <dsp:spPr>
        <a:xfrm>
          <a:off x="2906358" y="222516"/>
          <a:ext cx="364540" cy="36453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34993F-5046-4CFA-9A9E-037B6E35D2F1}">
      <dsp:nvSpPr>
        <dsp:cNvPr id="0" name=""/>
        <dsp:cNvSpPr/>
      </dsp:nvSpPr>
      <dsp:spPr>
        <a:xfrm>
          <a:off x="2075892" y="303807"/>
          <a:ext cx="263956" cy="264211"/>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EC81A9-73D7-4804-B5AD-3A1EEB291E7E}">
      <dsp:nvSpPr>
        <dsp:cNvPr id="0" name=""/>
        <dsp:cNvSpPr/>
      </dsp:nvSpPr>
      <dsp:spPr>
        <a:xfrm>
          <a:off x="4596172" y="951881"/>
          <a:ext cx="263956" cy="264211"/>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E1F529-7F9F-4A80-9923-D1C0377317EE}">
      <dsp:nvSpPr>
        <dsp:cNvPr id="0" name=""/>
        <dsp:cNvSpPr/>
      </dsp:nvSpPr>
      <dsp:spPr>
        <a:xfrm>
          <a:off x="3261754" y="3687127"/>
          <a:ext cx="364540" cy="36453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DA9D68-9D0F-4AEC-AE3A-0CD7B4EBB803}">
      <dsp:nvSpPr>
        <dsp:cNvPr id="0" name=""/>
        <dsp:cNvSpPr/>
      </dsp:nvSpPr>
      <dsp:spPr>
        <a:xfrm>
          <a:off x="1931876" y="3400151"/>
          <a:ext cx="263956" cy="264211"/>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A8D9EA-4270-4B47-BD97-4040ECCC839C}">
      <dsp:nvSpPr>
        <dsp:cNvPr id="0" name=""/>
        <dsp:cNvSpPr/>
      </dsp:nvSpPr>
      <dsp:spPr>
        <a:xfrm>
          <a:off x="1286041" y="2251963"/>
          <a:ext cx="263956" cy="264211"/>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EC6531-E90D-4F78-B2C6-64FF415EC24D}">
      <dsp:nvSpPr>
        <dsp:cNvPr id="0" name=""/>
        <dsp:cNvSpPr/>
      </dsp:nvSpPr>
      <dsp:spPr>
        <a:xfrm>
          <a:off x="3660070" y="1304928"/>
          <a:ext cx="1919976" cy="1879197"/>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zh-TW" altLang="en-US" sz="4000" kern="1200" dirty="0" smtClean="0">
              <a:latin typeface="微軟正黑體" panose="020B0604030504040204" pitchFamily="34" charset="-120"/>
              <a:ea typeface="微軟正黑體" panose="020B0604030504040204" pitchFamily="34" charset="-120"/>
            </a:rPr>
            <a:t>慧眼</a:t>
          </a:r>
          <a:endParaRPr lang="zh-TW" altLang="en-US" sz="4000" kern="1200" dirty="0">
            <a:latin typeface="微軟正黑體" panose="020B0604030504040204" pitchFamily="34" charset="-120"/>
            <a:ea typeface="微軟正黑體" panose="020B0604030504040204" pitchFamily="34" charset="-120"/>
          </a:endParaRPr>
        </a:p>
      </dsp:txBody>
      <dsp:txXfrm>
        <a:off x="3941244" y="1580130"/>
        <a:ext cx="1357628" cy="1328793"/>
      </dsp:txXfrm>
    </dsp:sp>
    <dsp:sp modelId="{48256ABC-B86C-47E9-AD50-F58DBC4C33BC}">
      <dsp:nvSpPr>
        <dsp:cNvPr id="0" name=""/>
        <dsp:cNvSpPr/>
      </dsp:nvSpPr>
      <dsp:spPr>
        <a:xfrm>
          <a:off x="2537550" y="752087"/>
          <a:ext cx="364540" cy="364534"/>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B423CE-C9E8-43C8-84F2-4F7BAC683871}">
      <dsp:nvSpPr>
        <dsp:cNvPr id="0" name=""/>
        <dsp:cNvSpPr/>
      </dsp:nvSpPr>
      <dsp:spPr>
        <a:xfrm>
          <a:off x="136945" y="2686189"/>
          <a:ext cx="658977" cy="658995"/>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D27AF1-F8BA-49A0-A470-CBFF6FB436DF}">
      <dsp:nvSpPr>
        <dsp:cNvPr id="0" name=""/>
        <dsp:cNvSpPr/>
      </dsp:nvSpPr>
      <dsp:spPr>
        <a:xfrm>
          <a:off x="0" y="231797"/>
          <a:ext cx="2123221" cy="1980735"/>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zh-TW" altLang="en-US" sz="3900" kern="1200" dirty="0" smtClean="0">
              <a:latin typeface="微軟正黑體" panose="020B0604030504040204" pitchFamily="34" charset="-120"/>
              <a:ea typeface="微軟正黑體" panose="020B0604030504040204" pitchFamily="34" charset="-120"/>
            </a:rPr>
            <a:t>慧心</a:t>
          </a:r>
          <a:endParaRPr lang="zh-TW" altLang="en-US" sz="3900" kern="1200" dirty="0">
            <a:latin typeface="微軟正黑體" panose="020B0604030504040204" pitchFamily="34" charset="-120"/>
            <a:ea typeface="微軟正黑體" panose="020B0604030504040204" pitchFamily="34" charset="-120"/>
          </a:endParaRPr>
        </a:p>
      </dsp:txBody>
      <dsp:txXfrm>
        <a:off x="310939" y="521869"/>
        <a:ext cx="1501343" cy="1400591"/>
      </dsp:txXfrm>
    </dsp:sp>
    <dsp:sp modelId="{F47F99FA-F8BD-4678-9E4C-C6866BF3977A}">
      <dsp:nvSpPr>
        <dsp:cNvPr id="0" name=""/>
        <dsp:cNvSpPr/>
      </dsp:nvSpPr>
      <dsp:spPr>
        <a:xfrm>
          <a:off x="4020108" y="1383929"/>
          <a:ext cx="364540" cy="36453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75EA0D-5D3D-4562-9E84-EB3C3D803622}">
      <dsp:nvSpPr>
        <dsp:cNvPr id="0" name=""/>
        <dsp:cNvSpPr/>
      </dsp:nvSpPr>
      <dsp:spPr>
        <a:xfrm>
          <a:off x="-113600" y="3470398"/>
          <a:ext cx="263956" cy="264211"/>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BB4281-6A32-4E91-81B2-EDFA67451A78}">
      <dsp:nvSpPr>
        <dsp:cNvPr id="0" name=""/>
        <dsp:cNvSpPr/>
      </dsp:nvSpPr>
      <dsp:spPr>
        <a:xfrm>
          <a:off x="2518652" y="3094375"/>
          <a:ext cx="263956" cy="264211"/>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D68C1C-C4A0-4D8F-B2AC-2AB5BF4B0FA6}">
      <dsp:nvSpPr>
        <dsp:cNvPr id="0" name=""/>
        <dsp:cNvSpPr/>
      </dsp:nvSpPr>
      <dsp:spPr>
        <a:xfrm>
          <a:off x="0" y="7833"/>
          <a:ext cx="8229600" cy="595251"/>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TW" altLang="en-US" sz="2400" b="1" kern="1200" dirty="0" smtClean="0">
              <a:latin typeface="微軟正黑體" panose="020B0604030504040204" pitchFamily="34" charset="-120"/>
              <a:ea typeface="微軟正黑體" panose="020B0604030504040204" pitchFamily="34" charset="-120"/>
            </a:rPr>
            <a:t>一、校園中的刻板印象</a:t>
          </a:r>
          <a:endParaRPr lang="zh-TW" altLang="en-US" sz="2400" kern="1200" dirty="0" smtClean="0">
            <a:latin typeface="微軟正黑體" panose="020B0604030504040204" pitchFamily="34" charset="-120"/>
            <a:ea typeface="微軟正黑體" panose="020B0604030504040204" pitchFamily="34" charset="-120"/>
          </a:endParaRPr>
        </a:p>
      </dsp:txBody>
      <dsp:txXfrm>
        <a:off x="29058" y="36891"/>
        <a:ext cx="8171484" cy="537135"/>
      </dsp:txXfrm>
    </dsp:sp>
    <dsp:sp modelId="{5902C5D0-F397-4C2E-8338-88FE69AFDFA6}">
      <dsp:nvSpPr>
        <dsp:cNvPr id="0" name=""/>
        <dsp:cNvSpPr/>
      </dsp:nvSpPr>
      <dsp:spPr>
        <a:xfrm>
          <a:off x="0" y="603084"/>
          <a:ext cx="8229600"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因為足夠優秀而擔任？</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sym typeface="Wingdings"/>
            </a:rPr>
            <a:t>酬庸？涼缺？</a:t>
          </a:r>
          <a:r>
            <a:rPr lang="en-US" altLang="zh-TW" sz="2400" kern="1200" dirty="0" smtClean="0">
              <a:latin typeface="標楷體" panose="03000509000000000000" pitchFamily="65" charset="-120"/>
              <a:ea typeface="標楷體" panose="03000509000000000000" pitchFamily="65" charset="-120"/>
              <a:sym typeface="Wingdings"/>
            </a:rPr>
            <a:t>…</a:t>
          </a:r>
          <a:endParaRPr lang="zh-TW" altLang="en-US" sz="2400" kern="1200" dirty="0">
            <a:latin typeface="標楷體" panose="03000509000000000000" pitchFamily="65" charset="-120"/>
            <a:ea typeface="標楷體" panose="03000509000000000000" pitchFamily="65" charset="-120"/>
          </a:endParaRPr>
        </a:p>
      </dsp:txBody>
      <dsp:txXfrm>
        <a:off x="0" y="603084"/>
        <a:ext cx="8229600" cy="993600"/>
      </dsp:txXfrm>
    </dsp:sp>
    <dsp:sp modelId="{8D690394-2768-4796-A72C-257B90983B1A}">
      <dsp:nvSpPr>
        <dsp:cNvPr id="0" name=""/>
        <dsp:cNvSpPr/>
      </dsp:nvSpPr>
      <dsp:spPr>
        <a:xfrm>
          <a:off x="0" y="1596684"/>
          <a:ext cx="8229600" cy="588758"/>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TW" altLang="en-US" sz="2400" b="1" kern="1200" dirty="0" smtClean="0">
              <a:latin typeface="微軟正黑體" panose="020B0604030504040204" pitchFamily="34" charset="-120"/>
              <a:ea typeface="微軟正黑體" panose="020B0604030504040204" pitchFamily="34" charset="-120"/>
            </a:rPr>
            <a:t>二、期待輔導人員的角色與功能</a:t>
          </a:r>
          <a:endParaRPr lang="zh-TW" altLang="en-US" sz="2400" kern="1200" dirty="0" smtClean="0">
            <a:latin typeface="微軟正黑體" panose="020B0604030504040204" pitchFamily="34" charset="-120"/>
            <a:ea typeface="微軟正黑體" panose="020B0604030504040204" pitchFamily="34" charset="-120"/>
          </a:endParaRPr>
        </a:p>
      </dsp:txBody>
      <dsp:txXfrm>
        <a:off x="28741" y="1625425"/>
        <a:ext cx="8172118" cy="531276"/>
      </dsp:txXfrm>
    </dsp:sp>
    <dsp:sp modelId="{26CF75CA-180A-4FC4-B3E7-2B793C556A3D}">
      <dsp:nvSpPr>
        <dsp:cNvPr id="0" name=""/>
        <dsp:cNvSpPr/>
      </dsp:nvSpPr>
      <dsp:spPr>
        <a:xfrm>
          <a:off x="0" y="2185443"/>
          <a:ext cx="8229600"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sym typeface="Wingdings 2"/>
            </a:rPr>
            <a:t>幫忙處理學生所有相對「麻煩」的問題</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有求必應且問題獲得解決       </a:t>
          </a:r>
          <a:endParaRPr lang="zh-TW" altLang="en-US" sz="2400" kern="1200" dirty="0">
            <a:latin typeface="標楷體" panose="03000509000000000000" pitchFamily="65" charset="-120"/>
            <a:ea typeface="標楷體" panose="03000509000000000000" pitchFamily="65" charset="-120"/>
          </a:endParaRPr>
        </a:p>
      </dsp:txBody>
      <dsp:txXfrm>
        <a:off x="0" y="2185443"/>
        <a:ext cx="8229600" cy="993600"/>
      </dsp:txXfrm>
    </dsp:sp>
    <dsp:sp modelId="{B13E8845-65E4-4A33-9797-612631AABA52}">
      <dsp:nvSpPr>
        <dsp:cNvPr id="0" name=""/>
        <dsp:cNvSpPr/>
      </dsp:nvSpPr>
      <dsp:spPr>
        <a:xfrm>
          <a:off x="0" y="3205949"/>
          <a:ext cx="8229600" cy="54700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TW" altLang="en-US" sz="2400" b="1" kern="1200" dirty="0" smtClean="0">
              <a:latin typeface="微軟正黑體" panose="020B0604030504040204" pitchFamily="34" charset="-120"/>
              <a:ea typeface="微軟正黑體" panose="020B0604030504040204" pitchFamily="34" charset="-120"/>
            </a:rPr>
            <a:t>三、看待專業展現</a:t>
          </a:r>
          <a:endParaRPr lang="zh-TW" altLang="en-US" sz="2400" kern="1200" dirty="0">
            <a:latin typeface="微軟正黑體" panose="020B0604030504040204" pitchFamily="34" charset="-120"/>
            <a:ea typeface="微軟正黑體" panose="020B0604030504040204" pitchFamily="34" charset="-120"/>
          </a:endParaRPr>
        </a:p>
      </dsp:txBody>
      <dsp:txXfrm>
        <a:off x="26703" y="3232652"/>
        <a:ext cx="8176194" cy="493603"/>
      </dsp:txXfrm>
    </dsp:sp>
    <dsp:sp modelId="{A061ADF9-E55E-49F7-B5C0-9394A637E69C}">
      <dsp:nvSpPr>
        <dsp:cNvPr id="0" name=""/>
        <dsp:cNvSpPr/>
      </dsp:nvSpPr>
      <dsp:spPr>
        <a:xfrm>
          <a:off x="0" y="3726052"/>
          <a:ext cx="8229600" cy="979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改變學生不當行為</a:t>
          </a:r>
          <a:r>
            <a:rPr lang="en-US" altLang="zh-TW" sz="2400" kern="12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kern="1200" dirty="0" smtClean="0">
              <a:latin typeface="標楷體" panose="03000509000000000000" pitchFamily="65" charset="-120"/>
              <a:ea typeface="標楷體" panose="03000509000000000000" pitchFamily="65" charset="-120"/>
            </a:rPr>
            <a:t>有時問題不在學生</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轉介個案類型</a:t>
          </a:r>
          <a:endParaRPr lang="zh-TW" altLang="en-US" sz="2400" kern="1200" dirty="0">
            <a:latin typeface="標楷體" panose="03000509000000000000" pitchFamily="65" charset="-120"/>
            <a:ea typeface="標楷體" panose="03000509000000000000" pitchFamily="65" charset="-120"/>
          </a:endParaRPr>
        </a:p>
      </dsp:txBody>
      <dsp:txXfrm>
        <a:off x="0" y="3726052"/>
        <a:ext cx="8229600" cy="9795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D68C1C-C4A0-4D8F-B2AC-2AB5BF4B0FA6}">
      <dsp:nvSpPr>
        <dsp:cNvPr id="0" name=""/>
        <dsp:cNvSpPr/>
      </dsp:nvSpPr>
      <dsp:spPr>
        <a:xfrm>
          <a:off x="0" y="0"/>
          <a:ext cx="8229600" cy="595251"/>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TW" altLang="en-US" sz="2400" b="1" kern="1200" dirty="0" smtClean="0">
              <a:latin typeface="微軟正黑體" panose="020B0604030504040204" pitchFamily="34" charset="-120"/>
              <a:ea typeface="微軟正黑體" panose="020B0604030504040204" pitchFamily="34" charset="-120"/>
            </a:rPr>
            <a:t>一、清楚自己職責與定位</a:t>
          </a:r>
          <a:endParaRPr lang="zh-TW" altLang="en-US" sz="2400" kern="1200" dirty="0" smtClean="0">
            <a:latin typeface="微軟正黑體" panose="020B0604030504040204" pitchFamily="34" charset="-120"/>
            <a:ea typeface="微軟正黑體" panose="020B0604030504040204" pitchFamily="34" charset="-120"/>
          </a:endParaRPr>
        </a:p>
      </dsp:txBody>
      <dsp:txXfrm>
        <a:off x="29058" y="29058"/>
        <a:ext cx="8171484" cy="537135"/>
      </dsp:txXfrm>
    </dsp:sp>
    <dsp:sp modelId="{5902C5D0-F397-4C2E-8338-88FE69AFDFA6}">
      <dsp:nvSpPr>
        <dsp:cNvPr id="0" name=""/>
        <dsp:cNvSpPr/>
      </dsp:nvSpPr>
      <dsp:spPr>
        <a:xfrm>
          <a:off x="0" y="603084"/>
          <a:ext cx="8229600"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通報責任與個案處遇     </a:t>
          </a:r>
          <a:r>
            <a:rPr lang="zh-TW" altLang="en-US" sz="2400" kern="1200" dirty="0" smtClean="0">
              <a:latin typeface="標楷體" panose="03000509000000000000" pitchFamily="65" charset="-120"/>
              <a:ea typeface="標楷體" panose="03000509000000000000" pitchFamily="65" charset="-120"/>
              <a:sym typeface="Wingdings 2"/>
            </a:rPr>
            <a:t> 提供協助並回歸教師職責</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建立校內處理程序       </a:t>
          </a:r>
          <a:r>
            <a:rPr lang="zh-TW" altLang="en-US" sz="2400" kern="1200" dirty="0" smtClean="0">
              <a:latin typeface="標楷體" panose="03000509000000000000" pitchFamily="65" charset="-120"/>
              <a:ea typeface="標楷體" panose="03000509000000000000" pitchFamily="65" charset="-120"/>
              <a:sym typeface="Wingdings 2"/>
            </a:rPr>
            <a:t> 與其他處室的溝通與合作</a:t>
          </a:r>
          <a:endParaRPr lang="zh-TW" altLang="en-US" sz="2400" kern="1200" dirty="0">
            <a:latin typeface="標楷體" panose="03000509000000000000" pitchFamily="65" charset="-120"/>
            <a:ea typeface="標楷體" panose="03000509000000000000" pitchFamily="65" charset="-120"/>
          </a:endParaRPr>
        </a:p>
      </dsp:txBody>
      <dsp:txXfrm>
        <a:off x="0" y="603084"/>
        <a:ext cx="8229600" cy="993600"/>
      </dsp:txXfrm>
    </dsp:sp>
    <dsp:sp modelId="{8D690394-2768-4796-A72C-257B90983B1A}">
      <dsp:nvSpPr>
        <dsp:cNvPr id="0" name=""/>
        <dsp:cNvSpPr/>
      </dsp:nvSpPr>
      <dsp:spPr>
        <a:xfrm>
          <a:off x="0" y="1596684"/>
          <a:ext cx="8229600" cy="588758"/>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TW" altLang="en-US" sz="2400" b="1" kern="1200" dirty="0" smtClean="0">
              <a:latin typeface="微軟正黑體" panose="020B0604030504040204" pitchFamily="34" charset="-120"/>
              <a:ea typeface="微軟正黑體" panose="020B0604030504040204" pitchFamily="34" charset="-120"/>
            </a:rPr>
            <a:t>二、掌握自己的優勢與限制</a:t>
          </a:r>
          <a:endParaRPr lang="zh-TW" altLang="en-US" sz="2400" kern="1200" dirty="0" smtClean="0">
            <a:latin typeface="微軟正黑體" panose="020B0604030504040204" pitchFamily="34" charset="-120"/>
            <a:ea typeface="微軟正黑體" panose="020B0604030504040204" pitchFamily="34" charset="-120"/>
          </a:endParaRPr>
        </a:p>
      </dsp:txBody>
      <dsp:txXfrm>
        <a:off x="28741" y="1625425"/>
        <a:ext cx="8172118" cy="531276"/>
      </dsp:txXfrm>
    </dsp:sp>
    <dsp:sp modelId="{26CF75CA-180A-4FC4-B3E7-2B793C556A3D}">
      <dsp:nvSpPr>
        <dsp:cNvPr id="0" name=""/>
        <dsp:cNvSpPr/>
      </dsp:nvSpPr>
      <dsp:spPr>
        <a:xfrm>
          <a:off x="0" y="2185443"/>
          <a:ext cx="8229600"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自己不是神，輔導不是萬能</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發揮優勢，補足限制</a:t>
          </a:r>
          <a:r>
            <a:rPr lang="en-US" altLang="zh-TW" sz="2400" kern="12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kern="1200" dirty="0" smtClean="0">
              <a:latin typeface="Times New Roman" panose="02020603050405020304" pitchFamily="18" charset="0"/>
              <a:ea typeface="標楷體" panose="03000509000000000000" pitchFamily="65" charset="-120"/>
              <a:cs typeface="Times New Roman" panose="02020603050405020304" pitchFamily="18" charset="0"/>
            </a:rPr>
            <a:t>理性</a:t>
          </a:r>
          <a:r>
            <a:rPr lang="en-US" altLang="zh-TW" sz="2400" kern="1200" dirty="0" smtClean="0">
              <a:latin typeface="Times New Roman" panose="02020603050405020304" pitchFamily="18" charset="0"/>
              <a:ea typeface="標楷體" panose="03000509000000000000" pitchFamily="65" charset="-120"/>
              <a:cs typeface="Times New Roman" panose="02020603050405020304" pitchFamily="18" charset="0"/>
            </a:rPr>
            <a:t>V.S.</a:t>
          </a:r>
          <a:r>
            <a:rPr lang="zh-TW" altLang="en-US" sz="2400" kern="1200" dirty="0" smtClean="0">
              <a:latin typeface="Times New Roman" panose="02020603050405020304" pitchFamily="18" charset="0"/>
              <a:ea typeface="標楷體" panose="03000509000000000000" pitchFamily="65" charset="-120"/>
              <a:cs typeface="Times New Roman" panose="02020603050405020304" pitchFamily="18" charset="0"/>
            </a:rPr>
            <a:t>感性</a:t>
          </a:r>
          <a:endParaRPr lang="zh-TW" altLang="en-US" sz="2400" kern="1200" dirty="0">
            <a:latin typeface="標楷體" panose="03000509000000000000" pitchFamily="65" charset="-120"/>
            <a:ea typeface="標楷體" panose="03000509000000000000" pitchFamily="65" charset="-120"/>
          </a:endParaRPr>
        </a:p>
      </dsp:txBody>
      <dsp:txXfrm>
        <a:off x="0" y="2185443"/>
        <a:ext cx="8229600" cy="993600"/>
      </dsp:txXfrm>
    </dsp:sp>
    <dsp:sp modelId="{B13E8845-65E4-4A33-9797-612631AABA52}">
      <dsp:nvSpPr>
        <dsp:cNvPr id="0" name=""/>
        <dsp:cNvSpPr/>
      </dsp:nvSpPr>
      <dsp:spPr>
        <a:xfrm>
          <a:off x="0" y="3205949"/>
          <a:ext cx="8229600" cy="54700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TW" altLang="en-US" sz="2400" b="1" kern="1200" dirty="0" smtClean="0">
              <a:latin typeface="微軟正黑體" panose="020B0604030504040204" pitchFamily="34" charset="-120"/>
              <a:ea typeface="微軟正黑體" panose="020B0604030504040204" pitchFamily="34" charset="-120"/>
            </a:rPr>
            <a:t>三、必要時尋求協助</a:t>
          </a:r>
          <a:endParaRPr lang="zh-TW" altLang="en-US" sz="2400" kern="1200" dirty="0">
            <a:latin typeface="微軟正黑體" panose="020B0604030504040204" pitchFamily="34" charset="-120"/>
            <a:ea typeface="微軟正黑體" panose="020B0604030504040204" pitchFamily="34" charset="-120"/>
          </a:endParaRPr>
        </a:p>
      </dsp:txBody>
      <dsp:txXfrm>
        <a:off x="26703" y="3232652"/>
        <a:ext cx="8176194" cy="493603"/>
      </dsp:txXfrm>
    </dsp:sp>
    <dsp:sp modelId="{A061ADF9-E55E-49F7-B5C0-9394A637E69C}">
      <dsp:nvSpPr>
        <dsp:cNvPr id="0" name=""/>
        <dsp:cNvSpPr/>
      </dsp:nvSpPr>
      <dsp:spPr>
        <a:xfrm>
          <a:off x="0" y="3733886"/>
          <a:ext cx="8229600" cy="979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不是單打獨鬥           </a:t>
          </a:r>
          <a:r>
            <a:rPr lang="zh-TW" altLang="en-US" sz="2400" kern="1200" dirty="0" smtClean="0">
              <a:latin typeface="標楷體" panose="03000509000000000000" pitchFamily="65" charset="-120"/>
              <a:ea typeface="標楷體" panose="03000509000000000000" pitchFamily="65" charset="-120"/>
              <a:sym typeface="Wingdings 2"/>
            </a:rPr>
            <a:t> 接任務的反應與回報</a:t>
          </a:r>
          <a:endParaRPr lang="zh-TW" altLang="en-US" sz="2400" kern="1200" dirty="0">
            <a:latin typeface="標楷體" panose="03000509000000000000" pitchFamily="65" charset="-120"/>
            <a:ea typeface="標楷體" panose="03000509000000000000" pitchFamily="65" charset="-120"/>
          </a:endParaRPr>
        </a:p>
        <a:p>
          <a:pPr marL="228600" lvl="1" indent="-228600" algn="l" defTabSz="1066800" rtl="0">
            <a:lnSpc>
              <a:spcPct val="90000"/>
            </a:lnSpc>
            <a:spcBef>
              <a:spcPct val="0"/>
            </a:spcBef>
            <a:spcAft>
              <a:spcPct val="20000"/>
            </a:spcAft>
            <a:buChar char="••"/>
          </a:pPr>
          <a:r>
            <a:rPr lang="zh-TW" altLang="en-US" sz="2400" kern="1200" dirty="0" smtClean="0">
              <a:latin typeface="標楷體" panose="03000509000000000000" pitchFamily="65" charset="-120"/>
              <a:ea typeface="標楷體" panose="03000509000000000000" pitchFamily="65" charset="-120"/>
            </a:rPr>
            <a:t>建立資源網絡</a:t>
          </a:r>
          <a:endParaRPr lang="zh-TW" altLang="en-US" sz="2400" kern="1200" dirty="0">
            <a:latin typeface="標楷體" panose="03000509000000000000" pitchFamily="65" charset="-120"/>
            <a:ea typeface="標楷體" panose="03000509000000000000" pitchFamily="65" charset="-120"/>
          </a:endParaRPr>
        </a:p>
      </dsp:txBody>
      <dsp:txXfrm>
        <a:off x="0" y="3733886"/>
        <a:ext cx="8229600" cy="979500"/>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28D558-CAB7-4587-BA4C-BD54D3D105B1}" type="datetimeFigureOut">
              <a:rPr lang="zh-TW" altLang="en-US" smtClean="0"/>
              <a:t>2023/6/27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CF840C-90A2-4AA9-B1DF-8110332585DD}" type="slidenum">
              <a:rPr lang="zh-TW" altLang="en-US" smtClean="0"/>
              <a:t>‹#›</a:t>
            </a:fld>
            <a:endParaRPr lang="zh-TW" altLang="en-US"/>
          </a:p>
        </p:txBody>
      </p:sp>
    </p:spTree>
    <p:extLst>
      <p:ext uri="{BB962C8B-B14F-4D97-AF65-F5344CB8AC3E}">
        <p14:creationId xmlns:p14="http://schemas.microsoft.com/office/powerpoint/2010/main" val="330858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8ACF840C-90A2-4AA9-B1DF-8110332585DD}" type="slidenum">
              <a:rPr lang="zh-TW" altLang="en-US" smtClean="0"/>
              <a:t>9</a:t>
            </a:fld>
            <a:endParaRPr lang="zh-TW" altLang="en-US"/>
          </a:p>
        </p:txBody>
      </p:sp>
    </p:spTree>
    <p:extLst>
      <p:ext uri="{BB962C8B-B14F-4D97-AF65-F5344CB8AC3E}">
        <p14:creationId xmlns:p14="http://schemas.microsoft.com/office/powerpoint/2010/main" val="146277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8ACF840C-90A2-4AA9-B1DF-8110332585DD}" type="slidenum">
              <a:rPr lang="zh-TW" altLang="en-US" smtClean="0"/>
              <a:t>13</a:t>
            </a:fld>
            <a:endParaRPr lang="zh-TW" altLang="en-US"/>
          </a:p>
        </p:txBody>
      </p:sp>
    </p:spTree>
    <p:extLst>
      <p:ext uri="{BB962C8B-B14F-4D97-AF65-F5344CB8AC3E}">
        <p14:creationId xmlns:p14="http://schemas.microsoft.com/office/powerpoint/2010/main" val="146277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8ACF840C-90A2-4AA9-B1DF-8110332585DD}" type="slidenum">
              <a:rPr lang="zh-TW" altLang="en-US" smtClean="0"/>
              <a:t>14</a:t>
            </a:fld>
            <a:endParaRPr lang="zh-TW" altLang="en-US"/>
          </a:p>
        </p:txBody>
      </p:sp>
    </p:spTree>
    <p:extLst>
      <p:ext uri="{BB962C8B-B14F-4D97-AF65-F5344CB8AC3E}">
        <p14:creationId xmlns:p14="http://schemas.microsoft.com/office/powerpoint/2010/main" val="146277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8ACF840C-90A2-4AA9-B1DF-8110332585DD}" type="slidenum">
              <a:rPr lang="zh-TW" altLang="en-US" smtClean="0"/>
              <a:t>27</a:t>
            </a:fld>
            <a:endParaRPr lang="zh-TW" altLang="en-US"/>
          </a:p>
        </p:txBody>
      </p:sp>
    </p:spTree>
    <p:extLst>
      <p:ext uri="{BB962C8B-B14F-4D97-AF65-F5344CB8AC3E}">
        <p14:creationId xmlns:p14="http://schemas.microsoft.com/office/powerpoint/2010/main" val="89629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標題及物件">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lvl1pPr>
              <a:defRPr>
                <a:solidFill>
                  <a:srgbClr val="0066FF"/>
                </a:solidFill>
              </a:defRPr>
            </a:lvl1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Rectangle 6"/>
          <p:cNvSpPr>
            <a:spLocks noGrp="1" noChangeArrowheads="1"/>
          </p:cNvSpPr>
          <p:nvPr>
            <p:ph type="sldNum" sz="quarter" idx="10"/>
          </p:nvPr>
        </p:nvSpPr>
        <p:spPr/>
        <p:txBody>
          <a:bodyPr/>
          <a:lstStyle>
            <a:lvl1pPr>
              <a:defRPr/>
            </a:lvl1pPr>
          </a:lstStyle>
          <a:p>
            <a:pPr>
              <a:defRPr/>
            </a:pPr>
            <a:fld id="{AE696672-F8F7-4167-8D33-A93E64E23854}" type="slidenum">
              <a:rPr lang="en-US" altLang="zh-TW"/>
              <a:pPr>
                <a:defRPr/>
              </a:pPr>
              <a:t>‹#›</a:t>
            </a:fld>
            <a:endParaRPr lang="en-US" altLang="zh-TW"/>
          </a:p>
        </p:txBody>
      </p:sp>
    </p:spTree>
    <p:extLst>
      <p:ext uri="{BB962C8B-B14F-4D97-AF65-F5344CB8AC3E}">
        <p14:creationId xmlns:p14="http://schemas.microsoft.com/office/powerpoint/2010/main" val="3458296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t>2023/6/27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EAD13-0566-4C6C-97E7-55F17F24B09F}" type="datetimeFigureOut">
              <a:rPr lang="zh-TW" altLang="en-US" smtClean="0"/>
              <a:t>2023/6/27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jpg"/><Relationship Id="rId7" Type="http://schemas.openxmlformats.org/officeDocument/2006/relationships/diagramColors" Target="../diagrams/colors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36628;&#23566;&#25945;&#24107;&#25976;.doc"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g"/><Relationship Id="rId1" Type="http://schemas.openxmlformats.org/officeDocument/2006/relationships/slideLayout" Target="../slideLayouts/slideLayout2.xml"/><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標題 2"/>
          <p:cNvSpPr>
            <a:spLocks noGrp="1"/>
          </p:cNvSpPr>
          <p:nvPr>
            <p:ph type="subTitle" idx="1"/>
          </p:nvPr>
        </p:nvSpPr>
        <p:spPr>
          <a:xfrm>
            <a:off x="4249525" y="4149080"/>
            <a:ext cx="3384376" cy="936104"/>
          </a:xfrm>
          <a:effectLst>
            <a:outerShdw blurRad="50800" dist="38100" dir="2700000" algn="tl" rotWithShape="0">
              <a:prstClr val="black">
                <a:alpha val="40000"/>
              </a:prstClr>
            </a:outerShdw>
          </a:effectLst>
        </p:spPr>
        <p:txBody>
          <a:bodyPr>
            <a:normAutofit/>
          </a:bodyPr>
          <a:lstStyle/>
          <a:p>
            <a:pPr algn="l"/>
            <a:r>
              <a:rPr lang="zh-TW" altLang="en-US" sz="2400" b="1" dirty="0" smtClean="0">
                <a:blipFill dpi="0" rotWithShape="1">
                  <a:blip r:embed="rId2"/>
                  <a:srcRect/>
                  <a:tile tx="0" ty="0" sx="100000" sy="100000" flip="none" algn="tl"/>
                </a:blipFill>
                <a:effectLst/>
                <a:latin typeface="微軟正黑體" panose="020B0604030504040204" pitchFamily="34" charset="-120"/>
                <a:ea typeface="微軟正黑體" panose="020B0604030504040204" pitchFamily="34" charset="-120"/>
              </a:rPr>
              <a:t>李瑜珍       </a:t>
            </a:r>
            <a:r>
              <a:rPr lang="en-US" altLang="zh-TW" sz="2400" b="1" dirty="0" smtClean="0">
                <a:blipFill dpi="0" rotWithShape="1">
                  <a:blip r:embed="rId2"/>
                  <a:srcRect/>
                  <a:tile tx="0" ty="0" sx="100000" sy="100000" flip="none" algn="tl"/>
                </a:blipFill>
                <a:effectLst/>
                <a:latin typeface="微軟正黑體" panose="020B0604030504040204" pitchFamily="34" charset="-120"/>
                <a:ea typeface="微軟正黑體" panose="020B0604030504040204" pitchFamily="34" charset="-120"/>
              </a:rPr>
              <a:t>112. 08 </a:t>
            </a:r>
            <a:r>
              <a:rPr lang="en-US" altLang="zh-TW" sz="2400" b="1" smtClean="0">
                <a:blipFill dpi="0" rotWithShape="1">
                  <a:blip r:embed="rId2"/>
                  <a:srcRect/>
                  <a:tile tx="0" ty="0" sx="100000" sy="100000" flip="none" algn="tl"/>
                </a:blipFill>
                <a:effectLst/>
                <a:latin typeface="微軟正黑體" panose="020B0604030504040204" pitchFamily="34" charset="-120"/>
                <a:ea typeface="微軟正黑體" panose="020B0604030504040204" pitchFamily="34" charset="-120"/>
              </a:rPr>
              <a:t>.14</a:t>
            </a:r>
            <a:endParaRPr lang="zh-TW" altLang="en-US" sz="2400" b="1" dirty="0">
              <a:blipFill dpi="0" rotWithShape="1">
                <a:blip r:embed="rId2"/>
                <a:srcRect/>
                <a:tile tx="0" ty="0" sx="100000" sy="100000" flip="none" algn="tl"/>
              </a:blipFill>
              <a:effectLst/>
              <a:latin typeface="微軟正黑體" panose="020B0604030504040204" pitchFamily="34" charset="-120"/>
              <a:ea typeface="微軟正黑體" panose="020B0604030504040204" pitchFamily="34" charset="-120"/>
            </a:endParaRPr>
          </a:p>
        </p:txBody>
      </p:sp>
      <p:grpSp>
        <p:nvGrpSpPr>
          <p:cNvPr id="8" name="群組 7"/>
          <p:cNvGrpSpPr/>
          <p:nvPr/>
        </p:nvGrpSpPr>
        <p:grpSpPr>
          <a:xfrm>
            <a:off x="683568" y="6021288"/>
            <a:ext cx="2520280" cy="379312"/>
            <a:chOff x="683568" y="6021288"/>
            <a:chExt cx="2520280" cy="379312"/>
          </a:xfrm>
        </p:grpSpPr>
        <p:sp>
          <p:nvSpPr>
            <p:cNvPr id="9" name="橢圓 8"/>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2" name="橢圓 11"/>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3" name="橢圓 12"/>
            <p:cNvSpPr/>
            <p:nvPr/>
          </p:nvSpPr>
          <p:spPr>
            <a:xfrm>
              <a:off x="2843808" y="6036985"/>
              <a:ext cx="360040" cy="360040"/>
            </a:xfrm>
            <a:prstGeom prst="ellipse">
              <a:avLst/>
            </a:prstGeom>
            <a:solidFill>
              <a:schemeClr val="accent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2" name="矩形 1"/>
          <p:cNvSpPr/>
          <p:nvPr/>
        </p:nvSpPr>
        <p:spPr>
          <a:xfrm>
            <a:off x="1196008" y="1916832"/>
            <a:ext cx="6437893" cy="1384995"/>
          </a:xfrm>
          <a:prstGeom prst="rect">
            <a:avLst/>
          </a:prstGeom>
        </p:spPr>
        <p:txBody>
          <a:bodyPr wrap="square">
            <a:spAutoFit/>
          </a:bodyPr>
          <a:lstStyle/>
          <a:p>
            <a:pPr algn="ctr"/>
            <a:r>
              <a:rPr lang="zh-TW" altLang="en-US" sz="4200" b="1" dirty="0">
                <a:solidFill>
                  <a:srgbClr val="FF6600"/>
                </a:solidFill>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rPr>
              <a:t>教育及輔導工作</a:t>
            </a:r>
            <a:r>
              <a:rPr lang="en-US" altLang="zh-TW" sz="4200" b="1" dirty="0">
                <a:solidFill>
                  <a:srgbClr val="FF6600"/>
                </a:solidFill>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rPr>
              <a:t/>
            </a:r>
            <a:br>
              <a:rPr lang="en-US" altLang="zh-TW" sz="4200" b="1" dirty="0">
                <a:solidFill>
                  <a:srgbClr val="FF6600"/>
                </a:solidFill>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rPr>
            </a:br>
            <a:r>
              <a:rPr lang="zh-TW" altLang="en-US" sz="4200" b="1" dirty="0">
                <a:solidFill>
                  <a:srgbClr val="FF6600"/>
                </a:solidFill>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rPr>
              <a:t>核心理念與運作機制</a:t>
            </a:r>
            <a:endParaRPr lang="zh-TW" altLang="en-US" sz="4200" b="1" dirty="0">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524792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文字方塊 2"/>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6"/>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6"/>
                </a:solidFill>
                <a:latin typeface="微軟正黑體" panose="020B0604030504040204" pitchFamily="34" charset="-120"/>
                <a:ea typeface="微軟正黑體" panose="020B0604030504040204" pitchFamily="34" charset="-120"/>
                <a:sym typeface="Wingdings 2"/>
              </a:rPr>
              <a:t>個人專屬教育圖像</a:t>
            </a:r>
            <a:endParaRPr lang="zh-TW" altLang="en-US" sz="2000" b="1" u="sng" dirty="0">
              <a:solidFill>
                <a:schemeClr val="accent6"/>
              </a:solidFill>
              <a:latin typeface="微軟正黑體" panose="020B0604030504040204" pitchFamily="34" charset="-120"/>
              <a:ea typeface="微軟正黑體" panose="020B0604030504040204" pitchFamily="34" charset="-120"/>
            </a:endParaRPr>
          </a:p>
        </p:txBody>
      </p:sp>
      <p:graphicFrame>
        <p:nvGraphicFramePr>
          <p:cNvPr id="4" name="資料庫圖表 3"/>
          <p:cNvGraphicFramePr/>
          <p:nvPr>
            <p:extLst>
              <p:ext uri="{D42A27DB-BD31-4B8C-83A1-F6EECF244321}">
                <p14:modId xmlns:p14="http://schemas.microsoft.com/office/powerpoint/2010/main" val="2283776431"/>
              </p:ext>
            </p:extLst>
          </p:nvPr>
        </p:nvGraphicFramePr>
        <p:xfrm>
          <a:off x="611560" y="1196752"/>
          <a:ext cx="7704856"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9570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文字方塊 2"/>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6"/>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6"/>
                </a:solidFill>
                <a:latin typeface="微軟正黑體" panose="020B0604030504040204" pitchFamily="34" charset="-120"/>
                <a:ea typeface="微軟正黑體" panose="020B0604030504040204" pitchFamily="34" charset="-120"/>
                <a:sym typeface="Wingdings 2"/>
              </a:rPr>
              <a:t>工作與生活</a:t>
            </a:r>
            <a:endParaRPr lang="zh-TW" altLang="en-US" sz="2000" b="1" u="sng" dirty="0">
              <a:solidFill>
                <a:schemeClr val="accent6"/>
              </a:solidFill>
              <a:latin typeface="微軟正黑體" panose="020B0604030504040204" pitchFamily="34" charset="-120"/>
              <a:ea typeface="微軟正黑體" panose="020B0604030504040204" pitchFamily="34" charset="-120"/>
            </a:endParaRPr>
          </a:p>
        </p:txBody>
      </p:sp>
      <p:graphicFrame>
        <p:nvGraphicFramePr>
          <p:cNvPr id="4" name="資料庫圖表 3"/>
          <p:cNvGraphicFramePr/>
          <p:nvPr>
            <p:extLst>
              <p:ext uri="{D42A27DB-BD31-4B8C-83A1-F6EECF244321}">
                <p14:modId xmlns:p14="http://schemas.microsoft.com/office/powerpoint/2010/main" val="454846181"/>
              </p:ext>
            </p:extLst>
          </p:nvPr>
        </p:nvGraphicFramePr>
        <p:xfrm>
          <a:off x="503547" y="1068272"/>
          <a:ext cx="7704856" cy="559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文字方塊 4"/>
          <p:cNvSpPr txBox="1"/>
          <p:nvPr/>
        </p:nvSpPr>
        <p:spPr>
          <a:xfrm>
            <a:off x="683568" y="4893823"/>
            <a:ext cx="2088232" cy="338554"/>
          </a:xfrm>
          <a:prstGeom prst="rect">
            <a:avLst/>
          </a:prstGeom>
          <a:noFill/>
        </p:spPr>
        <p:txBody>
          <a:bodyPr wrap="square" rtlCol="0">
            <a:spAutoFit/>
          </a:bodyPr>
          <a:lstStyle/>
          <a:p>
            <a:r>
              <a:rPr lang="zh-TW" altLang="en-US" sz="1600" i="1" dirty="0" smtClean="0">
                <a:latin typeface="微軟正黑體" panose="020B0604030504040204" pitchFamily="34" charset="-120"/>
                <a:ea typeface="微軟正黑體" panose="020B0604030504040204" pitchFamily="34" charset="-120"/>
              </a:rPr>
              <a:t>海石竹</a:t>
            </a:r>
            <a:r>
              <a:rPr lang="en-US" altLang="zh-TW" sz="1600" i="1" dirty="0" smtClean="0">
                <a:latin typeface="微軟正黑體" panose="020B0604030504040204" pitchFamily="34" charset="-120"/>
                <a:ea typeface="微軟正黑體" panose="020B0604030504040204" pitchFamily="34" charset="-120"/>
              </a:rPr>
              <a:t>~</a:t>
            </a:r>
            <a:r>
              <a:rPr lang="zh-TW" altLang="en-US" sz="1600" i="1" dirty="0" smtClean="0">
                <a:latin typeface="微軟正黑體" panose="020B0604030504040204" pitchFamily="34" charset="-120"/>
                <a:ea typeface="微軟正黑體" panose="020B0604030504040204" pitchFamily="34" charset="-120"/>
              </a:rPr>
              <a:t>花語：關懷</a:t>
            </a:r>
            <a:endParaRPr lang="zh-TW" altLang="en-US" sz="1600" i="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59570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780"/>
            <a:ext cx="9144000" cy="6858000"/>
          </a:xfrm>
          <a:prstGeom prst="rect">
            <a:avLst/>
          </a:prstGeom>
        </p:spPr>
      </p:pic>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1" y="-22194"/>
            <a:ext cx="9171215" cy="6880194"/>
          </a:xfrm>
          <a:prstGeom prst="rect">
            <a:avLst/>
          </a:prstGeom>
        </p:spPr>
      </p:pic>
      <p:sp>
        <p:nvSpPr>
          <p:cNvPr id="4" name="矩形 3"/>
          <p:cNvSpPr/>
          <p:nvPr/>
        </p:nvSpPr>
        <p:spPr>
          <a:xfrm>
            <a:off x="-21772" y="-33899"/>
            <a:ext cx="9176657" cy="6891899"/>
          </a:xfrm>
          <a:prstGeom prst="rect">
            <a:avLst/>
          </a:prstGeom>
          <a:solidFill>
            <a:schemeClr val="accent6">
              <a:lumMod val="20000"/>
              <a:lumOff val="8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矩形 2"/>
          <p:cNvSpPr/>
          <p:nvPr/>
        </p:nvSpPr>
        <p:spPr>
          <a:xfrm>
            <a:off x="1017179" y="2690336"/>
            <a:ext cx="7109639" cy="1477328"/>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TW" altLang="en-US" sz="4500" b="1" cap="none" spc="0" dirty="0" smtClean="0">
                <a:ln>
                  <a:prstDash val="solid"/>
                </a:ln>
                <a:solidFill>
                  <a:schemeClr val="accent6">
                    <a:lumMod val="50000"/>
                  </a:schemeClr>
                </a:solidFill>
                <a:effectLst>
                  <a:outerShdw blurRad="88000" dist="50800" dir="5040000" algn="tl">
                    <a:schemeClr val="accent4">
                      <a:tint val="80000"/>
                      <a:satMod val="250000"/>
                      <a:alpha val="45000"/>
                    </a:schemeClr>
                  </a:outerShdw>
                </a:effectLst>
                <a:latin typeface="微軟正黑體" panose="020B0604030504040204" pitchFamily="34" charset="-120"/>
                <a:ea typeface="微軟正黑體" panose="020B0604030504040204" pitchFamily="34" charset="-120"/>
              </a:rPr>
              <a:t>教育不是尋找美麗的地方，</a:t>
            </a:r>
            <a:endParaRPr lang="en-US" altLang="zh-TW" sz="4500" b="1" cap="none" spc="0" dirty="0" smtClean="0">
              <a:ln>
                <a:prstDash val="solid"/>
              </a:ln>
              <a:solidFill>
                <a:schemeClr val="accent6">
                  <a:lumMod val="50000"/>
                </a:schemeClr>
              </a:solidFill>
              <a:effectLst>
                <a:outerShdw blurRad="88000" dist="50800" dir="5040000" algn="tl">
                  <a:schemeClr val="accent4">
                    <a:tint val="80000"/>
                    <a:satMod val="250000"/>
                    <a:alpha val="45000"/>
                  </a:schemeClr>
                </a:outerShdw>
              </a:effectLst>
              <a:latin typeface="微軟正黑體" panose="020B0604030504040204" pitchFamily="34" charset="-120"/>
              <a:ea typeface="微軟正黑體" panose="020B0604030504040204" pitchFamily="34" charset="-120"/>
            </a:endParaRPr>
          </a:p>
          <a:p>
            <a:pPr algn="ctr"/>
            <a:r>
              <a:rPr lang="zh-TW" altLang="en-US" sz="4500" b="1" dirty="0">
                <a:ln>
                  <a:prstDash val="solid"/>
                </a:ln>
                <a:solidFill>
                  <a:schemeClr val="accent6">
                    <a:lumMod val="50000"/>
                  </a:schemeClr>
                </a:solidFill>
                <a:effectLst>
                  <a:outerShdw blurRad="88000" dist="50800" dir="5040000" algn="tl">
                    <a:schemeClr val="accent4">
                      <a:tint val="80000"/>
                      <a:satMod val="250000"/>
                      <a:alpha val="45000"/>
                    </a:schemeClr>
                  </a:outerShdw>
                </a:effectLst>
                <a:latin typeface="微軟正黑體" panose="020B0604030504040204" pitchFamily="34" charset="-120"/>
                <a:ea typeface="微軟正黑體" panose="020B0604030504040204" pitchFamily="34" charset="-120"/>
              </a:rPr>
              <a:t>而是讓</a:t>
            </a:r>
            <a:r>
              <a:rPr lang="zh-TW" altLang="en-US" sz="4500" b="1" dirty="0" smtClean="0">
                <a:ln>
                  <a:prstDash val="solid"/>
                </a:ln>
                <a:solidFill>
                  <a:schemeClr val="accent6">
                    <a:lumMod val="50000"/>
                  </a:schemeClr>
                </a:solidFill>
                <a:effectLst>
                  <a:outerShdw blurRad="88000" dist="50800" dir="5040000" algn="tl">
                    <a:schemeClr val="accent4">
                      <a:tint val="80000"/>
                      <a:satMod val="250000"/>
                      <a:alpha val="45000"/>
                    </a:schemeClr>
                  </a:outerShdw>
                </a:effectLst>
                <a:latin typeface="微軟正黑體" panose="020B0604030504040204" pitchFamily="34" charset="-120"/>
                <a:ea typeface="微軟正黑體" panose="020B0604030504040204" pitchFamily="34" charset="-120"/>
              </a:rPr>
              <a:t>你所到之處變美麗！</a:t>
            </a:r>
            <a:endParaRPr lang="zh-TW" altLang="en-US" sz="4500" b="1" cap="none" spc="0" dirty="0">
              <a:ln>
                <a:prstDash val="solid"/>
              </a:ln>
              <a:solidFill>
                <a:schemeClr val="accent6">
                  <a:lumMod val="50000"/>
                </a:schemeClr>
              </a:solidFill>
              <a:effectLst>
                <a:outerShdw blurRad="88000" dist="50800" dir="5040000" algn="tl">
                  <a:schemeClr val="accent4">
                    <a:tint val="80000"/>
                    <a:satMod val="250000"/>
                    <a:alpha val="45000"/>
                  </a:schemeClr>
                </a:outerShdw>
              </a:effectLst>
              <a:latin typeface="微軟正黑體" panose="020B0604030504040204" pitchFamily="34" charset="-120"/>
              <a:ea typeface="微軟正黑體" panose="020B0604030504040204" pitchFamily="34" charset="-120"/>
            </a:endParaRPr>
          </a:p>
        </p:txBody>
      </p:sp>
      <p:grpSp>
        <p:nvGrpSpPr>
          <p:cNvPr id="7" name="群組 6"/>
          <p:cNvGrpSpPr/>
          <p:nvPr/>
        </p:nvGrpSpPr>
        <p:grpSpPr>
          <a:xfrm>
            <a:off x="6202466" y="6368395"/>
            <a:ext cx="2005937" cy="278590"/>
            <a:chOff x="683568" y="6021288"/>
            <a:chExt cx="2520280" cy="379312"/>
          </a:xfrm>
        </p:grpSpPr>
        <p:sp>
          <p:nvSpPr>
            <p:cNvPr id="8" name="橢圓 7"/>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2" name="橢圓 11"/>
            <p:cNvSpPr/>
            <p:nvPr/>
          </p:nvSpPr>
          <p:spPr>
            <a:xfrm>
              <a:off x="2843808" y="6036985"/>
              <a:ext cx="360040" cy="360040"/>
            </a:xfrm>
            <a:prstGeom prst="ellipse">
              <a:avLst/>
            </a:prstGeom>
            <a:solidFill>
              <a:schemeClr val="accent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Tree>
    <p:extLst>
      <p:ext uri="{BB962C8B-B14F-4D97-AF65-F5344CB8AC3E}">
        <p14:creationId xmlns:p14="http://schemas.microsoft.com/office/powerpoint/2010/main" val="65957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107504" y="75982"/>
            <a:ext cx="3240360" cy="323165"/>
          </a:xfrm>
          <a:prstGeom prst="rect">
            <a:avLst/>
          </a:prstGeom>
          <a:noFill/>
        </p:spPr>
        <p:txBody>
          <a:bodyPr wrap="square" rtlCol="0">
            <a:spAutoFit/>
          </a:bodyPr>
          <a:lstStyle/>
          <a:p>
            <a:r>
              <a:rPr lang="en-US" altLang="zh-TW" sz="1500" u="sng" dirty="0" smtClean="0">
                <a:solidFill>
                  <a:schemeClr val="bg1"/>
                </a:solidFill>
                <a:latin typeface="微軟正黑體" panose="020B0604030504040204" pitchFamily="34" charset="-120"/>
                <a:ea typeface="微軟正黑體" panose="020B0604030504040204" pitchFamily="34" charset="-120"/>
              </a:rPr>
              <a:t>PART </a:t>
            </a:r>
            <a:r>
              <a:rPr lang="en-US" altLang="zh-TW" sz="1500" u="sng" dirty="0">
                <a:solidFill>
                  <a:schemeClr val="bg1"/>
                </a:solidFill>
                <a:latin typeface="微軟正黑體" panose="020B0604030504040204" pitchFamily="34" charset="-120"/>
                <a:ea typeface="微軟正黑體" panose="020B0604030504040204" pitchFamily="34" charset="-120"/>
              </a:rPr>
              <a:t>Ⅱ  </a:t>
            </a:r>
            <a:r>
              <a:rPr lang="zh-TW" altLang="en-US" sz="1500" u="sng" dirty="0" smtClean="0">
                <a:solidFill>
                  <a:schemeClr val="bg1"/>
                </a:solidFill>
                <a:latin typeface="微軟正黑體" panose="020B0604030504040204" pitchFamily="34" charset="-120"/>
                <a:ea typeface="微軟正黑體" panose="020B0604030504040204" pitchFamily="34" charset="-120"/>
              </a:rPr>
              <a:t>教育核心價值與個人理念</a:t>
            </a:r>
            <a:endParaRPr lang="zh-TW" altLang="en-US" sz="1500" u="sng" dirty="0">
              <a:solidFill>
                <a:schemeClr val="bg1"/>
              </a:solidFill>
              <a:latin typeface="微軟正黑體" panose="020B0604030504040204" pitchFamily="34" charset="-120"/>
              <a:ea typeface="微軟正黑體" panose="020B0604030504040204" pitchFamily="34" charset="-120"/>
            </a:endParaRPr>
          </a:p>
        </p:txBody>
      </p:sp>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13</a:t>
            </a:fld>
            <a:endParaRPr lang="zh-TW" altLang="en-US" dirty="0"/>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74" y="-37208"/>
            <a:ext cx="9144000" cy="6858000"/>
          </a:xfrm>
          <a:prstGeom prst="rect">
            <a:avLst/>
          </a:prstGeom>
        </p:spPr>
      </p:pic>
      <p:sp>
        <p:nvSpPr>
          <p:cNvPr id="15" name="文字方塊 1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6"/>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6"/>
                </a:solidFill>
                <a:latin typeface="微軟正黑體" panose="020B0604030504040204" pitchFamily="34" charset="-120"/>
                <a:ea typeface="微軟正黑體" panose="020B0604030504040204" pitchFamily="34" charset="-120"/>
                <a:sym typeface="Wingdings 2"/>
              </a:rPr>
              <a:t>服務與工作原則</a:t>
            </a:r>
            <a:endParaRPr lang="zh-TW" altLang="en-US" sz="2000" b="1" u="sng" dirty="0">
              <a:solidFill>
                <a:schemeClr val="accent6"/>
              </a:solidFill>
              <a:latin typeface="微軟正黑體" panose="020B0604030504040204" pitchFamily="34" charset="-120"/>
              <a:ea typeface="微軟正黑體" panose="020B0604030504040204" pitchFamily="34" charset="-120"/>
            </a:endParaRPr>
          </a:p>
        </p:txBody>
      </p:sp>
      <p:grpSp>
        <p:nvGrpSpPr>
          <p:cNvPr id="22" name="群組 21"/>
          <p:cNvGrpSpPr/>
          <p:nvPr/>
        </p:nvGrpSpPr>
        <p:grpSpPr>
          <a:xfrm>
            <a:off x="580362" y="1988840"/>
            <a:ext cx="7956884" cy="3024336"/>
            <a:chOff x="580362" y="1988840"/>
            <a:chExt cx="7956884" cy="3024336"/>
          </a:xfrm>
        </p:grpSpPr>
        <p:cxnSp>
          <p:nvCxnSpPr>
            <p:cNvPr id="8" name="直線接點 7"/>
            <p:cNvCxnSpPr/>
            <p:nvPr/>
          </p:nvCxnSpPr>
          <p:spPr>
            <a:xfrm>
              <a:off x="5656926" y="4869160"/>
              <a:ext cx="2880320" cy="36004"/>
            </a:xfrm>
            <a:prstGeom prst="line">
              <a:avLst/>
            </a:prstGeom>
            <a:ln>
              <a:solidFill>
                <a:srgbClr val="33CCCC"/>
              </a:solidFill>
              <a:prstDash val="sysDot"/>
              <a:headEnd type="none" w="med" len="med"/>
              <a:tailEnd type="oval" w="med" len="med"/>
            </a:ln>
          </p:spPr>
          <p:style>
            <a:lnRef idx="2">
              <a:schemeClr val="accent5"/>
            </a:lnRef>
            <a:fillRef idx="0">
              <a:schemeClr val="accent5"/>
            </a:fillRef>
            <a:effectRef idx="1">
              <a:schemeClr val="accent5"/>
            </a:effectRef>
            <a:fontRef idx="minor">
              <a:schemeClr val="tx1"/>
            </a:fontRef>
          </p:style>
        </p:cxnSp>
        <p:graphicFrame>
          <p:nvGraphicFramePr>
            <p:cNvPr id="5" name="資料庫圖表 4"/>
            <p:cNvGraphicFramePr/>
            <p:nvPr>
              <p:extLst>
                <p:ext uri="{D42A27DB-BD31-4B8C-83A1-F6EECF244321}">
                  <p14:modId xmlns:p14="http://schemas.microsoft.com/office/powerpoint/2010/main" val="33313796"/>
                </p:ext>
              </p:extLst>
            </p:nvPr>
          </p:nvGraphicFramePr>
          <p:xfrm>
            <a:off x="2272550" y="1988840"/>
            <a:ext cx="4536504" cy="30243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9" name="直線接點 18"/>
            <p:cNvCxnSpPr/>
            <p:nvPr/>
          </p:nvCxnSpPr>
          <p:spPr>
            <a:xfrm>
              <a:off x="580362" y="4798256"/>
              <a:ext cx="2880320" cy="36004"/>
            </a:xfrm>
            <a:prstGeom prst="line">
              <a:avLst/>
            </a:prstGeom>
            <a:ln cap="rnd">
              <a:solidFill>
                <a:schemeClr val="accent4">
                  <a:lumMod val="40000"/>
                  <a:lumOff val="60000"/>
                </a:schemeClr>
              </a:solidFill>
              <a:prstDash val="sysDot"/>
              <a:headEnd type="oval"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1" name="直線接點 20"/>
            <p:cNvCxnSpPr/>
            <p:nvPr/>
          </p:nvCxnSpPr>
          <p:spPr>
            <a:xfrm>
              <a:off x="5436096" y="2996952"/>
              <a:ext cx="2880320" cy="36004"/>
            </a:xfrm>
            <a:prstGeom prst="line">
              <a:avLst/>
            </a:prstGeom>
            <a:ln>
              <a:solidFill>
                <a:schemeClr val="accent3">
                  <a:lumMod val="60000"/>
                  <a:lumOff val="40000"/>
                </a:schemeClr>
              </a:solidFill>
              <a:prstDash val="sysDot"/>
              <a:headEnd type="none" w="med" len="med"/>
              <a:tailEnd type="oval" w="med" len="med"/>
            </a:ln>
          </p:spPr>
          <p:style>
            <a:lnRef idx="2">
              <a:schemeClr val="accent5"/>
            </a:lnRef>
            <a:fillRef idx="0">
              <a:schemeClr val="accent5"/>
            </a:fillRef>
            <a:effectRef idx="1">
              <a:schemeClr val="accent5"/>
            </a:effectRef>
            <a:fontRef idx="minor">
              <a:schemeClr val="tx1"/>
            </a:fontRef>
          </p:style>
        </p:cxnSp>
      </p:grpSp>
      <p:sp>
        <p:nvSpPr>
          <p:cNvPr id="23" name="文字方塊 22"/>
          <p:cNvSpPr txBox="1"/>
          <p:nvPr/>
        </p:nvSpPr>
        <p:spPr>
          <a:xfrm>
            <a:off x="5436096" y="1124744"/>
            <a:ext cx="3101150" cy="1877437"/>
          </a:xfrm>
          <a:prstGeom prst="rect">
            <a:avLst/>
          </a:prstGeom>
          <a:noFill/>
        </p:spPr>
        <p:txBody>
          <a:bodyPr wrap="square" rtlCol="0">
            <a:spAutoFit/>
          </a:bodyPr>
          <a:lstStyle/>
          <a:p>
            <a:pPr marL="285750" indent="-285750">
              <a:buFont typeface="Arial" panose="020B0604020202020204" pitchFamily="34" charset="0"/>
              <a:buChar char="•"/>
            </a:pPr>
            <a:r>
              <a:rPr lang="zh-TW" altLang="en-US" sz="2000" dirty="0" smtClean="0">
                <a:latin typeface="微軟正黑體" panose="020B0604030504040204" pitchFamily="34" charset="-120"/>
                <a:ea typeface="微軟正黑體" panose="020B0604030504040204" pitchFamily="34" charset="-120"/>
              </a:rPr>
              <a:t>依法行政</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a:solidFill>
                  <a:srgbClr val="6B8537"/>
                </a:solidFill>
                <a:latin typeface="微軟正黑體" panose="020B0604030504040204" pitchFamily="34" charset="-120"/>
                <a:ea typeface="微軟正黑體" panose="020B0604030504040204" pitchFamily="34" charset="-120"/>
              </a:rPr>
              <a:t>個人資料</a:t>
            </a:r>
            <a:r>
              <a:rPr lang="zh-TW" altLang="en-US" sz="2000" dirty="0" smtClean="0">
                <a:solidFill>
                  <a:srgbClr val="6B8537"/>
                </a:solidFill>
                <a:latin typeface="微軟正黑體" panose="020B0604030504040204" pitchFamily="34" charset="-120"/>
                <a:ea typeface="微軟正黑體" panose="020B0604030504040204" pitchFamily="34" charset="-120"/>
              </a:rPr>
              <a:t>保護</a:t>
            </a:r>
            <a:endParaRPr lang="en-US" altLang="zh-TW" sz="2000" dirty="0" smtClean="0">
              <a:solidFill>
                <a:srgbClr val="6B8537"/>
              </a:solidFill>
              <a:latin typeface="微軟正黑體" panose="020B0604030504040204" pitchFamily="34" charset="-120"/>
              <a:ea typeface="微軟正黑體" panose="020B0604030504040204" pitchFamily="34" charset="-120"/>
            </a:endParaRPr>
          </a:p>
          <a:p>
            <a:r>
              <a:rPr lang="zh-TW" altLang="en-US" sz="1600" dirty="0" smtClean="0">
                <a:solidFill>
                  <a:srgbClr val="6B8537"/>
                </a:solidFill>
                <a:latin typeface="微軟正黑體" panose="020B0604030504040204" pitchFamily="34" charset="-120"/>
                <a:ea typeface="微軟正黑體" panose="020B0604030504040204" pitchFamily="34" charset="-120"/>
              </a:rPr>
              <a:t>    </a:t>
            </a:r>
            <a:r>
              <a:rPr lang="en-US" altLang="zh-TW" sz="1600" dirty="0" smtClean="0">
                <a:solidFill>
                  <a:srgbClr val="6B8537"/>
                </a:solidFill>
                <a:latin typeface="微軟正黑體" panose="020B0604030504040204" pitchFamily="34" charset="-120"/>
                <a:ea typeface="微軟正黑體" panose="020B0604030504040204" pitchFamily="34" charset="-120"/>
              </a:rPr>
              <a:t>(</a:t>
            </a:r>
            <a:r>
              <a:rPr lang="zh-TW" altLang="en-US" sz="1600" dirty="0" smtClean="0">
                <a:solidFill>
                  <a:srgbClr val="6B8537"/>
                </a:solidFill>
                <a:latin typeface="微軟正黑體" panose="020B0604030504040204" pitchFamily="34" charset="-120"/>
                <a:ea typeface="微軟正黑體" panose="020B0604030504040204" pitchFamily="34" charset="-120"/>
              </a:rPr>
              <a:t>榮譽榜</a:t>
            </a:r>
            <a:r>
              <a:rPr lang="en-US" altLang="zh-TW" sz="1600" dirty="0" smtClean="0">
                <a:solidFill>
                  <a:srgbClr val="6B8537"/>
                </a:solidFill>
                <a:latin typeface="微軟正黑體" panose="020B0604030504040204" pitchFamily="34" charset="-120"/>
                <a:ea typeface="微軟正黑體" panose="020B0604030504040204" pitchFamily="34" charset="-120"/>
              </a:rPr>
              <a:t>V.S.</a:t>
            </a:r>
            <a:r>
              <a:rPr lang="zh-TW" altLang="en-US" sz="1600" dirty="0" smtClean="0">
                <a:solidFill>
                  <a:srgbClr val="6B8537"/>
                </a:solidFill>
                <a:latin typeface="微軟正黑體" panose="020B0604030504040204" pitchFamily="34" charset="-120"/>
                <a:ea typeface="微軟正黑體" panose="020B0604030504040204" pitchFamily="34" charset="-120"/>
              </a:rPr>
              <a:t>李</a:t>
            </a:r>
            <a:r>
              <a:rPr lang="zh-TW" altLang="en-US" sz="1600" dirty="0" smtClean="0">
                <a:solidFill>
                  <a:srgbClr val="6B8537"/>
                </a:solidFill>
                <a:latin typeface="微軟正黑體" panose="020B0604030504040204" pitchFamily="34" charset="-120"/>
                <a:ea typeface="微軟正黑體" panose="020B0604030504040204" pitchFamily="34" charset="-120"/>
                <a:sym typeface="Wingdings 2"/>
              </a:rPr>
              <a:t>珍 </a:t>
            </a:r>
            <a:r>
              <a:rPr lang="en-US" altLang="zh-TW" sz="1600" dirty="0" smtClean="0">
                <a:solidFill>
                  <a:srgbClr val="6B8537"/>
                </a:solidFill>
                <a:latin typeface="微軟正黑體" panose="020B0604030504040204" pitchFamily="34" charset="-120"/>
                <a:ea typeface="微軟正黑體" panose="020B0604030504040204" pitchFamily="34" charset="-120"/>
                <a:sym typeface="Wingdings 2"/>
              </a:rPr>
              <a:t>/</a:t>
            </a:r>
            <a:r>
              <a:rPr lang="zh-TW" altLang="en-US" sz="1600" dirty="0" smtClean="0">
                <a:solidFill>
                  <a:srgbClr val="6B8537"/>
                </a:solidFill>
                <a:latin typeface="微軟正黑體" panose="020B0604030504040204" pitchFamily="34" charset="-120"/>
                <a:ea typeface="微軟正黑體" panose="020B0604030504040204" pitchFamily="34" charset="-120"/>
                <a:sym typeface="Wingdings 2"/>
              </a:rPr>
              <a:t> </a:t>
            </a:r>
            <a:r>
              <a:rPr lang="zh-TW" altLang="en-US" sz="1600" dirty="0" smtClean="0">
                <a:solidFill>
                  <a:srgbClr val="6B8537"/>
                </a:solidFill>
                <a:latin typeface="標楷體" panose="03000509000000000000" pitchFamily="65" charset="-120"/>
                <a:ea typeface="標楷體" panose="03000509000000000000" pitchFamily="65" charset="-120"/>
              </a:rPr>
              <a:t>*</a:t>
            </a:r>
            <a:r>
              <a:rPr lang="zh-TW" altLang="en-US" sz="1600" dirty="0" smtClean="0">
                <a:solidFill>
                  <a:srgbClr val="6B8537"/>
                </a:solidFill>
                <a:latin typeface="微軟正黑體" panose="020B0604030504040204" pitchFamily="34" charset="-120"/>
                <a:ea typeface="微軟正黑體" panose="020B0604030504040204" pitchFamily="34" charset="-120"/>
              </a:rPr>
              <a:t>末</a:t>
            </a:r>
            <a:r>
              <a:rPr lang="en-US" altLang="zh-TW" sz="1600" dirty="0" smtClean="0">
                <a:solidFill>
                  <a:srgbClr val="6B8537"/>
                </a:solidFill>
                <a:latin typeface="微軟正黑體" panose="020B0604030504040204" pitchFamily="34" charset="-120"/>
                <a:ea typeface="微軟正黑體" panose="020B0604030504040204" pitchFamily="34" charset="-120"/>
              </a:rPr>
              <a:t>4</a:t>
            </a:r>
            <a:r>
              <a:rPr lang="zh-TW" altLang="en-US" sz="1600" dirty="0" smtClean="0">
                <a:solidFill>
                  <a:srgbClr val="6B8537"/>
                </a:solidFill>
                <a:latin typeface="微軟正黑體" panose="020B0604030504040204" pitchFamily="34" charset="-120"/>
                <a:ea typeface="微軟正黑體" panose="020B0604030504040204" pitchFamily="34" charset="-120"/>
              </a:rPr>
              <a:t>碼</a:t>
            </a:r>
            <a:r>
              <a:rPr lang="en-US" altLang="zh-TW" sz="1600" dirty="0" smtClean="0">
                <a:solidFill>
                  <a:srgbClr val="6B8537"/>
                </a:solidFill>
                <a:latin typeface="標楷體" panose="03000509000000000000" pitchFamily="65" charset="-120"/>
                <a:ea typeface="標楷體" panose="03000509000000000000" pitchFamily="65" charset="-120"/>
              </a:rPr>
              <a:t>)</a:t>
            </a:r>
          </a:p>
          <a:p>
            <a:pPr marL="285750" indent="-285750">
              <a:buFont typeface="Arial" panose="020B0604020202020204" pitchFamily="34" charset="0"/>
              <a:buChar char="•"/>
            </a:pPr>
            <a:r>
              <a:rPr lang="zh-TW" altLang="en-US" sz="2000" dirty="0" smtClean="0">
                <a:latin typeface="微軟正黑體" panose="020B0604030504040204" pitchFamily="34" charset="-120"/>
                <a:ea typeface="微軟正黑體" panose="020B0604030504040204" pitchFamily="34" charset="-120"/>
              </a:rPr>
              <a:t>校內宣導</a:t>
            </a:r>
            <a:r>
              <a:rPr lang="en-US" altLang="zh-TW" sz="20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法令宣導與更新</a:t>
            </a:r>
            <a:endParaRPr lang="en-US" altLang="zh-TW" sz="14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solidFill>
                  <a:srgbClr val="6B8537"/>
                </a:solidFill>
                <a:latin typeface="微軟正黑體" panose="020B0604030504040204" pitchFamily="34" charset="-120"/>
                <a:ea typeface="微軟正黑體" panose="020B0604030504040204" pitchFamily="34" charset="-120"/>
              </a:rPr>
              <a:t>保護學生與教師</a:t>
            </a:r>
            <a:endParaRPr lang="en-US" altLang="zh-TW" sz="2000" dirty="0" smtClean="0">
              <a:solidFill>
                <a:srgbClr val="6B8537"/>
              </a:solidFill>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latin typeface="微軟正黑體" panose="020B0604030504040204" pitchFamily="34" charset="-120"/>
                <a:ea typeface="微軟正黑體" panose="020B0604030504040204" pitchFamily="34" charset="-120"/>
              </a:rPr>
              <a:t>處室立場不一之處理</a:t>
            </a:r>
            <a:endParaRPr lang="zh-TW" altLang="en-US" sz="2000" dirty="0">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6156176" y="3235292"/>
            <a:ext cx="2664296" cy="1631216"/>
          </a:xfrm>
          <a:prstGeom prst="rect">
            <a:avLst/>
          </a:prstGeom>
          <a:noFill/>
        </p:spPr>
        <p:txBody>
          <a:bodyPr wrap="square" rtlCol="0">
            <a:spAutoFit/>
          </a:bodyPr>
          <a:lstStyle/>
          <a:p>
            <a:pPr marL="285750" indent="-285750">
              <a:buFont typeface="Arial" panose="020B0604020202020204" pitchFamily="34" charset="0"/>
              <a:buChar char="•"/>
            </a:pPr>
            <a:r>
              <a:rPr lang="zh-TW" altLang="en-US" sz="2000" dirty="0" smtClean="0">
                <a:solidFill>
                  <a:schemeClr val="accent5">
                    <a:lumMod val="75000"/>
                  </a:schemeClr>
                </a:solidFill>
                <a:latin typeface="微軟正黑體" panose="020B0604030504040204" pitchFamily="34" charset="-120"/>
                <a:ea typeface="微軟正黑體" panose="020B0604030504040204" pitchFamily="34" charset="-120"/>
              </a:rPr>
              <a:t>個案處理</a:t>
            </a:r>
            <a:endParaRPr lang="en-US" altLang="zh-TW" sz="2000" dirty="0" smtClean="0">
              <a:solidFill>
                <a:schemeClr val="accent5">
                  <a:lumMod val="75000"/>
                </a:schemeClr>
              </a:solidFill>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latin typeface="微軟正黑體" panose="020B0604030504040204" pitchFamily="34" charset="-120"/>
                <a:ea typeface="微軟正黑體" panose="020B0604030504040204" pitchFamily="34" charset="-120"/>
              </a:rPr>
              <a:t>溝通管道不可中斷</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solidFill>
                  <a:schemeClr val="accent5">
                    <a:lumMod val="75000"/>
                  </a:schemeClr>
                </a:solidFill>
                <a:latin typeface="微軟正黑體" panose="020B0604030504040204" pitchFamily="34" charset="-120"/>
                <a:ea typeface="微軟正黑體" panose="020B0604030504040204" pitchFamily="34" charset="-120"/>
              </a:rPr>
              <a:t>善意引發更多善意</a:t>
            </a:r>
            <a:endParaRPr lang="en-US" altLang="zh-TW" sz="2000" dirty="0" smtClean="0">
              <a:solidFill>
                <a:schemeClr val="accent5">
                  <a:lumMod val="75000"/>
                </a:schemeClr>
              </a:solidFill>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a:latin typeface="微軟正黑體" panose="020B0604030504040204" pitchFamily="34" charset="-120"/>
                <a:ea typeface="微軟正黑體" panose="020B0604030504040204" pitchFamily="34" charset="-120"/>
              </a:rPr>
              <a:t>換位是最好的</a:t>
            </a:r>
            <a:r>
              <a:rPr lang="zh-TW" altLang="en-US" sz="2000" dirty="0" smtClean="0">
                <a:latin typeface="微軟正黑體" panose="020B0604030504040204" pitchFamily="34" charset="-120"/>
                <a:ea typeface="微軟正黑體" panose="020B0604030504040204" pitchFamily="34" charset="-120"/>
              </a:rPr>
              <a:t>溝通</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solidFill>
                  <a:schemeClr val="accent5">
                    <a:lumMod val="75000"/>
                  </a:schemeClr>
                </a:solidFill>
                <a:latin typeface="微軟正黑體" panose="020B0604030504040204" pitchFamily="34" charset="-120"/>
                <a:ea typeface="微軟正黑體" panose="020B0604030504040204" pitchFamily="34" charset="-120"/>
              </a:rPr>
              <a:t>優先處理共識</a:t>
            </a:r>
            <a:endParaRPr lang="zh-TW" altLang="en-US" sz="2000" dirty="0">
              <a:solidFill>
                <a:schemeClr val="accent5">
                  <a:lumMod val="75000"/>
                </a:schemeClr>
              </a:solidFill>
              <a:latin typeface="微軟正黑體" panose="020B0604030504040204" pitchFamily="34" charset="-120"/>
              <a:ea typeface="微軟正黑體" panose="020B0604030504040204" pitchFamily="34" charset="-120"/>
            </a:endParaRPr>
          </a:p>
        </p:txBody>
      </p:sp>
      <p:sp>
        <p:nvSpPr>
          <p:cNvPr id="25" name="文字方塊 24"/>
          <p:cNvSpPr txBox="1"/>
          <p:nvPr/>
        </p:nvSpPr>
        <p:spPr>
          <a:xfrm>
            <a:off x="472332" y="2873734"/>
            <a:ext cx="2664296" cy="1938992"/>
          </a:xfrm>
          <a:prstGeom prst="rect">
            <a:avLst/>
          </a:prstGeom>
          <a:noFill/>
        </p:spPr>
        <p:txBody>
          <a:bodyPr wrap="square" rtlCol="0">
            <a:spAutoFit/>
          </a:bodyPr>
          <a:lstStyle/>
          <a:p>
            <a:pPr marL="285750" indent="-285750">
              <a:buFont typeface="Arial" panose="020B0604020202020204" pitchFamily="34" charset="0"/>
              <a:buChar char="•"/>
            </a:pPr>
            <a:r>
              <a:rPr lang="zh-TW" altLang="en-US" sz="2000" dirty="0" smtClean="0">
                <a:solidFill>
                  <a:schemeClr val="accent4">
                    <a:lumMod val="75000"/>
                  </a:schemeClr>
                </a:solidFill>
                <a:latin typeface="微軟正黑體" panose="020B0604030504040204" pitchFamily="34" charset="-120"/>
                <a:ea typeface="微軟正黑體" panose="020B0604030504040204" pitchFamily="34" charset="-120"/>
              </a:rPr>
              <a:t>合理性與邏輯性</a:t>
            </a:r>
            <a:endParaRPr lang="en-US" altLang="zh-TW" sz="2000" dirty="0" smtClean="0">
              <a:solidFill>
                <a:schemeClr val="accent4">
                  <a:lumMod val="75000"/>
                </a:schemeClr>
              </a:solidFill>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a:latin typeface="微軟正黑體" panose="020B0604030504040204" pitchFamily="34" charset="-120"/>
                <a:ea typeface="微軟正黑體" panose="020B0604030504040204" pitchFamily="34" charset="-120"/>
              </a:rPr>
              <a:t>被踢歪的</a:t>
            </a:r>
            <a:r>
              <a:rPr lang="zh-TW" altLang="en-US" sz="2000" dirty="0" smtClean="0">
                <a:latin typeface="微軟正黑體" panose="020B0604030504040204" pitchFamily="34" charset="-120"/>
                <a:ea typeface="微軟正黑體" panose="020B0604030504040204" pitchFamily="34" charset="-120"/>
              </a:rPr>
              <a:t>球，誰撿？</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a:solidFill>
                  <a:schemeClr val="accent4">
                    <a:lumMod val="75000"/>
                  </a:schemeClr>
                </a:solidFill>
                <a:latin typeface="微軟正黑體" panose="020B0604030504040204" pitchFamily="34" charset="-120"/>
                <a:ea typeface="微軟正黑體" panose="020B0604030504040204" pitchFamily="34" charset="-120"/>
              </a:rPr>
              <a:t>可控</a:t>
            </a:r>
            <a:r>
              <a:rPr lang="en-US" altLang="zh-TW" sz="2000" dirty="0">
                <a:solidFill>
                  <a:schemeClr val="accent4">
                    <a:lumMod val="75000"/>
                  </a:schemeClr>
                </a:solidFill>
                <a:latin typeface="微軟正黑體" panose="020B0604030504040204" pitchFamily="34" charset="-120"/>
                <a:ea typeface="微軟正黑體" panose="020B0604030504040204" pitchFamily="34" charset="-120"/>
              </a:rPr>
              <a:t>V.S.</a:t>
            </a:r>
            <a:r>
              <a:rPr lang="zh-TW" altLang="en-US" sz="2000" dirty="0">
                <a:solidFill>
                  <a:schemeClr val="accent4">
                    <a:lumMod val="75000"/>
                  </a:schemeClr>
                </a:solidFill>
                <a:latin typeface="微軟正黑體" panose="020B0604030504040204" pitchFamily="34" charset="-120"/>
                <a:ea typeface="微軟正黑體" panose="020B0604030504040204" pitchFamily="34" charset="-120"/>
              </a:rPr>
              <a:t>不可</a:t>
            </a:r>
            <a:r>
              <a:rPr lang="zh-TW" altLang="en-US" sz="2000" dirty="0" smtClean="0">
                <a:solidFill>
                  <a:schemeClr val="accent4">
                    <a:lumMod val="75000"/>
                  </a:schemeClr>
                </a:solidFill>
                <a:latin typeface="微軟正黑體" panose="020B0604030504040204" pitchFamily="34" charset="-120"/>
                <a:ea typeface="微軟正黑體" panose="020B0604030504040204" pitchFamily="34" charset="-120"/>
              </a:rPr>
              <a:t>控</a:t>
            </a:r>
            <a:endParaRPr lang="en-US" altLang="zh-TW" sz="2000" dirty="0" smtClean="0">
              <a:solidFill>
                <a:schemeClr val="accent4">
                  <a:lumMod val="75000"/>
                </a:schemeClr>
              </a:solidFill>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latin typeface="微軟正黑體" panose="020B0604030504040204" pitchFamily="34" charset="-120"/>
                <a:ea typeface="微軟正黑體" panose="020B0604030504040204" pitchFamily="34" charset="-120"/>
              </a:rPr>
              <a:t>魔鬼</a:t>
            </a:r>
            <a:r>
              <a:rPr lang="zh-TW" altLang="en-US" sz="2000" dirty="0">
                <a:latin typeface="微軟正黑體" panose="020B0604030504040204" pitchFamily="34" charset="-120"/>
                <a:ea typeface="微軟正黑體" panose="020B0604030504040204" pitchFamily="34" charset="-120"/>
              </a:rPr>
              <a:t>藏在細節</a:t>
            </a:r>
            <a:r>
              <a:rPr lang="zh-TW" altLang="en-US" sz="2000" dirty="0" smtClean="0">
                <a:latin typeface="微軟正黑體" panose="020B0604030504040204" pitchFamily="34" charset="-120"/>
                <a:ea typeface="微軟正黑體" panose="020B0604030504040204" pitchFamily="34" charset="-120"/>
              </a:rPr>
              <a:t>中</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2000" dirty="0" smtClean="0">
                <a:solidFill>
                  <a:schemeClr val="accent4">
                    <a:lumMod val="75000"/>
                  </a:schemeClr>
                </a:solidFill>
                <a:latin typeface="微軟正黑體" panose="020B0604030504040204" pitchFamily="34" charset="-120"/>
                <a:ea typeface="微軟正黑體" panose="020B0604030504040204" pitchFamily="34" charset="-120"/>
              </a:rPr>
              <a:t>一旦緊張</a:t>
            </a:r>
            <a:r>
              <a:rPr lang="zh-TW" altLang="en-US" sz="2000" dirty="0">
                <a:solidFill>
                  <a:schemeClr val="accent4">
                    <a:lumMod val="75000"/>
                  </a:schemeClr>
                </a:solidFill>
                <a:latin typeface="微軟正黑體" panose="020B0604030504040204" pitchFamily="34" charset="-120"/>
                <a:ea typeface="微軟正黑體" panose="020B0604030504040204" pitchFamily="34" charset="-120"/>
              </a:rPr>
              <a:t>，就看不到答案</a:t>
            </a:r>
          </a:p>
        </p:txBody>
      </p:sp>
      <p:sp>
        <p:nvSpPr>
          <p:cNvPr id="27" name="文字方塊 26"/>
          <p:cNvSpPr txBox="1"/>
          <p:nvPr/>
        </p:nvSpPr>
        <p:spPr>
          <a:xfrm>
            <a:off x="1504552" y="5435932"/>
            <a:ext cx="4536504" cy="369332"/>
          </a:xfrm>
          <a:prstGeom prst="rect">
            <a:avLst/>
          </a:prstGeom>
          <a:noFill/>
        </p:spPr>
        <p:txBody>
          <a:bodyPr wrap="square" rtlCol="0">
            <a:spAutoFit/>
          </a:bodyPr>
          <a:lstStyle/>
          <a:p>
            <a:r>
              <a:rPr lang="zh-TW" altLang="en-US" i="1" u="sng" dirty="0" smtClean="0">
                <a:uFill>
                  <a:solidFill>
                    <a:srgbClr val="C00000"/>
                  </a:solidFill>
                </a:uFill>
                <a:latin typeface="微軟正黑體" panose="020B0604030504040204" pitchFamily="34" charset="-120"/>
                <a:ea typeface="微軟正黑體" panose="020B0604030504040204" pitchFamily="34" charset="-120"/>
              </a:rPr>
              <a:t>人被逼急了，什麼都做得出來</a:t>
            </a:r>
            <a:r>
              <a:rPr lang="en-US" altLang="zh-TW" u="sng" dirty="0" smtClean="0">
                <a:uFill>
                  <a:solidFill>
                    <a:srgbClr val="C00000"/>
                  </a:solidFill>
                </a:uFill>
                <a:latin typeface="微軟正黑體" panose="020B0604030504040204" pitchFamily="34" charset="-120"/>
                <a:ea typeface="微軟正黑體" panose="020B0604030504040204" pitchFamily="34" charset="-120"/>
              </a:rPr>
              <a:t>…</a:t>
            </a:r>
            <a:r>
              <a:rPr lang="zh-TW" altLang="en-US" dirty="0" smtClean="0">
                <a:solidFill>
                  <a:schemeClr val="bg1"/>
                </a:solidFill>
                <a:uFill>
                  <a:solidFill>
                    <a:srgbClr val="C00000"/>
                  </a:solidFill>
                </a:uFill>
                <a:latin typeface="微軟正黑體" panose="020B0604030504040204" pitchFamily="34" charset="-120"/>
                <a:ea typeface="微軟正黑體" panose="020B0604030504040204" pitchFamily="34" charset="-120"/>
              </a:rPr>
              <a:t>除了數學！</a:t>
            </a:r>
            <a:endParaRPr lang="zh-TW" altLang="en-US" dirty="0">
              <a:solidFill>
                <a:schemeClr val="bg1"/>
              </a:solidFill>
              <a:uFill>
                <a:solidFill>
                  <a:srgbClr val="C00000"/>
                </a:solidFill>
              </a:uFill>
              <a:latin typeface="微軟正黑體" panose="020B0604030504040204" pitchFamily="34" charset="-120"/>
              <a:ea typeface="微軟正黑體" panose="020B0604030504040204" pitchFamily="34" charset="-120"/>
            </a:endParaRPr>
          </a:p>
        </p:txBody>
      </p:sp>
      <p:sp>
        <p:nvSpPr>
          <p:cNvPr id="28" name="文字方塊 27"/>
          <p:cNvSpPr txBox="1"/>
          <p:nvPr/>
        </p:nvSpPr>
        <p:spPr>
          <a:xfrm>
            <a:off x="4666504" y="5435932"/>
            <a:ext cx="1251024" cy="369332"/>
          </a:xfrm>
          <a:prstGeom prst="rect">
            <a:avLst/>
          </a:prstGeom>
          <a:noFill/>
        </p:spPr>
        <p:txBody>
          <a:bodyPr wrap="square" rtlCol="0">
            <a:spAutoFit/>
          </a:bodyPr>
          <a:lstStyle/>
          <a:p>
            <a:pPr algn="r"/>
            <a:r>
              <a:rPr lang="zh-TW" altLang="en-US" b="1" u="sng" dirty="0" smtClean="0">
                <a:solidFill>
                  <a:srgbClr val="C00000"/>
                </a:solidFill>
                <a:uFill>
                  <a:solidFill>
                    <a:srgbClr val="C00000"/>
                  </a:solidFill>
                </a:uFill>
                <a:latin typeface="微軟正黑體" panose="020B0604030504040204" pitchFamily="34" charset="-120"/>
                <a:ea typeface="微軟正黑體" panose="020B0604030504040204" pitchFamily="34" charset="-120"/>
              </a:rPr>
              <a:t>  </a:t>
            </a:r>
            <a:r>
              <a:rPr lang="zh-TW" altLang="en-US" b="1" i="1" u="sng" dirty="0" smtClean="0">
                <a:solidFill>
                  <a:srgbClr val="C00000"/>
                </a:solidFill>
                <a:uFill>
                  <a:solidFill>
                    <a:srgbClr val="C00000"/>
                  </a:solidFill>
                </a:uFill>
                <a:latin typeface="微軟正黑體" panose="020B0604030504040204" pitchFamily="34" charset="-120"/>
                <a:ea typeface="微軟正黑體" panose="020B0604030504040204" pitchFamily="34" charset="-120"/>
              </a:rPr>
              <a:t>除了數學！</a:t>
            </a:r>
            <a:endParaRPr lang="zh-TW" altLang="en-US" b="1" i="1" u="sng" dirty="0">
              <a:solidFill>
                <a:srgbClr val="C00000"/>
              </a:solidFill>
              <a:uFill>
                <a:solidFill>
                  <a:srgbClr val="C00000"/>
                </a:solidFill>
              </a:uFill>
              <a:latin typeface="微軟正黑體" panose="020B0604030504040204" pitchFamily="34" charset="-120"/>
              <a:ea typeface="微軟正黑體" panose="020B0604030504040204" pitchFamily="34" charset="-120"/>
            </a:endParaRPr>
          </a:p>
        </p:txBody>
      </p:sp>
      <p:cxnSp>
        <p:nvCxnSpPr>
          <p:cNvPr id="30" name="直線接點 29"/>
          <p:cNvCxnSpPr/>
          <p:nvPr/>
        </p:nvCxnSpPr>
        <p:spPr>
          <a:xfrm flipH="1">
            <a:off x="3563888" y="4905164"/>
            <a:ext cx="1584176" cy="530768"/>
          </a:xfrm>
          <a:prstGeom prst="line">
            <a:avLst/>
          </a:prstGeom>
          <a:ln w="38100">
            <a:solidFill>
              <a:schemeClr val="accent5">
                <a:lumMod val="60000"/>
                <a:lumOff val="40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37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vertical)">
                                      <p:cBhvr>
                                        <p:cTn id="7" dur="500"/>
                                        <p:tgtEl>
                                          <p:spTgt spid="23">
                                            <p:txEl>
                                              <p:pRg st="0" end="0"/>
                                            </p:txEl>
                                          </p:spTgt>
                                        </p:tgtEl>
                                      </p:cBhvr>
                                    </p:animEffect>
                                  </p:childTnLst>
                                </p:cTn>
                              </p:par>
                            </p:childTnLst>
                          </p:cTn>
                        </p:par>
                        <p:par>
                          <p:cTn id="8" fill="hold">
                            <p:stCondLst>
                              <p:cond delay="500"/>
                            </p:stCondLst>
                            <p:childTnLst>
                              <p:par>
                                <p:cTn id="9" presetID="3" presetClass="entr" presetSubtype="5" fill="hold" grpId="0" nodeType="after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animEffect transition="in" filter="blinds(vertical)">
                                      <p:cBhvr>
                                        <p:cTn id="11" dur="500"/>
                                        <p:tgtEl>
                                          <p:spTgt spid="23">
                                            <p:txEl>
                                              <p:pRg st="1" end="1"/>
                                            </p:txEl>
                                          </p:spTgt>
                                        </p:tgtEl>
                                      </p:cBhvr>
                                    </p:animEffect>
                                  </p:childTnLst>
                                </p:cTn>
                              </p:par>
                            </p:childTnLst>
                          </p:cTn>
                        </p:par>
                        <p:par>
                          <p:cTn id="12" fill="hold">
                            <p:stCondLst>
                              <p:cond delay="1000"/>
                            </p:stCondLst>
                            <p:childTnLst>
                              <p:par>
                                <p:cTn id="13" presetID="3" presetClass="entr" presetSubtype="5" fill="hold" grpId="0" nodeType="after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animEffect transition="in" filter="blinds(vertical)">
                                      <p:cBhvr>
                                        <p:cTn id="15" dur="500"/>
                                        <p:tgtEl>
                                          <p:spTgt spid="23">
                                            <p:txEl>
                                              <p:pRg st="2" end="2"/>
                                            </p:txEl>
                                          </p:spTgt>
                                        </p:tgtEl>
                                      </p:cBhvr>
                                    </p:animEffect>
                                  </p:childTnLst>
                                </p:cTn>
                              </p:par>
                            </p:childTnLst>
                          </p:cTn>
                        </p:par>
                        <p:par>
                          <p:cTn id="16" fill="hold">
                            <p:stCondLst>
                              <p:cond delay="1500"/>
                            </p:stCondLst>
                            <p:childTnLst>
                              <p:par>
                                <p:cTn id="17" presetID="3" presetClass="entr" presetSubtype="5" fill="hold" grpId="0" nodeType="after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animEffect transition="in" filter="blinds(vertical)">
                                      <p:cBhvr>
                                        <p:cTn id="19" dur="500"/>
                                        <p:tgtEl>
                                          <p:spTgt spid="23">
                                            <p:txEl>
                                              <p:pRg st="3" end="3"/>
                                            </p:txEl>
                                          </p:spTgt>
                                        </p:tgtEl>
                                      </p:cBhvr>
                                    </p:animEffect>
                                  </p:childTnLst>
                                </p:cTn>
                              </p:par>
                            </p:childTnLst>
                          </p:cTn>
                        </p:par>
                        <p:par>
                          <p:cTn id="20" fill="hold">
                            <p:stCondLst>
                              <p:cond delay="2000"/>
                            </p:stCondLst>
                            <p:childTnLst>
                              <p:par>
                                <p:cTn id="21" presetID="3" presetClass="entr" presetSubtype="5" fill="hold" grpId="0" nodeType="afterEffect">
                                  <p:stCondLst>
                                    <p:cond delay="0"/>
                                  </p:stCondLst>
                                  <p:childTnLst>
                                    <p:set>
                                      <p:cBhvr>
                                        <p:cTn id="22" dur="1" fill="hold">
                                          <p:stCondLst>
                                            <p:cond delay="0"/>
                                          </p:stCondLst>
                                        </p:cTn>
                                        <p:tgtEl>
                                          <p:spTgt spid="23">
                                            <p:txEl>
                                              <p:pRg st="4" end="4"/>
                                            </p:txEl>
                                          </p:spTgt>
                                        </p:tgtEl>
                                        <p:attrNameLst>
                                          <p:attrName>style.visibility</p:attrName>
                                        </p:attrNameLst>
                                      </p:cBhvr>
                                      <p:to>
                                        <p:strVal val="visible"/>
                                      </p:to>
                                    </p:set>
                                    <p:animEffect transition="in" filter="blinds(vertical)">
                                      <p:cBhvr>
                                        <p:cTn id="23" dur="500"/>
                                        <p:tgtEl>
                                          <p:spTgt spid="23">
                                            <p:txEl>
                                              <p:pRg st="4" end="4"/>
                                            </p:txEl>
                                          </p:spTgt>
                                        </p:tgtEl>
                                      </p:cBhvr>
                                    </p:animEffect>
                                  </p:childTnLst>
                                </p:cTn>
                              </p:par>
                            </p:childTnLst>
                          </p:cTn>
                        </p:par>
                        <p:par>
                          <p:cTn id="24" fill="hold">
                            <p:stCondLst>
                              <p:cond delay="2500"/>
                            </p:stCondLst>
                            <p:childTnLst>
                              <p:par>
                                <p:cTn id="25" presetID="3" presetClass="entr" presetSubtype="5" fill="hold" grpId="0" nodeType="afterEffect">
                                  <p:stCondLst>
                                    <p:cond delay="0"/>
                                  </p:stCondLst>
                                  <p:childTnLst>
                                    <p:set>
                                      <p:cBhvr>
                                        <p:cTn id="26" dur="1" fill="hold">
                                          <p:stCondLst>
                                            <p:cond delay="0"/>
                                          </p:stCondLst>
                                        </p:cTn>
                                        <p:tgtEl>
                                          <p:spTgt spid="23">
                                            <p:txEl>
                                              <p:pRg st="5" end="5"/>
                                            </p:txEl>
                                          </p:spTgt>
                                        </p:tgtEl>
                                        <p:attrNameLst>
                                          <p:attrName>style.visibility</p:attrName>
                                        </p:attrNameLst>
                                      </p:cBhvr>
                                      <p:to>
                                        <p:strVal val="visible"/>
                                      </p:to>
                                    </p:set>
                                    <p:animEffect transition="in" filter="blinds(vertical)">
                                      <p:cBhvr>
                                        <p:cTn id="27" dur="500"/>
                                        <p:tgtEl>
                                          <p:spTgt spid="2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wipe(left)">
                                      <p:cBhvr>
                                        <p:cTn id="32" dur="500"/>
                                        <p:tgtEl>
                                          <p:spTgt spid="25">
                                            <p:txEl>
                                              <p:pRg st="0" end="0"/>
                                            </p:txEl>
                                          </p:spTgt>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5">
                                            <p:txEl>
                                              <p:pRg st="1" end="1"/>
                                            </p:txEl>
                                          </p:spTgt>
                                        </p:tgtEl>
                                        <p:attrNameLst>
                                          <p:attrName>style.visibility</p:attrName>
                                        </p:attrNameLst>
                                      </p:cBhvr>
                                      <p:to>
                                        <p:strVal val="visible"/>
                                      </p:to>
                                    </p:set>
                                    <p:animEffect transition="in" filter="wipe(left)">
                                      <p:cBhvr>
                                        <p:cTn id="36" dur="500"/>
                                        <p:tgtEl>
                                          <p:spTgt spid="25">
                                            <p:txEl>
                                              <p:pRg st="1" end="1"/>
                                            </p:txEl>
                                          </p:spTgt>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25">
                                            <p:txEl>
                                              <p:pRg st="2" end="2"/>
                                            </p:txEl>
                                          </p:spTgt>
                                        </p:tgtEl>
                                        <p:attrNameLst>
                                          <p:attrName>style.visibility</p:attrName>
                                        </p:attrNameLst>
                                      </p:cBhvr>
                                      <p:to>
                                        <p:strVal val="visible"/>
                                      </p:to>
                                    </p:set>
                                    <p:animEffect transition="in" filter="wipe(left)">
                                      <p:cBhvr>
                                        <p:cTn id="40" dur="500"/>
                                        <p:tgtEl>
                                          <p:spTgt spid="25">
                                            <p:txEl>
                                              <p:pRg st="2" end="2"/>
                                            </p:txEl>
                                          </p:spTgt>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5">
                                            <p:txEl>
                                              <p:pRg st="3" end="3"/>
                                            </p:txEl>
                                          </p:spTgt>
                                        </p:tgtEl>
                                        <p:attrNameLst>
                                          <p:attrName>style.visibility</p:attrName>
                                        </p:attrNameLst>
                                      </p:cBhvr>
                                      <p:to>
                                        <p:strVal val="visible"/>
                                      </p:to>
                                    </p:set>
                                    <p:animEffect transition="in" filter="wipe(left)">
                                      <p:cBhvr>
                                        <p:cTn id="44" dur="500"/>
                                        <p:tgtEl>
                                          <p:spTgt spid="25">
                                            <p:txEl>
                                              <p:pRg st="3" end="3"/>
                                            </p:txEl>
                                          </p:spTgt>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25">
                                            <p:txEl>
                                              <p:pRg st="4" end="4"/>
                                            </p:txEl>
                                          </p:spTgt>
                                        </p:tgtEl>
                                        <p:attrNameLst>
                                          <p:attrName>style.visibility</p:attrName>
                                        </p:attrNameLst>
                                      </p:cBhvr>
                                      <p:to>
                                        <p:strVal val="visible"/>
                                      </p:to>
                                    </p:set>
                                    <p:animEffect transition="in" filter="wipe(left)">
                                      <p:cBhvr>
                                        <p:cTn id="48" dur="500"/>
                                        <p:tgtEl>
                                          <p:spTgt spid="25">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24">
                                            <p:txEl>
                                              <p:pRg st="0" end="0"/>
                                            </p:txEl>
                                          </p:spTgt>
                                        </p:tgtEl>
                                        <p:attrNameLst>
                                          <p:attrName>style.visibility</p:attrName>
                                        </p:attrNameLst>
                                      </p:cBhvr>
                                      <p:to>
                                        <p:strVal val="visible"/>
                                      </p:to>
                                    </p:set>
                                    <p:animEffect transition="in" filter="checkerboard(across)">
                                      <p:cBhvr>
                                        <p:cTn id="53" dur="500"/>
                                        <p:tgtEl>
                                          <p:spTgt spid="24">
                                            <p:txEl>
                                              <p:pRg st="0" end="0"/>
                                            </p:txEl>
                                          </p:spTgt>
                                        </p:tgtEl>
                                      </p:cBhvr>
                                    </p:animEffect>
                                  </p:childTnLst>
                                </p:cTn>
                              </p:par>
                            </p:childTnLst>
                          </p:cTn>
                        </p:par>
                        <p:par>
                          <p:cTn id="54" fill="hold">
                            <p:stCondLst>
                              <p:cond delay="500"/>
                            </p:stCondLst>
                            <p:childTnLst>
                              <p:par>
                                <p:cTn id="55" presetID="5" presetClass="entr" presetSubtype="10" fill="hold" grpId="0" nodeType="afterEffect">
                                  <p:stCondLst>
                                    <p:cond delay="0"/>
                                  </p:stCondLst>
                                  <p:childTnLst>
                                    <p:set>
                                      <p:cBhvr>
                                        <p:cTn id="56" dur="1" fill="hold">
                                          <p:stCondLst>
                                            <p:cond delay="0"/>
                                          </p:stCondLst>
                                        </p:cTn>
                                        <p:tgtEl>
                                          <p:spTgt spid="24">
                                            <p:txEl>
                                              <p:pRg st="1" end="1"/>
                                            </p:txEl>
                                          </p:spTgt>
                                        </p:tgtEl>
                                        <p:attrNameLst>
                                          <p:attrName>style.visibility</p:attrName>
                                        </p:attrNameLst>
                                      </p:cBhvr>
                                      <p:to>
                                        <p:strVal val="visible"/>
                                      </p:to>
                                    </p:set>
                                    <p:animEffect transition="in" filter="checkerboard(across)">
                                      <p:cBhvr>
                                        <p:cTn id="57" dur="500"/>
                                        <p:tgtEl>
                                          <p:spTgt spid="24">
                                            <p:txEl>
                                              <p:pRg st="1" end="1"/>
                                            </p:txEl>
                                          </p:spTgt>
                                        </p:tgtEl>
                                      </p:cBhvr>
                                    </p:animEffect>
                                  </p:childTnLst>
                                </p:cTn>
                              </p:par>
                            </p:childTnLst>
                          </p:cTn>
                        </p:par>
                        <p:par>
                          <p:cTn id="58" fill="hold">
                            <p:stCondLst>
                              <p:cond delay="1000"/>
                            </p:stCondLst>
                            <p:childTnLst>
                              <p:par>
                                <p:cTn id="59" presetID="5" presetClass="entr" presetSubtype="10" fill="hold" grpId="0" nodeType="afterEffect">
                                  <p:stCondLst>
                                    <p:cond delay="0"/>
                                  </p:stCondLst>
                                  <p:childTnLst>
                                    <p:set>
                                      <p:cBhvr>
                                        <p:cTn id="60" dur="1" fill="hold">
                                          <p:stCondLst>
                                            <p:cond delay="0"/>
                                          </p:stCondLst>
                                        </p:cTn>
                                        <p:tgtEl>
                                          <p:spTgt spid="24">
                                            <p:txEl>
                                              <p:pRg st="2" end="2"/>
                                            </p:txEl>
                                          </p:spTgt>
                                        </p:tgtEl>
                                        <p:attrNameLst>
                                          <p:attrName>style.visibility</p:attrName>
                                        </p:attrNameLst>
                                      </p:cBhvr>
                                      <p:to>
                                        <p:strVal val="visible"/>
                                      </p:to>
                                    </p:set>
                                    <p:animEffect transition="in" filter="checkerboard(across)">
                                      <p:cBhvr>
                                        <p:cTn id="61" dur="500"/>
                                        <p:tgtEl>
                                          <p:spTgt spid="24">
                                            <p:txEl>
                                              <p:pRg st="2" end="2"/>
                                            </p:txEl>
                                          </p:spTgt>
                                        </p:tgtEl>
                                      </p:cBhvr>
                                    </p:animEffect>
                                  </p:childTnLst>
                                </p:cTn>
                              </p:par>
                            </p:childTnLst>
                          </p:cTn>
                        </p:par>
                        <p:par>
                          <p:cTn id="62" fill="hold">
                            <p:stCondLst>
                              <p:cond delay="1500"/>
                            </p:stCondLst>
                            <p:childTnLst>
                              <p:par>
                                <p:cTn id="63" presetID="5" presetClass="entr" presetSubtype="10" fill="hold" grpId="0" nodeType="afterEffect">
                                  <p:stCondLst>
                                    <p:cond delay="0"/>
                                  </p:stCondLst>
                                  <p:childTnLst>
                                    <p:set>
                                      <p:cBhvr>
                                        <p:cTn id="64" dur="1" fill="hold">
                                          <p:stCondLst>
                                            <p:cond delay="0"/>
                                          </p:stCondLst>
                                        </p:cTn>
                                        <p:tgtEl>
                                          <p:spTgt spid="24">
                                            <p:txEl>
                                              <p:pRg st="3" end="3"/>
                                            </p:txEl>
                                          </p:spTgt>
                                        </p:tgtEl>
                                        <p:attrNameLst>
                                          <p:attrName>style.visibility</p:attrName>
                                        </p:attrNameLst>
                                      </p:cBhvr>
                                      <p:to>
                                        <p:strVal val="visible"/>
                                      </p:to>
                                    </p:set>
                                    <p:animEffect transition="in" filter="checkerboard(across)">
                                      <p:cBhvr>
                                        <p:cTn id="65" dur="500"/>
                                        <p:tgtEl>
                                          <p:spTgt spid="24">
                                            <p:txEl>
                                              <p:pRg st="3" end="3"/>
                                            </p:txEl>
                                          </p:spTgt>
                                        </p:tgtEl>
                                      </p:cBhvr>
                                    </p:animEffect>
                                  </p:childTnLst>
                                </p:cTn>
                              </p:par>
                            </p:childTnLst>
                          </p:cTn>
                        </p:par>
                        <p:par>
                          <p:cTn id="66" fill="hold">
                            <p:stCondLst>
                              <p:cond delay="2000"/>
                            </p:stCondLst>
                            <p:childTnLst>
                              <p:par>
                                <p:cTn id="67" presetID="5" presetClass="entr" presetSubtype="10" fill="hold" grpId="0" nodeType="afterEffect">
                                  <p:stCondLst>
                                    <p:cond delay="0"/>
                                  </p:stCondLst>
                                  <p:childTnLst>
                                    <p:set>
                                      <p:cBhvr>
                                        <p:cTn id="68" dur="1" fill="hold">
                                          <p:stCondLst>
                                            <p:cond delay="0"/>
                                          </p:stCondLst>
                                        </p:cTn>
                                        <p:tgtEl>
                                          <p:spTgt spid="24">
                                            <p:txEl>
                                              <p:pRg st="4" end="4"/>
                                            </p:txEl>
                                          </p:spTgt>
                                        </p:tgtEl>
                                        <p:attrNameLst>
                                          <p:attrName>style.visibility</p:attrName>
                                        </p:attrNameLst>
                                      </p:cBhvr>
                                      <p:to>
                                        <p:strVal val="visible"/>
                                      </p:to>
                                    </p:set>
                                    <p:animEffect transition="in" filter="checkerboard(across)">
                                      <p:cBhvr>
                                        <p:cTn id="69" dur="500"/>
                                        <p:tgtEl>
                                          <p:spTgt spid="24">
                                            <p:txEl>
                                              <p:pRg st="4" end="4"/>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nodeType="click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childTnLst>
                          </p:cTn>
                        </p:par>
                        <p:par>
                          <p:cTn id="77" fill="hold">
                            <p:stCondLst>
                              <p:cond delay="500"/>
                            </p:stCondLst>
                            <p:childTnLst>
                              <p:par>
                                <p:cTn id="78" presetID="47"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1000"/>
                                        <p:tgtEl>
                                          <p:spTgt spid="27"/>
                                        </p:tgtEl>
                                      </p:cBhvr>
                                    </p:animEffect>
                                    <p:anim calcmode="lin" valueType="num">
                                      <p:cBhvr>
                                        <p:cTn id="81" dur="1000" fill="hold"/>
                                        <p:tgtEl>
                                          <p:spTgt spid="27"/>
                                        </p:tgtEl>
                                        <p:attrNameLst>
                                          <p:attrName>ppt_x</p:attrName>
                                        </p:attrNameLst>
                                      </p:cBhvr>
                                      <p:tavLst>
                                        <p:tav tm="0">
                                          <p:val>
                                            <p:strVal val="#ppt_x"/>
                                          </p:val>
                                        </p:tav>
                                        <p:tav tm="100000">
                                          <p:val>
                                            <p:strVal val="#ppt_x"/>
                                          </p:val>
                                        </p:tav>
                                      </p:tavLst>
                                    </p:anim>
                                    <p:anim calcmode="lin" valueType="num">
                                      <p:cBhvr>
                                        <p:cTn id="8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3"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1+#ppt_w/2"/>
                                          </p:val>
                                        </p:tav>
                                        <p:tav tm="100000">
                                          <p:val>
                                            <p:strVal val="#ppt_x"/>
                                          </p:val>
                                        </p:tav>
                                      </p:tavLst>
                                    </p:anim>
                                    <p:anim calcmode="lin" valueType="num">
                                      <p:cBhvr additive="base">
                                        <p:cTn id="8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4" grpId="0" uiExpand="1" build="p"/>
      <p:bldP spid="25" grpId="0" uiExpand="1" build="p"/>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7"/>
          <p:cNvSpPr>
            <a:spLocks noChangeArrowheads="1"/>
          </p:cNvSpPr>
          <p:nvPr/>
        </p:nvSpPr>
        <p:spPr bwMode="auto">
          <a:xfrm rot="10800000">
            <a:off x="-2700374" y="-2964178"/>
            <a:ext cx="8856983" cy="403244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6"/>
          </a:solidFill>
          <a:ln>
            <a:noFill/>
          </a:ln>
          <a:effectLst/>
        </p:spPr>
        <p:txBody>
          <a:bodyPr wrap="none" anchor="ctr"/>
          <a:lstStyle/>
          <a:p>
            <a:endParaRPr lang="zh-TW" altLang="en-US">
              <a:solidFill>
                <a:schemeClr val="bg1"/>
              </a:solidFill>
            </a:endParaRPr>
          </a:p>
        </p:txBody>
      </p:sp>
      <p:sp>
        <p:nvSpPr>
          <p:cNvPr id="4" name="文字方塊 3"/>
          <p:cNvSpPr txBox="1"/>
          <p:nvPr/>
        </p:nvSpPr>
        <p:spPr>
          <a:xfrm>
            <a:off x="107504" y="75982"/>
            <a:ext cx="3240360" cy="323165"/>
          </a:xfrm>
          <a:prstGeom prst="rect">
            <a:avLst/>
          </a:prstGeom>
          <a:noFill/>
        </p:spPr>
        <p:txBody>
          <a:bodyPr wrap="square" rtlCol="0">
            <a:spAutoFit/>
          </a:bodyPr>
          <a:lstStyle/>
          <a:p>
            <a:r>
              <a:rPr lang="en-US" altLang="zh-TW" sz="1500" u="sng" dirty="0" smtClean="0">
                <a:solidFill>
                  <a:schemeClr val="bg1"/>
                </a:solidFill>
                <a:latin typeface="微軟正黑體" panose="020B0604030504040204" pitchFamily="34" charset="-120"/>
                <a:ea typeface="微軟正黑體" panose="020B0604030504040204" pitchFamily="34" charset="-120"/>
              </a:rPr>
              <a:t>PART </a:t>
            </a:r>
            <a:r>
              <a:rPr lang="en-US" altLang="zh-TW" sz="1500" u="sng" dirty="0">
                <a:solidFill>
                  <a:schemeClr val="bg1"/>
                </a:solidFill>
                <a:latin typeface="微軟正黑體" panose="020B0604030504040204" pitchFamily="34" charset="-120"/>
                <a:ea typeface="微軟正黑體" panose="020B0604030504040204" pitchFamily="34" charset="-120"/>
              </a:rPr>
              <a:t>Ⅱ  </a:t>
            </a:r>
            <a:r>
              <a:rPr lang="zh-TW" altLang="en-US" sz="1500" u="sng" dirty="0" smtClean="0">
                <a:solidFill>
                  <a:schemeClr val="bg1"/>
                </a:solidFill>
                <a:latin typeface="微軟正黑體" panose="020B0604030504040204" pitchFamily="34" charset="-120"/>
                <a:ea typeface="微軟正黑體" panose="020B0604030504040204" pitchFamily="34" charset="-120"/>
              </a:rPr>
              <a:t>教育核心價值與個人理念</a:t>
            </a:r>
            <a:endParaRPr lang="zh-TW" altLang="en-US" sz="1500" u="sng" dirty="0">
              <a:solidFill>
                <a:schemeClr val="bg1"/>
              </a:solidFill>
              <a:latin typeface="微軟正黑體" panose="020B0604030504040204" pitchFamily="34" charset="-120"/>
              <a:ea typeface="微軟正黑體" panose="020B0604030504040204" pitchFamily="34" charset="-120"/>
            </a:endParaRPr>
          </a:p>
        </p:txBody>
      </p:sp>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14</a:t>
            </a:fld>
            <a:endParaRPr lang="zh-TW" altLang="en-US" dirty="0"/>
          </a:p>
        </p:txBody>
      </p:sp>
      <p:grpSp>
        <p:nvGrpSpPr>
          <p:cNvPr id="7" name="群組 6"/>
          <p:cNvGrpSpPr/>
          <p:nvPr/>
        </p:nvGrpSpPr>
        <p:grpSpPr>
          <a:xfrm>
            <a:off x="6202466" y="6368395"/>
            <a:ext cx="2005937" cy="278590"/>
            <a:chOff x="683568" y="6021288"/>
            <a:chExt cx="2520280" cy="379312"/>
          </a:xfrm>
        </p:grpSpPr>
        <p:sp>
          <p:nvSpPr>
            <p:cNvPr id="8" name="橢圓 7"/>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2" name="橢圓 11"/>
            <p:cNvSpPr/>
            <p:nvPr/>
          </p:nvSpPr>
          <p:spPr>
            <a:xfrm>
              <a:off x="2843808" y="6036985"/>
              <a:ext cx="360040" cy="360040"/>
            </a:xfrm>
            <a:prstGeom prst="ellipse">
              <a:avLst/>
            </a:prstGeom>
            <a:solidFill>
              <a:schemeClr val="accent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15" name="文字方塊 1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6"/>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6"/>
                </a:solidFill>
                <a:latin typeface="微軟正黑體" panose="020B0604030504040204" pitchFamily="34" charset="-120"/>
                <a:ea typeface="微軟正黑體" panose="020B0604030504040204" pitchFamily="34" charset="-120"/>
                <a:sym typeface="Wingdings 2"/>
              </a:rPr>
              <a:t>吸引力法則</a:t>
            </a:r>
            <a:endParaRPr lang="zh-TW" altLang="en-US" sz="2000" b="1" u="sng" dirty="0">
              <a:solidFill>
                <a:schemeClr val="accent6"/>
              </a:solidFill>
              <a:latin typeface="微軟正黑體" panose="020B0604030504040204" pitchFamily="34" charset="-120"/>
              <a:ea typeface="微軟正黑體" panose="020B0604030504040204" pitchFamily="34" charset="-120"/>
            </a:endParaRPr>
          </a:p>
        </p:txBody>
      </p:sp>
      <p:grpSp>
        <p:nvGrpSpPr>
          <p:cNvPr id="17" name="Group 3"/>
          <p:cNvGrpSpPr>
            <a:grpSpLocks/>
          </p:cNvGrpSpPr>
          <p:nvPr/>
        </p:nvGrpSpPr>
        <p:grpSpPr bwMode="auto">
          <a:xfrm>
            <a:off x="305255" y="1078436"/>
            <a:ext cx="7981950" cy="4800345"/>
            <a:chOff x="204" y="795"/>
            <a:chExt cx="5028" cy="1810"/>
          </a:xfrm>
        </p:grpSpPr>
        <p:grpSp>
          <p:nvGrpSpPr>
            <p:cNvPr id="18" name="Group 4"/>
            <p:cNvGrpSpPr>
              <a:grpSpLocks/>
            </p:cNvGrpSpPr>
            <p:nvPr/>
          </p:nvGrpSpPr>
          <p:grpSpPr bwMode="auto">
            <a:xfrm>
              <a:off x="204" y="795"/>
              <a:ext cx="5019" cy="995"/>
              <a:chOff x="204" y="795"/>
              <a:chExt cx="5019" cy="995"/>
            </a:xfrm>
          </p:grpSpPr>
          <p:sp>
            <p:nvSpPr>
              <p:cNvPr id="22" name="AutoShape 5"/>
              <p:cNvSpPr>
                <a:spLocks noChangeArrowheads="1"/>
              </p:cNvSpPr>
              <p:nvPr/>
            </p:nvSpPr>
            <p:spPr bwMode="auto">
              <a:xfrm>
                <a:off x="505" y="1002"/>
                <a:ext cx="4718" cy="788"/>
              </a:xfrm>
              <a:prstGeom prst="roundRect">
                <a:avLst>
                  <a:gd name="adj" fmla="val 7542"/>
                </a:avLst>
              </a:prstGeom>
              <a:gradFill>
                <a:gsLst>
                  <a:gs pos="0">
                    <a:srgbClr val="D09570"/>
                  </a:gs>
                  <a:gs pos="50000">
                    <a:srgbClr val="E2BEA8"/>
                  </a:gs>
                  <a:gs pos="100000">
                    <a:srgbClr val="EDD7C9"/>
                  </a:gs>
                </a:gsLst>
                <a:lin ang="5400000" scaled="0"/>
              </a:gradFill>
              <a:ln>
                <a:noFill/>
              </a:ln>
              <a:effectLst>
                <a:outerShdw dist="35921" dir="2700000" algn="ctr" rotWithShape="0">
                  <a:schemeClr val="bg2"/>
                </a:outerShdw>
              </a:effectLst>
              <a:extLst>
                <a:ext uri="{91240B29-F687-4F45-9708-019B960494DF}">
                  <a14:hiddenLine xmlns:a14="http://schemas.microsoft.com/office/drawing/2010/main" w="9525" algn="ctr">
                    <a:solidFill>
                      <a:schemeClr val="tx1"/>
                    </a:solidFill>
                    <a:round/>
                    <a:headEnd/>
                    <a:tailEnd/>
                  </a14:hiddenLine>
                </a:ext>
              </a:extLst>
            </p:spPr>
            <p:txBody>
              <a:bodyPr tIns="180000"/>
              <a:lstStyle/>
              <a:p>
                <a:r>
                  <a:rPr lang="zh-TW" altLang="en-US" sz="2800" dirty="0">
                    <a:latin typeface="微軟正黑體" panose="020B0604030504040204" pitchFamily="34" charset="-120"/>
                    <a:ea typeface="微軟正黑體" panose="020B0604030504040204" pitchFamily="34" charset="-120"/>
                  </a:rPr>
                  <a:t>當你真心渴望某件事，整個宇宙都會聯合起來幫助你完成。 </a:t>
                </a:r>
                <a:r>
                  <a:rPr lang="en-US" altLang="zh-TW" sz="2800" dirty="0">
                    <a:latin typeface="微軟正黑體" panose="020B0604030504040204" pitchFamily="34" charset="-120"/>
                    <a:ea typeface="微軟正黑體" panose="020B0604030504040204" pitchFamily="34" charset="-120"/>
                  </a:rPr>
                  <a:t>When you want something, all the universe conspires in helping you to achieve it</a:t>
                </a:r>
                <a:r>
                  <a:rPr lang="en-US" altLang="zh-TW" sz="2800" dirty="0" smtClean="0">
                    <a:latin typeface="微軟正黑體" panose="020B0604030504040204" pitchFamily="34" charset="-120"/>
                    <a:ea typeface="微軟正黑體" panose="020B0604030504040204" pitchFamily="34" charset="-120"/>
                  </a:rPr>
                  <a:t>.--</a:t>
                </a:r>
                <a:r>
                  <a:rPr lang="en-US" altLang="zh-TW" sz="2800" dirty="0"/>
                  <a:t>Paulo </a:t>
                </a:r>
                <a:r>
                  <a:rPr lang="en-US" altLang="zh-TW" sz="2800" dirty="0" smtClean="0"/>
                  <a:t>Coelho</a:t>
                </a:r>
                <a:endParaRPr lang="zh-TW" altLang="en-US" sz="2800" dirty="0"/>
              </a:p>
            </p:txBody>
          </p:sp>
          <p:sp>
            <p:nvSpPr>
              <p:cNvPr id="23" name="AutoShape 6"/>
              <p:cNvSpPr>
                <a:spLocks noChangeArrowheads="1"/>
              </p:cNvSpPr>
              <p:nvPr/>
            </p:nvSpPr>
            <p:spPr bwMode="auto">
              <a:xfrm>
                <a:off x="204" y="795"/>
                <a:ext cx="544" cy="301"/>
              </a:xfrm>
              <a:prstGeom prst="roundRect">
                <a:avLst>
                  <a:gd name="adj" fmla="val 50000"/>
                </a:avLst>
              </a:prstGeom>
              <a:solidFill>
                <a:srgbClr val="A94F17"/>
              </a:solidFill>
              <a:ln>
                <a:noFill/>
              </a:ln>
              <a:effectLst>
                <a:outerShdw dist="35921" dir="2700000" algn="ctr" rotWithShape="0">
                  <a:schemeClr val="bg2"/>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pPr algn="ctr"/>
                <a:r>
                  <a:rPr lang="en-US" altLang="ja-JP" sz="2800" dirty="0">
                    <a:solidFill>
                      <a:schemeClr val="bg1"/>
                    </a:solidFill>
                    <a:ea typeface="標楷體" pitchFamily="65" charset="-120"/>
                  </a:rPr>
                  <a:t>A</a:t>
                </a:r>
              </a:p>
            </p:txBody>
          </p:sp>
        </p:grpSp>
        <p:sp>
          <p:nvSpPr>
            <p:cNvPr id="20" name="AutoShape 8"/>
            <p:cNvSpPr>
              <a:spLocks noChangeArrowheads="1"/>
            </p:cNvSpPr>
            <p:nvPr/>
          </p:nvSpPr>
          <p:spPr bwMode="auto">
            <a:xfrm>
              <a:off x="514" y="2116"/>
              <a:ext cx="4718" cy="489"/>
            </a:xfrm>
            <a:prstGeom prst="roundRect">
              <a:avLst>
                <a:gd name="adj" fmla="val 7542"/>
              </a:avLst>
            </a:prstGeom>
            <a:gradFill>
              <a:gsLst>
                <a:gs pos="0">
                  <a:srgbClr val="D09570"/>
                </a:gs>
                <a:gs pos="50000">
                  <a:srgbClr val="E2BEA8"/>
                </a:gs>
                <a:gs pos="100000">
                  <a:srgbClr val="EDD7C9"/>
                </a:gs>
              </a:gsLst>
              <a:lin ang="5400000" scaled="0"/>
            </a:gradFill>
            <a:ln>
              <a:noFill/>
            </a:ln>
            <a:effectLst>
              <a:outerShdw dist="35921" dir="2700000" algn="ctr" rotWithShape="0">
                <a:schemeClr val="bg2"/>
              </a:outerShdw>
            </a:effectLst>
            <a:extLst>
              <a:ext uri="{91240B29-F687-4F45-9708-019B960494DF}">
                <a14:hiddenLine xmlns:a14="http://schemas.microsoft.com/office/drawing/2010/main" w="9525" algn="ctr">
                  <a:solidFill>
                    <a:schemeClr val="tx1"/>
                  </a:solidFill>
                  <a:round/>
                  <a:headEnd/>
                  <a:tailEnd/>
                </a14:hiddenLine>
              </a:ext>
            </a:extLst>
          </p:spPr>
          <p:txBody>
            <a:bodyPr tIns="180000"/>
            <a:lstStyle/>
            <a:p>
              <a:r>
                <a:rPr lang="zh-TW" altLang="en-US" sz="2800" dirty="0">
                  <a:latin typeface="微軟正黑體" panose="020B0604030504040204" pitchFamily="34" charset="-120"/>
                  <a:ea typeface="微軟正黑體" panose="020B0604030504040204" pitchFamily="34" charset="-120"/>
                </a:rPr>
                <a:t>輔導工作是「為別人的付出，受益的卻是自己」</a:t>
              </a:r>
              <a:endParaRPr lang="en-US" altLang="zh-TW" sz="2800" dirty="0">
                <a:latin typeface="微軟正黑體" panose="020B0604030504040204" pitchFamily="34" charset="-120"/>
                <a:ea typeface="微軟正黑體" panose="020B0604030504040204" pitchFamily="34" charset="-120"/>
              </a:endParaRPr>
            </a:p>
            <a:p>
              <a:r>
                <a:rPr lang="zh-TW" altLang="en-US" sz="2800" dirty="0" smtClean="0">
                  <a:latin typeface="微軟正黑體" panose="020B0604030504040204" pitchFamily="34" charset="-120"/>
                  <a:ea typeface="微軟正黑體" panose="020B0604030504040204" pitchFamily="34" charset="-120"/>
                </a:rPr>
                <a:t>。讓</a:t>
              </a:r>
              <a:r>
                <a:rPr lang="zh-TW" altLang="en-US" sz="2800" dirty="0">
                  <a:latin typeface="微軟正黑體" panose="020B0604030504040204" pitchFamily="34" charset="-120"/>
                  <a:ea typeface="微軟正黑體" panose="020B0604030504040204" pitchFamily="34" charset="-120"/>
                </a:rPr>
                <a:t>你的善意引發更多的</a:t>
              </a:r>
              <a:r>
                <a:rPr lang="zh-TW" altLang="en-US" sz="2800" dirty="0" smtClean="0">
                  <a:latin typeface="微軟正黑體" panose="020B0604030504040204" pitchFamily="34" charset="-120"/>
                  <a:ea typeface="微軟正黑體" panose="020B0604030504040204" pitchFamily="34" charset="-120"/>
                </a:rPr>
                <a:t>善意</a:t>
              </a:r>
              <a:r>
                <a:rPr lang="en-US" altLang="zh-TW" sz="2800" dirty="0" smtClean="0">
                  <a:latin typeface="微軟正黑體" panose="020B0604030504040204" pitchFamily="34" charset="-120"/>
                  <a:ea typeface="微軟正黑體" panose="020B0604030504040204" pitchFamily="34" charset="-120"/>
                </a:rPr>
                <a:t>…</a:t>
              </a:r>
              <a:endParaRPr lang="zh-TW" altLang="en-US" sz="2800" dirty="0">
                <a:latin typeface="微軟正黑體" panose="020B0604030504040204" pitchFamily="34" charset="-120"/>
                <a:ea typeface="微軟正黑體" panose="020B0604030504040204" pitchFamily="34" charset="-120"/>
              </a:endParaRPr>
            </a:p>
          </p:txBody>
        </p:sp>
      </p:grpSp>
      <p:sp>
        <p:nvSpPr>
          <p:cNvPr id="24" name="AutoShape 6"/>
          <p:cNvSpPr>
            <a:spLocks noChangeArrowheads="1"/>
          </p:cNvSpPr>
          <p:nvPr/>
        </p:nvSpPr>
        <p:spPr bwMode="auto">
          <a:xfrm>
            <a:off x="304713" y="4005064"/>
            <a:ext cx="863600" cy="798289"/>
          </a:xfrm>
          <a:prstGeom prst="roundRect">
            <a:avLst>
              <a:gd name="adj" fmla="val 50000"/>
            </a:avLst>
          </a:prstGeom>
          <a:solidFill>
            <a:srgbClr val="A94F17"/>
          </a:solidFill>
          <a:ln>
            <a:noFill/>
          </a:ln>
          <a:effectLst>
            <a:outerShdw dist="35921" dir="2700000" algn="ctr" rotWithShape="0">
              <a:schemeClr val="bg2"/>
            </a:outerShdw>
          </a:effectLst>
          <a:extLst>
            <a:ext uri="{91240B29-F687-4F45-9708-019B960494DF}">
              <a14:hiddenLine xmlns:a14="http://schemas.microsoft.com/office/drawing/2010/main" w="9525" algn="ctr">
                <a:solidFill>
                  <a:schemeClr val="tx1"/>
                </a:solidFill>
                <a:round/>
                <a:headEnd/>
                <a:tailEnd/>
              </a14:hiddenLine>
            </a:ext>
          </a:extLst>
        </p:spPr>
        <p:txBody>
          <a:bodyPr wrap="none" anchor="ctr"/>
          <a:lstStyle/>
          <a:p>
            <a:pPr algn="ctr"/>
            <a:r>
              <a:rPr lang="en-US" altLang="ja-JP" sz="2800" dirty="0">
                <a:solidFill>
                  <a:schemeClr val="bg1"/>
                </a:solidFill>
                <a:ea typeface="標楷體" pitchFamily="65" charset="-120"/>
              </a:rPr>
              <a:t>B</a:t>
            </a:r>
          </a:p>
        </p:txBody>
      </p:sp>
    </p:spTree>
    <p:extLst>
      <p:ext uri="{BB962C8B-B14F-4D97-AF65-F5344CB8AC3E}">
        <p14:creationId xmlns:p14="http://schemas.microsoft.com/office/powerpoint/2010/main" val="16504490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gGrid">
          <a:fgClr>
            <a:schemeClr val="accent3">
              <a:lumMod val="75000"/>
            </a:schemeClr>
          </a:fgClr>
          <a:bgClr>
            <a:schemeClr val="bg1"/>
          </a:bgClr>
        </a:patt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sp>
        <p:nvSpPr>
          <p:cNvPr id="5" name="矩形 4"/>
          <p:cNvSpPr/>
          <p:nvPr/>
        </p:nvSpPr>
        <p:spPr>
          <a:xfrm>
            <a:off x="-28455" y="4010"/>
            <a:ext cx="8172400" cy="6858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TW" altLang="en-US"/>
          </a:p>
        </p:txBody>
      </p:sp>
      <p:grpSp>
        <p:nvGrpSpPr>
          <p:cNvPr id="4" name="群組 3"/>
          <p:cNvGrpSpPr/>
          <p:nvPr/>
        </p:nvGrpSpPr>
        <p:grpSpPr>
          <a:xfrm>
            <a:off x="683568" y="6021288"/>
            <a:ext cx="2520280" cy="379312"/>
            <a:chOff x="683568" y="6021288"/>
            <a:chExt cx="2520280" cy="379312"/>
          </a:xfrm>
        </p:grpSpPr>
        <p:sp>
          <p:nvSpPr>
            <p:cNvPr id="7" name="橢圓 6"/>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橢圓 7"/>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843808" y="6036985"/>
              <a:ext cx="360040" cy="360040"/>
            </a:xfrm>
            <a:prstGeom prst="ellipse">
              <a:avLst/>
            </a:prstGeom>
            <a:solidFill>
              <a:srgbClr val="FFFFFF"/>
            </a:solidFill>
            <a:ln>
              <a:solidFill>
                <a:srgbClr val="FF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12" name="文字方塊 11"/>
          <p:cNvSpPr txBox="1"/>
          <p:nvPr/>
        </p:nvSpPr>
        <p:spPr>
          <a:xfrm>
            <a:off x="2673116" y="2842680"/>
            <a:ext cx="4923220" cy="584775"/>
          </a:xfrm>
          <a:prstGeom prst="rect">
            <a:avLst/>
          </a:prstGeom>
          <a:noFill/>
        </p:spPr>
        <p:txBody>
          <a:bodyPr wrap="square" rtlCol="0">
            <a:spAutoFit/>
          </a:bodyPr>
          <a:lstStyle/>
          <a:p>
            <a:r>
              <a:rPr lang="en-US" altLang="zh-TW" sz="3200" dirty="0" smtClean="0">
                <a:solidFill>
                  <a:schemeClr val="bg1"/>
                </a:solidFill>
                <a:latin typeface="微軟正黑體" panose="020B0604030504040204" pitchFamily="34" charset="-120"/>
                <a:ea typeface="微軟正黑體" panose="020B0604030504040204" pitchFamily="34" charset="-120"/>
              </a:rPr>
              <a:t>PART Ⅲ  </a:t>
            </a:r>
            <a:r>
              <a:rPr lang="zh-TW" altLang="en-US" sz="3200" dirty="0" smtClean="0">
                <a:solidFill>
                  <a:schemeClr val="bg1"/>
                </a:solidFill>
                <a:latin typeface="微軟正黑體" panose="020B0604030504040204" pitchFamily="34" charset="-120"/>
                <a:ea typeface="微軟正黑體" panose="020B0604030504040204" pitchFamily="34" charset="-120"/>
              </a:rPr>
              <a:t>角色定位與價值</a:t>
            </a:r>
            <a:endParaRPr lang="zh-TW" altLang="en-US" sz="3200" dirty="0">
              <a:solidFill>
                <a:schemeClr val="bg1"/>
              </a:solidFill>
              <a:latin typeface="微軟正黑體" panose="020B0604030504040204" pitchFamily="34" charset="-120"/>
              <a:ea typeface="微軟正黑體" panose="020B0604030504040204" pitchFamily="34" charset="-120"/>
            </a:endParaRPr>
          </a:p>
        </p:txBody>
      </p:sp>
      <p:sp>
        <p:nvSpPr>
          <p:cNvPr id="16" name="Text Box 5"/>
          <p:cNvSpPr txBox="1">
            <a:spLocks noChangeArrowheads="1"/>
          </p:cNvSpPr>
          <p:nvPr/>
        </p:nvSpPr>
        <p:spPr bwMode="auto">
          <a:xfrm>
            <a:off x="-28455" y="5373216"/>
            <a:ext cx="8172400" cy="396875"/>
          </a:xfrm>
          <a:prstGeom prst="rect">
            <a:avLst/>
          </a:prstGeom>
          <a:pattFill prst="ltHorz">
            <a:fgClr>
              <a:schemeClr val="accent3">
                <a:lumMod val="40000"/>
                <a:lumOff val="60000"/>
              </a:schemeClr>
            </a:fgClr>
            <a:bgClr>
              <a:schemeClr val="accent3"/>
            </a:bgClr>
          </a:pattFill>
          <a:ln w="9525">
            <a:noFill/>
            <a:miter lim="800000"/>
            <a:headEnd/>
            <a:tailEnd/>
          </a:ln>
        </p:spPr>
        <p:txBody>
          <a:bodyPr wrap="square">
            <a:spAutoFit/>
          </a:bodyPr>
          <a:lstStyle/>
          <a:p>
            <a:pPr algn="r">
              <a:spcBef>
                <a:spcPct val="50000"/>
              </a:spcBef>
            </a:pPr>
            <a:r>
              <a:rPr lang="zh-TW" altLang="en-US" sz="2000" i="1" dirty="0">
                <a:solidFill>
                  <a:schemeClr val="bg1"/>
                </a:solidFill>
                <a:latin typeface="Microsoft YaHei" pitchFamily="34" charset="-122"/>
                <a:ea typeface="Microsoft YaHei" pitchFamily="34" charset="-122"/>
              </a:rPr>
              <a:t>◆學生喜歡上學的學校才有生命力 </a:t>
            </a:r>
            <a:endParaRPr lang="en-US" altLang="zh-TW" sz="2000" i="1" dirty="0">
              <a:solidFill>
                <a:schemeClr val="bg1"/>
              </a:solidFill>
              <a:latin typeface="Microsoft YaHei" pitchFamily="34" charset="-122"/>
              <a:ea typeface="Microsoft YaHei" pitchFamily="34" charset="-122"/>
            </a:endParaRPr>
          </a:p>
        </p:txBody>
      </p:sp>
    </p:spTree>
    <p:extLst>
      <p:ext uri="{BB962C8B-B14F-4D97-AF65-F5344CB8AC3E}">
        <p14:creationId xmlns:p14="http://schemas.microsoft.com/office/powerpoint/2010/main" val="7164040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圖片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88" y="-8091"/>
            <a:ext cx="9144000" cy="6858000"/>
          </a:xfrm>
          <a:prstGeom prst="rect">
            <a:avLst/>
          </a:prstGeom>
        </p:spPr>
      </p:pic>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16</a:t>
            </a:fld>
            <a:endParaRPr lang="zh-TW" altLang="en-US" dirty="0"/>
          </a:p>
        </p:txBody>
      </p:sp>
      <p:sp>
        <p:nvSpPr>
          <p:cNvPr id="14" name="文字方塊 13"/>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輔導相關法令</a:t>
            </a:r>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業務</a:t>
            </a:r>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a:t>
            </a:r>
            <a:endParaRPr lang="zh-TW" altLang="en-US" sz="2000" b="1" u="sng" dirty="0">
              <a:solidFill>
                <a:schemeClr val="accent3"/>
              </a:solidFill>
              <a:latin typeface="微軟正黑體" panose="020B0604030504040204" pitchFamily="34" charset="-120"/>
              <a:ea typeface="微軟正黑體" panose="020B0604030504040204" pitchFamily="34" charset="-120"/>
            </a:endParaRPr>
          </a:p>
        </p:txBody>
      </p:sp>
      <p:grpSp>
        <p:nvGrpSpPr>
          <p:cNvPr id="15" name="群組 14"/>
          <p:cNvGrpSpPr/>
          <p:nvPr/>
        </p:nvGrpSpPr>
        <p:grpSpPr>
          <a:xfrm>
            <a:off x="2341890" y="6026388"/>
            <a:ext cx="2457395" cy="452476"/>
            <a:chOff x="1152135" y="1913067"/>
            <a:chExt cx="2457395" cy="452476"/>
          </a:xfrm>
        </p:grpSpPr>
        <p:sp>
          <p:nvSpPr>
            <p:cNvPr id="56" name="矩形 55"/>
            <p:cNvSpPr/>
            <p:nvPr/>
          </p:nvSpPr>
          <p:spPr>
            <a:xfrm>
              <a:off x="1152135" y="1913067"/>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7" name="矩形 56"/>
            <p:cNvSpPr/>
            <p:nvPr/>
          </p:nvSpPr>
          <p:spPr>
            <a:xfrm>
              <a:off x="1152135" y="1913067"/>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17" name="群組 16"/>
          <p:cNvGrpSpPr/>
          <p:nvPr/>
        </p:nvGrpSpPr>
        <p:grpSpPr>
          <a:xfrm>
            <a:off x="4827352" y="5421488"/>
            <a:ext cx="2457395" cy="452476"/>
            <a:chOff x="1152135" y="2365544"/>
            <a:chExt cx="2457395" cy="452476"/>
          </a:xfrm>
        </p:grpSpPr>
        <p:sp>
          <p:nvSpPr>
            <p:cNvPr id="54" name="矩形 53"/>
            <p:cNvSpPr/>
            <p:nvPr/>
          </p:nvSpPr>
          <p:spPr>
            <a:xfrm>
              <a:off x="1152135" y="2365544"/>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5" name="矩形 54"/>
            <p:cNvSpPr/>
            <p:nvPr/>
          </p:nvSpPr>
          <p:spPr>
            <a:xfrm>
              <a:off x="1152135" y="2365544"/>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19" name="群組 18"/>
          <p:cNvGrpSpPr/>
          <p:nvPr/>
        </p:nvGrpSpPr>
        <p:grpSpPr>
          <a:xfrm>
            <a:off x="6557010" y="4927267"/>
            <a:ext cx="2457395" cy="452476"/>
            <a:chOff x="1152135" y="2818021"/>
            <a:chExt cx="2457395" cy="452476"/>
          </a:xfrm>
        </p:grpSpPr>
        <p:sp>
          <p:nvSpPr>
            <p:cNvPr id="52" name="矩形 51"/>
            <p:cNvSpPr/>
            <p:nvPr/>
          </p:nvSpPr>
          <p:spPr>
            <a:xfrm>
              <a:off x="1152135" y="2818021"/>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3" name="矩形 52"/>
            <p:cNvSpPr/>
            <p:nvPr/>
          </p:nvSpPr>
          <p:spPr>
            <a:xfrm>
              <a:off x="1152135" y="2818021"/>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21" name="群組 20"/>
          <p:cNvGrpSpPr/>
          <p:nvPr/>
        </p:nvGrpSpPr>
        <p:grpSpPr>
          <a:xfrm>
            <a:off x="2044224" y="4280678"/>
            <a:ext cx="5753851" cy="559152"/>
            <a:chOff x="1152135" y="3163822"/>
            <a:chExt cx="5753851" cy="559152"/>
          </a:xfrm>
        </p:grpSpPr>
        <p:sp>
          <p:nvSpPr>
            <p:cNvPr id="50" name="矩形 49"/>
            <p:cNvSpPr/>
            <p:nvPr/>
          </p:nvSpPr>
          <p:spPr>
            <a:xfrm>
              <a:off x="1152135" y="3270498"/>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1" name="矩形 50"/>
            <p:cNvSpPr/>
            <p:nvPr/>
          </p:nvSpPr>
          <p:spPr>
            <a:xfrm>
              <a:off x="4448591" y="3163822"/>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23" name="群組 22"/>
          <p:cNvGrpSpPr/>
          <p:nvPr/>
        </p:nvGrpSpPr>
        <p:grpSpPr>
          <a:xfrm>
            <a:off x="2044224" y="4839830"/>
            <a:ext cx="5055559" cy="1614764"/>
            <a:chOff x="1152135" y="3722974"/>
            <a:chExt cx="5055559" cy="1614764"/>
          </a:xfrm>
        </p:grpSpPr>
        <p:sp>
          <p:nvSpPr>
            <p:cNvPr id="48" name="矩形 47"/>
            <p:cNvSpPr/>
            <p:nvPr/>
          </p:nvSpPr>
          <p:spPr>
            <a:xfrm>
              <a:off x="1152135" y="3722974"/>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9" name="矩形 48"/>
            <p:cNvSpPr/>
            <p:nvPr/>
          </p:nvSpPr>
          <p:spPr>
            <a:xfrm>
              <a:off x="3750299" y="4885262"/>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29" name="群組 28"/>
          <p:cNvGrpSpPr/>
          <p:nvPr/>
        </p:nvGrpSpPr>
        <p:grpSpPr>
          <a:xfrm>
            <a:off x="4827353" y="2115350"/>
            <a:ext cx="2982247" cy="488736"/>
            <a:chOff x="3935264" y="998494"/>
            <a:chExt cx="2982247" cy="488736"/>
          </a:xfrm>
        </p:grpSpPr>
        <p:sp>
          <p:nvSpPr>
            <p:cNvPr id="42" name="矩形 41"/>
            <p:cNvSpPr/>
            <p:nvPr/>
          </p:nvSpPr>
          <p:spPr>
            <a:xfrm>
              <a:off x="3935264" y="998494"/>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3" name="矩形 42"/>
            <p:cNvSpPr/>
            <p:nvPr/>
          </p:nvSpPr>
          <p:spPr>
            <a:xfrm>
              <a:off x="4460116" y="1034754"/>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31" name="群組 30"/>
          <p:cNvGrpSpPr/>
          <p:nvPr/>
        </p:nvGrpSpPr>
        <p:grpSpPr>
          <a:xfrm>
            <a:off x="4827353" y="2567826"/>
            <a:ext cx="2457395" cy="452476"/>
            <a:chOff x="3935264" y="1450970"/>
            <a:chExt cx="2457395" cy="452476"/>
          </a:xfrm>
        </p:grpSpPr>
        <p:sp>
          <p:nvSpPr>
            <p:cNvPr id="40" name="矩形 39"/>
            <p:cNvSpPr/>
            <p:nvPr/>
          </p:nvSpPr>
          <p:spPr>
            <a:xfrm>
              <a:off x="3935264" y="1450970"/>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1" name="矩形 40"/>
            <p:cNvSpPr/>
            <p:nvPr/>
          </p:nvSpPr>
          <p:spPr>
            <a:xfrm>
              <a:off x="3935264" y="1450970"/>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33" name="群組 32"/>
          <p:cNvGrpSpPr/>
          <p:nvPr/>
        </p:nvGrpSpPr>
        <p:grpSpPr>
          <a:xfrm>
            <a:off x="4827353" y="3020303"/>
            <a:ext cx="2457395" cy="452476"/>
            <a:chOff x="3935264" y="1903447"/>
            <a:chExt cx="2457395" cy="452476"/>
          </a:xfrm>
        </p:grpSpPr>
        <p:sp>
          <p:nvSpPr>
            <p:cNvPr id="38" name="矩形 37"/>
            <p:cNvSpPr/>
            <p:nvPr/>
          </p:nvSpPr>
          <p:spPr>
            <a:xfrm>
              <a:off x="3935264" y="1903447"/>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9" name="矩形 38"/>
            <p:cNvSpPr/>
            <p:nvPr/>
          </p:nvSpPr>
          <p:spPr>
            <a:xfrm>
              <a:off x="3935264" y="1903447"/>
              <a:ext cx="2457395" cy="4524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zh-TW" altLang="en-US" sz="1800" kern="1200" dirty="0">
                <a:latin typeface="微軟正黑體" panose="020B0604030504040204" pitchFamily="34" charset="-120"/>
                <a:ea typeface="微軟正黑體" panose="020B0604030504040204" pitchFamily="34" charset="-120"/>
              </a:endParaRPr>
            </a:p>
          </p:txBody>
        </p:sp>
      </p:grpSp>
      <p:sp>
        <p:nvSpPr>
          <p:cNvPr id="36" name="矩形 35"/>
          <p:cNvSpPr/>
          <p:nvPr/>
        </p:nvSpPr>
        <p:spPr>
          <a:xfrm>
            <a:off x="4827353" y="3472780"/>
            <a:ext cx="2457395" cy="45247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69" name="群組 68"/>
          <p:cNvGrpSpPr/>
          <p:nvPr/>
        </p:nvGrpSpPr>
        <p:grpSpPr>
          <a:xfrm>
            <a:off x="4979020" y="1112334"/>
            <a:ext cx="3015545" cy="949287"/>
            <a:chOff x="4642388" y="1036879"/>
            <a:chExt cx="3015545" cy="949287"/>
          </a:xfrm>
        </p:grpSpPr>
        <p:sp>
          <p:nvSpPr>
            <p:cNvPr id="26" name="矩形 25"/>
            <p:cNvSpPr/>
            <p:nvPr/>
          </p:nvSpPr>
          <p:spPr>
            <a:xfrm>
              <a:off x="4642388" y="1675301"/>
              <a:ext cx="2642360" cy="310865"/>
            </a:xfrm>
            <a:prstGeom prst="rect">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65" name="群組 64"/>
            <p:cNvGrpSpPr/>
            <p:nvPr/>
          </p:nvGrpSpPr>
          <p:grpSpPr>
            <a:xfrm>
              <a:off x="5004048" y="1036879"/>
              <a:ext cx="2653885" cy="869310"/>
              <a:chOff x="4642388" y="1116856"/>
              <a:chExt cx="2653885" cy="869310"/>
            </a:xfrm>
          </p:grpSpPr>
          <p:grpSp>
            <p:nvGrpSpPr>
              <p:cNvPr id="27" name="群組 26"/>
              <p:cNvGrpSpPr/>
              <p:nvPr/>
            </p:nvGrpSpPr>
            <p:grpSpPr>
              <a:xfrm>
                <a:off x="4642388" y="1116856"/>
                <a:ext cx="2642360" cy="558445"/>
                <a:chOff x="3750299" y="0"/>
                <a:chExt cx="2642360" cy="558445"/>
              </a:xfrm>
            </p:grpSpPr>
            <p:sp>
              <p:nvSpPr>
                <p:cNvPr id="44" name="矩形 43"/>
                <p:cNvSpPr/>
                <p:nvPr/>
              </p:nvSpPr>
              <p:spPr>
                <a:xfrm>
                  <a:off x="3750299" y="0"/>
                  <a:ext cx="2642360" cy="5584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5" name="矩形 44"/>
                <p:cNvSpPr/>
                <p:nvPr/>
              </p:nvSpPr>
              <p:spPr>
                <a:xfrm>
                  <a:off x="3750299" y="0"/>
                  <a:ext cx="2642360" cy="55844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高國中輔導工作</a:t>
                  </a:r>
                  <a:endParaRPr lang="zh-TW" altLang="en-US" sz="2400" kern="1200" dirty="0">
                    <a:latin typeface="微軟正黑體" panose="020B0604030504040204" pitchFamily="34" charset="-120"/>
                    <a:ea typeface="微軟正黑體" panose="020B0604030504040204" pitchFamily="34" charset="-120"/>
                  </a:endParaRPr>
                </a:p>
              </p:txBody>
            </p:sp>
          </p:grpSp>
          <p:sp>
            <p:nvSpPr>
              <p:cNvPr id="64" name="矩形 63"/>
              <p:cNvSpPr/>
              <p:nvPr/>
            </p:nvSpPr>
            <p:spPr>
              <a:xfrm>
                <a:off x="4653913" y="1675301"/>
                <a:ext cx="2642360" cy="310865"/>
              </a:xfrm>
              <a:prstGeom prst="rect">
                <a:avLst/>
              </a:prstGeom>
              <a:gradFill flip="none" rotWithShape="1">
                <a:gsLst>
                  <a:gs pos="0">
                    <a:schemeClr val="accent3">
                      <a:lumMod val="50000"/>
                    </a:schemeClr>
                  </a:gs>
                  <a:gs pos="50000">
                    <a:schemeClr val="accent3">
                      <a:lumMod val="60000"/>
                      <a:lumOff val="40000"/>
                    </a:schemeClr>
                  </a:gs>
                  <a:gs pos="100000">
                    <a:schemeClr val="bg1"/>
                  </a:gs>
                </a:gsLst>
                <a:lin ang="2700000" scaled="1"/>
                <a:tileRect/>
              </a:gradFill>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pSp>
      <p:grpSp>
        <p:nvGrpSpPr>
          <p:cNvPr id="68" name="群組 67"/>
          <p:cNvGrpSpPr/>
          <p:nvPr/>
        </p:nvGrpSpPr>
        <p:grpSpPr>
          <a:xfrm>
            <a:off x="928228" y="1133332"/>
            <a:ext cx="3017135" cy="944765"/>
            <a:chOff x="740841" y="1116856"/>
            <a:chExt cx="3017135" cy="944765"/>
          </a:xfrm>
        </p:grpSpPr>
        <p:grpSp>
          <p:nvGrpSpPr>
            <p:cNvPr id="8" name="群組 7"/>
            <p:cNvGrpSpPr/>
            <p:nvPr/>
          </p:nvGrpSpPr>
          <p:grpSpPr>
            <a:xfrm>
              <a:off x="1115616" y="1116856"/>
              <a:ext cx="2642360" cy="558445"/>
              <a:chOff x="975820" y="0"/>
              <a:chExt cx="2642360" cy="558445"/>
            </a:xfrm>
          </p:grpSpPr>
          <p:sp>
            <p:nvSpPr>
              <p:cNvPr id="62" name="矩形 61"/>
              <p:cNvSpPr/>
              <p:nvPr/>
            </p:nvSpPr>
            <p:spPr>
              <a:xfrm>
                <a:off x="975820" y="0"/>
                <a:ext cx="2642360" cy="5584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3" name="矩形 62"/>
              <p:cNvSpPr/>
              <p:nvPr/>
            </p:nvSpPr>
            <p:spPr>
              <a:xfrm>
                <a:off x="975820" y="0"/>
                <a:ext cx="2642360" cy="55844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學校輔導工作</a:t>
                </a:r>
                <a:endParaRPr lang="zh-TW" altLang="en-US" sz="2400" kern="1200" dirty="0">
                  <a:latin typeface="微軟正黑體" panose="020B0604030504040204" pitchFamily="34" charset="-120"/>
                  <a:ea typeface="微軟正黑體" panose="020B0604030504040204" pitchFamily="34" charset="-120"/>
                </a:endParaRPr>
              </a:p>
            </p:txBody>
          </p:sp>
        </p:grpSp>
        <p:sp>
          <p:nvSpPr>
            <p:cNvPr id="67" name="矩形 66"/>
            <p:cNvSpPr/>
            <p:nvPr/>
          </p:nvSpPr>
          <p:spPr>
            <a:xfrm>
              <a:off x="740841" y="1750756"/>
              <a:ext cx="2642360" cy="310865"/>
            </a:xfrm>
            <a:prstGeom prst="rect">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7" name="矩形 6"/>
            <p:cNvSpPr/>
            <p:nvPr/>
          </p:nvSpPr>
          <p:spPr>
            <a:xfrm>
              <a:off x="1115616" y="1675301"/>
              <a:ext cx="2642360" cy="310865"/>
            </a:xfrm>
            <a:prstGeom prst="rect">
              <a:avLst/>
            </a:prstGeom>
            <a:gradFill flip="none" rotWithShape="1">
              <a:gsLst>
                <a:gs pos="0">
                  <a:schemeClr val="accent3">
                    <a:lumMod val="50000"/>
                  </a:schemeClr>
                </a:gs>
                <a:gs pos="50000">
                  <a:schemeClr val="accent3">
                    <a:lumMod val="60000"/>
                    <a:lumOff val="40000"/>
                  </a:schemeClr>
                </a:gs>
                <a:gs pos="100000">
                  <a:schemeClr val="bg1"/>
                </a:gs>
              </a:gsLst>
              <a:lin ang="2700000" scaled="1"/>
              <a:tileRect/>
            </a:gradFill>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aphicFrame>
        <p:nvGraphicFramePr>
          <p:cNvPr id="86" name="表格 85"/>
          <p:cNvGraphicFramePr>
            <a:graphicFrameLocks noGrp="1"/>
          </p:cNvGraphicFramePr>
          <p:nvPr>
            <p:extLst>
              <p:ext uri="{D42A27DB-BD31-4B8C-83A1-F6EECF244321}">
                <p14:modId xmlns:p14="http://schemas.microsoft.com/office/powerpoint/2010/main" val="1029640878"/>
              </p:ext>
            </p:extLst>
          </p:nvPr>
        </p:nvGraphicFramePr>
        <p:xfrm>
          <a:off x="897363" y="2215658"/>
          <a:ext cx="3048000" cy="4058920"/>
        </p:xfrm>
        <a:graphic>
          <a:graphicData uri="http://schemas.openxmlformats.org/drawingml/2006/table">
            <a:tbl>
              <a:tblPr firstRow="1" bandRow="1">
                <a:tableStyleId>{2D5ABB26-0587-4C30-8999-92F81FD0307C}</a:tableStyleId>
              </a:tblPr>
              <a:tblGrid>
                <a:gridCol w="3048000">
                  <a:extLst>
                    <a:ext uri="{9D8B030D-6E8A-4147-A177-3AD203B41FA5}">
                      <a16:colId xmlns:a16="http://schemas.microsoft.com/office/drawing/2014/main" val="20000"/>
                    </a:ext>
                  </a:extLst>
                </a:gridCol>
              </a:tblGrid>
              <a:tr h="370840">
                <a:tc>
                  <a:txBody>
                    <a:bodyPr/>
                    <a:lstStyle/>
                    <a:p>
                      <a:pPr marL="285750" indent="-285750">
                        <a:buFont typeface="Wingdings" panose="05000000000000000000" pitchFamily="2" charset="2"/>
                        <a:buChar char="p"/>
                      </a:pPr>
                      <a:r>
                        <a:rPr lang="zh-TW" altLang="en-US" sz="2000" dirty="0" smtClean="0">
                          <a:latin typeface="微軟正黑體" panose="020B0604030504040204" pitchFamily="34" charset="-120"/>
                          <a:ea typeface="微軟正黑體" panose="020B0604030504040204" pitchFamily="34" charset="-120"/>
                        </a:rPr>
                        <a:t>教育基本法</a:t>
                      </a:r>
                      <a:endParaRPr lang="zh-TW" altLang="en-US" sz="20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0"/>
                  </a:ext>
                </a:extLst>
              </a:tr>
              <a:tr h="370840">
                <a:tc>
                  <a:txBody>
                    <a:bodyPr/>
                    <a:lstStyle/>
                    <a:p>
                      <a:pPr marL="285750" indent="-285750">
                        <a:buFont typeface="Wingdings" panose="05000000000000000000" pitchFamily="2" charset="2"/>
                        <a:buChar char="p"/>
                      </a:pPr>
                      <a:r>
                        <a:rPr lang="zh-TW" altLang="en-US" sz="2000" dirty="0" smtClean="0">
                          <a:solidFill>
                            <a:srgbClr val="C00000"/>
                          </a:solidFill>
                          <a:latin typeface="微軟正黑體" panose="020B0604030504040204" pitchFamily="34" charset="-120"/>
                          <a:ea typeface="微軟正黑體" panose="020B0604030504040204" pitchFamily="34" charset="-120"/>
                        </a:rPr>
                        <a:t>學生輔導法</a:t>
                      </a:r>
                      <a:endParaRPr lang="zh-TW" altLang="en-US" sz="2000" dirty="0">
                        <a:solidFill>
                          <a:srgbClr val="C00000"/>
                        </a:solidFill>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1"/>
                  </a:ext>
                </a:extLst>
              </a:tr>
              <a:tr h="370840">
                <a:tc>
                  <a:txBody>
                    <a:bodyPr/>
                    <a:lstStyle/>
                    <a:p>
                      <a:pPr marL="285750" indent="-285750">
                        <a:buFont typeface="Wingdings" panose="05000000000000000000" pitchFamily="2" charset="2"/>
                        <a:buChar char="p"/>
                      </a:pPr>
                      <a:r>
                        <a:rPr lang="zh-TW" altLang="en-US" sz="2000" kern="1200" dirty="0" smtClean="0">
                          <a:latin typeface="微軟正黑體" panose="020B0604030504040204" pitchFamily="34" charset="-120"/>
                          <a:ea typeface="微軟正黑體" panose="020B0604030504040204" pitchFamily="34" charset="-120"/>
                        </a:rPr>
                        <a:t>學生輔導法施行細則</a:t>
                      </a:r>
                      <a:endParaRPr lang="zh-TW" altLang="en-US" sz="20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2"/>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p"/>
                        <a:tabLst/>
                        <a:defRPr/>
                      </a:pPr>
                      <a:r>
                        <a:rPr lang="zh-TW" altLang="en-US" sz="2000" kern="1200" dirty="0" smtClean="0">
                          <a:latin typeface="微軟正黑體" panose="020B0604030504040204" pitchFamily="34" charset="-120"/>
                          <a:ea typeface="微軟正黑體" panose="020B0604030504040204" pitchFamily="34" charset="-120"/>
                        </a:rPr>
                        <a:t>學生轉銜輔導及服務辦法</a:t>
                      </a:r>
                    </a:p>
                  </a:txBody>
                  <a:tcPr/>
                </a:tc>
                <a:extLst>
                  <a:ext uri="{0D108BD9-81ED-4DB2-BD59-A6C34878D82A}">
                    <a16:rowId xmlns:a16="http://schemas.microsoft.com/office/drawing/2014/main" val="10003"/>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p"/>
                        <a:tabLst/>
                        <a:defRPr/>
                      </a:pPr>
                      <a:r>
                        <a:rPr lang="zh-TW" altLang="en-US" sz="2000" kern="1200" dirty="0" smtClean="0">
                          <a:latin typeface="微軟正黑體" panose="020B0604030504040204" pitchFamily="34" charset="-120"/>
                          <a:ea typeface="微軟正黑體" panose="020B0604030504040204" pitchFamily="34" charset="-120"/>
                        </a:rPr>
                        <a:t>中輟生預防追蹤與復學輔導</a:t>
                      </a:r>
                      <a:r>
                        <a:rPr lang="en-US" altLang="zh-TW" sz="2000" kern="1200" dirty="0" smtClean="0">
                          <a:latin typeface="微軟正黑體" panose="020B0604030504040204" pitchFamily="34" charset="-120"/>
                          <a:ea typeface="微軟正黑體" panose="020B0604030504040204" pitchFamily="34" charset="-120"/>
                        </a:rPr>
                        <a:t>(</a:t>
                      </a:r>
                      <a:r>
                        <a:rPr lang="zh-TW" altLang="en-US" sz="2000" kern="1200" dirty="0" smtClean="0">
                          <a:latin typeface="微軟正黑體" panose="020B0604030504040204" pitchFamily="34" charset="-120"/>
                          <a:ea typeface="微軟正黑體" panose="020B0604030504040204" pitchFamily="34" charset="-120"/>
                        </a:rPr>
                        <a:t>業務</a:t>
                      </a:r>
                      <a:r>
                        <a:rPr lang="en-US" altLang="zh-TW" sz="2000" kern="1200" dirty="0" smtClean="0">
                          <a:latin typeface="微軟正黑體" panose="020B0604030504040204" pitchFamily="34" charset="-120"/>
                          <a:ea typeface="微軟正黑體" panose="020B0604030504040204" pitchFamily="34" charset="-120"/>
                        </a:rPr>
                        <a:t>)</a:t>
                      </a:r>
                      <a:endParaRPr lang="zh-TW" altLang="en-US" sz="2000" kern="1200" dirty="0" smtClean="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4"/>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p"/>
                        <a:tabLst/>
                        <a:defRPr/>
                      </a:pPr>
                      <a:r>
                        <a:rPr lang="zh-TW" altLang="en-US" sz="2000" kern="1200" dirty="0" smtClean="0">
                          <a:solidFill>
                            <a:srgbClr val="C00000"/>
                          </a:solidFill>
                          <a:latin typeface="微軟正黑體" panose="020B0604030504040204" pitchFamily="34" charset="-120"/>
                          <a:ea typeface="微軟正黑體" panose="020B0604030504040204" pitchFamily="34" charset="-120"/>
                        </a:rPr>
                        <a:t>適性輔導</a:t>
                      </a:r>
                      <a:r>
                        <a:rPr lang="en-US" altLang="zh-TW" sz="2000" kern="1200" dirty="0" smtClean="0">
                          <a:solidFill>
                            <a:srgbClr val="C00000"/>
                          </a:solidFill>
                          <a:latin typeface="微軟正黑體" panose="020B0604030504040204" pitchFamily="34" charset="-120"/>
                          <a:ea typeface="微軟正黑體" panose="020B0604030504040204" pitchFamily="34" charset="-120"/>
                        </a:rPr>
                        <a:t>(</a:t>
                      </a:r>
                      <a:r>
                        <a:rPr lang="zh-TW" altLang="en-US" sz="2000" kern="1200" dirty="0" smtClean="0">
                          <a:solidFill>
                            <a:srgbClr val="C00000"/>
                          </a:solidFill>
                          <a:latin typeface="微軟正黑體" panose="020B0604030504040204" pitchFamily="34" charset="-120"/>
                          <a:ea typeface="微軟正黑體" panose="020B0604030504040204" pitchFamily="34" charset="-120"/>
                        </a:rPr>
                        <a:t>業務</a:t>
                      </a:r>
                      <a:r>
                        <a:rPr lang="en-US" altLang="zh-TW" sz="2000" kern="1200" dirty="0" smtClean="0">
                          <a:solidFill>
                            <a:srgbClr val="C00000"/>
                          </a:solidFill>
                          <a:latin typeface="微軟正黑體" panose="020B0604030504040204" pitchFamily="34" charset="-120"/>
                          <a:ea typeface="微軟正黑體" panose="020B0604030504040204" pitchFamily="34" charset="-120"/>
                        </a:rPr>
                        <a:t>)</a:t>
                      </a:r>
                      <a:endParaRPr lang="zh-TW" altLang="en-US" sz="2000" kern="1200" dirty="0" smtClean="0">
                        <a:solidFill>
                          <a:srgbClr val="C00000"/>
                        </a:solidFill>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5"/>
                  </a:ext>
                </a:extLst>
              </a:tr>
              <a:tr h="370840">
                <a:tc>
                  <a:txBody>
                    <a:bodyPr/>
                    <a:lstStyle/>
                    <a:p>
                      <a:pPr marL="285750" lvl="0" indent="-285750" algn="l" defTabSz="800100">
                        <a:lnSpc>
                          <a:spcPct val="90000"/>
                        </a:lnSpc>
                        <a:spcBef>
                          <a:spcPct val="0"/>
                        </a:spcBef>
                        <a:spcAft>
                          <a:spcPct val="35000"/>
                        </a:spcAft>
                        <a:buFont typeface="Wingdings" panose="05000000000000000000" pitchFamily="2" charset="2"/>
                        <a:buChar char="p"/>
                      </a:pPr>
                      <a:r>
                        <a:rPr lang="zh-TW" altLang="en-US" sz="2000" kern="1200" dirty="0" smtClean="0">
                          <a:latin typeface="微軟正黑體" panose="020B0604030504040204" pitchFamily="34" charset="-120"/>
                          <a:ea typeface="微軟正黑體" panose="020B0604030504040204" pitchFamily="34" charset="-120"/>
                        </a:rPr>
                        <a:t>特殊教育</a:t>
                      </a:r>
                      <a:r>
                        <a:rPr lang="en-US" altLang="zh-TW" sz="2000" kern="1200" dirty="0" smtClean="0">
                          <a:latin typeface="微軟正黑體" panose="020B0604030504040204" pitchFamily="34" charset="-120"/>
                          <a:ea typeface="微軟正黑體" panose="020B0604030504040204" pitchFamily="34" charset="-120"/>
                        </a:rPr>
                        <a:t>(</a:t>
                      </a:r>
                      <a:r>
                        <a:rPr lang="zh-TW" altLang="en-US" sz="2000" kern="1200" dirty="0" smtClean="0">
                          <a:latin typeface="微軟正黑體" panose="020B0604030504040204" pitchFamily="34" charset="-120"/>
                          <a:ea typeface="微軟正黑體" panose="020B0604030504040204" pitchFamily="34" charset="-120"/>
                        </a:rPr>
                        <a:t>業務</a:t>
                      </a:r>
                      <a:r>
                        <a:rPr lang="en-US" altLang="zh-TW" sz="2000" kern="1200" dirty="0" smtClean="0">
                          <a:latin typeface="微軟正黑體" panose="020B0604030504040204" pitchFamily="34" charset="-120"/>
                          <a:ea typeface="微軟正黑體" panose="020B0604030504040204" pitchFamily="34" charset="-120"/>
                        </a:rPr>
                        <a:t>)</a:t>
                      </a:r>
                      <a:endParaRPr lang="zh-TW" altLang="en-US" sz="2000" kern="12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6"/>
                  </a:ext>
                </a:extLst>
              </a:tr>
              <a:tr h="370840">
                <a:tc>
                  <a:txBody>
                    <a:bodyPr/>
                    <a:lstStyle/>
                    <a:p>
                      <a:pPr marL="285750" indent="-285750">
                        <a:buFont typeface="Wingdings" panose="05000000000000000000" pitchFamily="2" charset="2"/>
                        <a:buChar char="p"/>
                      </a:pPr>
                      <a:r>
                        <a:rPr lang="zh-TW" altLang="en-US" sz="2000" dirty="0" smtClean="0">
                          <a:latin typeface="微軟正黑體" panose="020B0604030504040204" pitchFamily="34" charset="-120"/>
                          <a:ea typeface="微軟正黑體" panose="020B0604030504040204" pitchFamily="34" charset="-120"/>
                        </a:rPr>
                        <a:t>家庭教育</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p"/>
                      </a:pPr>
                      <a:r>
                        <a:rPr lang="en-US" altLang="zh-TW" sz="2000" dirty="0" smtClean="0">
                          <a:latin typeface="微軟正黑體" panose="020B0604030504040204" pitchFamily="34" charset="-120"/>
                          <a:ea typeface="微軟正黑體" panose="020B0604030504040204" pitchFamily="34" charset="-120"/>
                        </a:rPr>
                        <a:t>…</a:t>
                      </a:r>
                      <a:endParaRPr lang="zh-TW" altLang="en-US" sz="20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7"/>
                  </a:ext>
                </a:extLst>
              </a:tr>
            </a:tbl>
          </a:graphicData>
        </a:graphic>
      </p:graphicFrame>
      <p:graphicFrame>
        <p:nvGraphicFramePr>
          <p:cNvPr id="87" name="表格 86"/>
          <p:cNvGraphicFramePr>
            <a:graphicFrameLocks noGrp="1"/>
          </p:cNvGraphicFramePr>
          <p:nvPr>
            <p:extLst>
              <p:ext uri="{D42A27DB-BD31-4B8C-83A1-F6EECF244321}">
                <p14:modId xmlns:p14="http://schemas.microsoft.com/office/powerpoint/2010/main" val="2510151401"/>
              </p:ext>
            </p:extLst>
          </p:nvPr>
        </p:nvGraphicFramePr>
        <p:xfrm>
          <a:off x="4935040" y="2264870"/>
          <a:ext cx="3048000" cy="2194560"/>
        </p:xfrm>
        <a:graphic>
          <a:graphicData uri="http://schemas.openxmlformats.org/drawingml/2006/table">
            <a:tbl>
              <a:tblPr firstRow="1" bandRow="1">
                <a:tableStyleId>{2D5ABB26-0587-4C30-8999-92F81FD0307C}</a:tableStyleId>
              </a:tblPr>
              <a:tblGrid>
                <a:gridCol w="3048000">
                  <a:extLst>
                    <a:ext uri="{9D8B030D-6E8A-4147-A177-3AD203B41FA5}">
                      <a16:colId xmlns:a16="http://schemas.microsoft.com/office/drawing/2014/main" val="20000"/>
                    </a:ext>
                  </a:extLst>
                </a:gridCol>
              </a:tblGrid>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p"/>
                        <a:tabLst/>
                        <a:defRPr/>
                      </a:pPr>
                      <a:r>
                        <a:rPr lang="zh-TW" altLang="en-US" sz="2000" kern="1200" dirty="0" smtClean="0">
                          <a:latin typeface="微軟正黑體" panose="020B0604030504040204" pitchFamily="34" charset="-120"/>
                          <a:ea typeface="微軟正黑體" panose="020B0604030504040204" pitchFamily="34" charset="-120"/>
                        </a:rPr>
                        <a:t>國民中學技藝教育實施辦法</a:t>
                      </a:r>
                    </a:p>
                  </a:txBody>
                  <a:tcPr/>
                </a:tc>
                <a:extLst>
                  <a:ext uri="{0D108BD9-81ED-4DB2-BD59-A6C34878D82A}">
                    <a16:rowId xmlns:a16="http://schemas.microsoft.com/office/drawing/2014/main" val="10000"/>
                  </a:ext>
                </a:extLst>
              </a:tr>
              <a:tr h="370840">
                <a:tc>
                  <a:txBody>
                    <a:bodyPr/>
                    <a:lstStyle/>
                    <a:p>
                      <a:pPr marL="285750" indent="-285750">
                        <a:buFont typeface="Wingdings" panose="05000000000000000000" pitchFamily="2" charset="2"/>
                        <a:buChar char="p"/>
                      </a:pPr>
                      <a:r>
                        <a:rPr lang="zh-TW" altLang="en-US" sz="2000" kern="1200" dirty="0" smtClean="0">
                          <a:latin typeface="微軟正黑體" panose="020B0604030504040204" pitchFamily="34" charset="-120"/>
                          <a:ea typeface="微軟正黑體" panose="020B0604030504040204" pitchFamily="34" charset="-120"/>
                        </a:rPr>
                        <a:t>技術及職業教育法</a:t>
                      </a:r>
                      <a:endParaRPr lang="zh-TW" altLang="en-US" sz="20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1"/>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p"/>
                        <a:tabLst/>
                        <a:defRPr/>
                      </a:pPr>
                      <a:r>
                        <a:rPr lang="zh-TW" altLang="en-US" sz="2000" kern="1200" dirty="0" smtClean="0">
                          <a:solidFill>
                            <a:srgbClr val="C00000"/>
                          </a:solidFill>
                          <a:latin typeface="微軟正黑體" panose="020B0604030504040204" pitchFamily="34" charset="-120"/>
                          <a:ea typeface="微軟正黑體" panose="020B0604030504040204" pitchFamily="34" charset="-120"/>
                        </a:rPr>
                        <a:t>生涯發展教育</a:t>
                      </a:r>
                      <a:r>
                        <a:rPr lang="en-US" altLang="zh-TW" sz="2000" kern="1200" dirty="0" smtClean="0">
                          <a:solidFill>
                            <a:srgbClr val="C00000"/>
                          </a:solidFill>
                          <a:latin typeface="微軟正黑體" panose="020B0604030504040204" pitchFamily="34" charset="-120"/>
                          <a:ea typeface="微軟正黑體" panose="020B0604030504040204" pitchFamily="34" charset="-120"/>
                        </a:rPr>
                        <a:t>(</a:t>
                      </a:r>
                      <a:r>
                        <a:rPr lang="zh-TW" altLang="en-US" sz="2000" kern="1200" dirty="0" smtClean="0">
                          <a:solidFill>
                            <a:srgbClr val="C00000"/>
                          </a:solidFill>
                          <a:latin typeface="微軟正黑體" panose="020B0604030504040204" pitchFamily="34" charset="-120"/>
                          <a:ea typeface="微軟正黑體" panose="020B0604030504040204" pitchFamily="34" charset="-120"/>
                        </a:rPr>
                        <a:t>重點業務</a:t>
                      </a:r>
                      <a:r>
                        <a:rPr lang="en-US" altLang="zh-TW" sz="2000" kern="1200" dirty="0" smtClean="0">
                          <a:solidFill>
                            <a:srgbClr val="C00000"/>
                          </a:solidFill>
                          <a:latin typeface="微軟正黑體" panose="020B0604030504040204" pitchFamily="34" charset="-120"/>
                          <a:ea typeface="微軟正黑體" panose="020B0604030504040204" pitchFamily="34" charset="-120"/>
                        </a:rPr>
                        <a:t>)</a:t>
                      </a:r>
                      <a:endParaRPr lang="zh-TW" altLang="en-US" sz="2000" kern="1200" dirty="0" smtClean="0">
                        <a:solidFill>
                          <a:srgbClr val="C00000"/>
                        </a:solidFill>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2"/>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p"/>
                        <a:tabLst/>
                        <a:defRPr/>
                      </a:pPr>
                      <a:r>
                        <a:rPr lang="en-US" altLang="zh-TW" sz="2000" kern="1200" dirty="0" smtClean="0">
                          <a:latin typeface="微軟正黑體" panose="020B0604030504040204" pitchFamily="34" charset="-120"/>
                          <a:ea typeface="微軟正黑體" panose="020B0604030504040204" pitchFamily="34" charset="-120"/>
                        </a:rPr>
                        <a:t>…</a:t>
                      </a:r>
                      <a:endParaRPr lang="zh-TW" altLang="en-US" sz="2000" kern="1200" dirty="0" smtClean="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3"/>
                  </a:ext>
                </a:extLst>
              </a:tr>
            </a:tbl>
          </a:graphicData>
        </a:graphic>
      </p:graphicFrame>
      <p:grpSp>
        <p:nvGrpSpPr>
          <p:cNvPr id="104" name="群組 103"/>
          <p:cNvGrpSpPr/>
          <p:nvPr/>
        </p:nvGrpSpPr>
        <p:grpSpPr>
          <a:xfrm>
            <a:off x="5719677" y="4740535"/>
            <a:ext cx="1330306" cy="1226340"/>
            <a:chOff x="5909526" y="4800048"/>
            <a:chExt cx="1330306" cy="1226340"/>
          </a:xfrm>
        </p:grpSpPr>
        <p:sp>
          <p:nvSpPr>
            <p:cNvPr id="91" name="橢圓 90"/>
            <p:cNvSpPr/>
            <p:nvPr/>
          </p:nvSpPr>
          <p:spPr>
            <a:xfrm>
              <a:off x="5909526" y="4800048"/>
              <a:ext cx="1319701" cy="12263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93" name="直線接點 92"/>
            <p:cNvCxnSpPr>
              <a:stCxn id="91" idx="2"/>
            </p:cNvCxnSpPr>
            <p:nvPr/>
          </p:nvCxnSpPr>
          <p:spPr>
            <a:xfrm flipV="1">
              <a:off x="5909526" y="5068028"/>
              <a:ext cx="1190257" cy="34519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2" name="直線接點 101"/>
            <p:cNvCxnSpPr/>
            <p:nvPr/>
          </p:nvCxnSpPr>
          <p:spPr>
            <a:xfrm flipV="1">
              <a:off x="6049575" y="5474617"/>
              <a:ext cx="1190257" cy="34519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3" name="文字方塊 102"/>
            <p:cNvSpPr txBox="1"/>
            <p:nvPr/>
          </p:nvSpPr>
          <p:spPr>
            <a:xfrm rot="20592395">
              <a:off x="5977642" y="5259698"/>
              <a:ext cx="1235173" cy="369332"/>
            </a:xfrm>
            <a:prstGeom prst="rect">
              <a:avLst/>
            </a:prstGeom>
            <a:noFill/>
          </p:spPr>
          <p:txBody>
            <a:bodyPr wrap="square" rtlCol="0">
              <a:spAutoFit/>
            </a:bodyPr>
            <a:lstStyle/>
            <a:p>
              <a:r>
                <a:rPr lang="zh-TW" altLang="en-US" dirty="0" smtClean="0">
                  <a:solidFill>
                    <a:srgbClr val="C00000"/>
                  </a:solidFill>
                  <a:latin typeface="微軟正黑體" panose="020B0604030504040204" pitchFamily="34" charset="-120"/>
                  <a:ea typeface="微軟正黑體" panose="020B0604030504040204" pitchFamily="34" charset="-120"/>
                </a:rPr>
                <a:t>責任通報！</a:t>
              </a:r>
              <a:endParaRPr lang="zh-TW" altLang="en-US" dirty="0">
                <a:solidFill>
                  <a:srgbClr val="C00000"/>
                </a:solidFill>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179325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p:cTn id="7" dur="1000" fill="hold"/>
                                        <p:tgtEl>
                                          <p:spTgt spid="104"/>
                                        </p:tgtEl>
                                        <p:attrNameLst>
                                          <p:attrName>ppt_w</p:attrName>
                                        </p:attrNameLst>
                                      </p:cBhvr>
                                      <p:tavLst>
                                        <p:tav tm="0">
                                          <p:val>
                                            <p:fltVal val="0"/>
                                          </p:val>
                                        </p:tav>
                                        <p:tav tm="100000">
                                          <p:val>
                                            <p:strVal val="#ppt_w"/>
                                          </p:val>
                                        </p:tav>
                                      </p:tavLst>
                                    </p:anim>
                                    <p:anim calcmode="lin" valueType="num">
                                      <p:cBhvr>
                                        <p:cTn id="8" dur="1000" fill="hold"/>
                                        <p:tgtEl>
                                          <p:spTgt spid="104"/>
                                        </p:tgtEl>
                                        <p:attrNameLst>
                                          <p:attrName>ppt_h</p:attrName>
                                        </p:attrNameLst>
                                      </p:cBhvr>
                                      <p:tavLst>
                                        <p:tav tm="0">
                                          <p:val>
                                            <p:fltVal val="0"/>
                                          </p:val>
                                        </p:tav>
                                        <p:tav tm="100000">
                                          <p:val>
                                            <p:strVal val="#ppt_h"/>
                                          </p:val>
                                        </p:tav>
                                      </p:tavLst>
                                    </p:anim>
                                    <p:anim calcmode="lin" valueType="num">
                                      <p:cBhvr>
                                        <p:cTn id="9" dur="1000" fill="hold"/>
                                        <p:tgtEl>
                                          <p:spTgt spid="10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8" y="0"/>
            <a:ext cx="9144000" cy="6858000"/>
          </a:xfrm>
          <a:prstGeom prst="rect">
            <a:avLst/>
          </a:prstGeom>
        </p:spPr>
      </p:pic>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17</a:t>
            </a:fld>
            <a:endParaRPr lang="zh-TW" altLang="en-US" dirty="0"/>
          </a:p>
        </p:txBody>
      </p:sp>
      <p:grpSp>
        <p:nvGrpSpPr>
          <p:cNvPr id="45" name="群組 44"/>
          <p:cNvGrpSpPr/>
          <p:nvPr/>
        </p:nvGrpSpPr>
        <p:grpSpPr>
          <a:xfrm>
            <a:off x="611188" y="1314450"/>
            <a:ext cx="7862887" cy="4446588"/>
            <a:chOff x="611188" y="1314450"/>
            <a:chExt cx="7862887" cy="4446588"/>
          </a:xfrm>
        </p:grpSpPr>
        <p:sp>
          <p:nvSpPr>
            <p:cNvPr id="48" name="AutoShape 5"/>
            <p:cNvSpPr>
              <a:spLocks noChangeArrowheads="1"/>
            </p:cNvSpPr>
            <p:nvPr/>
          </p:nvSpPr>
          <p:spPr bwMode="auto">
            <a:xfrm>
              <a:off x="611188" y="3000375"/>
              <a:ext cx="2817812" cy="2735263"/>
            </a:xfrm>
            <a:prstGeom prst="roundRect">
              <a:avLst>
                <a:gd name="adj" fmla="val 16667"/>
              </a:avLst>
            </a:prstGeom>
            <a:noFill/>
            <a:ln w="38100">
              <a:solidFill>
                <a:schemeClr val="tx1"/>
              </a:solidFill>
              <a:round/>
              <a:headEnd/>
              <a:tailEnd/>
            </a:ln>
          </p:spPr>
          <p:txBody>
            <a:bodyPr wrap="none" anchor="ctr"/>
            <a:lstStyle/>
            <a:p>
              <a:pPr algn="ctr" eaLnBrk="0" hangingPunct="0"/>
              <a:endParaRPr lang="zh-TW" altLang="en-US">
                <a:latin typeface="Verdana" pitchFamily="34" charset="0"/>
              </a:endParaRPr>
            </a:p>
          </p:txBody>
        </p:sp>
        <p:sp>
          <p:nvSpPr>
            <p:cNvPr id="49" name="AutoShape 3"/>
            <p:cNvSpPr>
              <a:spLocks noChangeArrowheads="1"/>
            </p:cNvSpPr>
            <p:nvPr/>
          </p:nvSpPr>
          <p:spPr bwMode="auto">
            <a:xfrm>
              <a:off x="5576888" y="2970213"/>
              <a:ext cx="2897187" cy="2732087"/>
            </a:xfrm>
            <a:prstGeom prst="roundRect">
              <a:avLst>
                <a:gd name="adj" fmla="val 16667"/>
              </a:avLst>
            </a:prstGeom>
            <a:noFill/>
            <a:ln w="38100">
              <a:solidFill>
                <a:schemeClr val="tx1"/>
              </a:solidFill>
              <a:round/>
              <a:headEnd/>
              <a:tailEnd/>
            </a:ln>
          </p:spPr>
          <p:txBody>
            <a:bodyPr wrap="none" anchor="ctr"/>
            <a:lstStyle/>
            <a:p>
              <a:pPr algn="ctr" eaLnBrk="0" hangingPunct="0"/>
              <a:endParaRPr lang="zh-TW" altLang="en-US">
                <a:latin typeface="Verdana" pitchFamily="34" charset="0"/>
              </a:endParaRPr>
            </a:p>
          </p:txBody>
        </p:sp>
        <p:sp>
          <p:nvSpPr>
            <p:cNvPr id="50" name="Text Box 20"/>
            <p:cNvSpPr txBox="1">
              <a:spLocks noChangeArrowheads="1"/>
            </p:cNvSpPr>
            <p:nvPr/>
          </p:nvSpPr>
          <p:spPr bwMode="auto">
            <a:xfrm>
              <a:off x="5770563" y="3175000"/>
              <a:ext cx="2582862" cy="2560638"/>
            </a:xfrm>
            <a:prstGeom prst="rect">
              <a:avLst/>
            </a:prstGeom>
            <a:noFill/>
            <a:ln>
              <a:noFill/>
            </a:ln>
            <a:effectLst/>
            <a:extLst/>
          </p:spPr>
          <p:txBody>
            <a:bodyPr>
              <a:spAutoFit/>
            </a:bodyPr>
            <a:lstStyle/>
            <a:p>
              <a:pPr algn="ctr" eaLnBrk="0" hangingPunct="0">
                <a:defRPr/>
              </a:pPr>
              <a:r>
                <a:rPr lang="zh-TW" altLang="en-US" sz="2200" b="1" u="sng" dirty="0">
                  <a:solidFill>
                    <a:schemeClr val="hlink"/>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hlinkClick r:id="rId3" action="ppaction://hlinkfile"/>
                </a:rPr>
                <a:t>專任輔導教師</a:t>
              </a:r>
              <a:endParaRPr lang="zh-TW" altLang="en-US" sz="2200" b="1" u="sng" dirty="0">
                <a:solidFill>
                  <a:schemeClr val="hlink"/>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endParaRPr>
            </a:p>
            <a:p>
              <a:pPr eaLnBrk="0" hangingPunct="0">
                <a:defRPr/>
              </a:pPr>
              <a:r>
                <a:rPr lang="zh-TW" altLang="en-US" sz="2000" dirty="0">
                  <a:latin typeface="Times New Roman" pitchFamily="18" charset="0"/>
                  <a:ea typeface="標楷體" pitchFamily="65" charset="-120"/>
                </a:rPr>
                <a:t>自</a:t>
              </a:r>
              <a:r>
                <a:rPr lang="en-US" altLang="zh-TW" sz="2000" dirty="0">
                  <a:latin typeface="Times New Roman" pitchFamily="18" charset="0"/>
                  <a:ea typeface="標楷體" pitchFamily="65" charset="-120"/>
                </a:rPr>
                <a:t>101.08</a:t>
              </a:r>
              <a:r>
                <a:rPr lang="zh-TW" altLang="en-US" sz="2000" dirty="0">
                  <a:latin typeface="Times New Roman" pitchFamily="18" charset="0"/>
                  <a:ea typeface="標楷體" pitchFamily="65" charset="-120"/>
                </a:rPr>
                <a:t>起，以</a:t>
              </a:r>
              <a:r>
                <a:rPr lang="en-US" altLang="zh-TW" sz="2000" dirty="0">
                  <a:latin typeface="Times New Roman" pitchFamily="18" charset="0"/>
                  <a:ea typeface="標楷體" pitchFamily="65" charset="-120"/>
                </a:rPr>
                <a:t>5</a:t>
              </a:r>
              <a:r>
                <a:rPr lang="zh-TW" altLang="en-US" sz="2000" dirty="0">
                  <a:latin typeface="Times New Roman" pitchFamily="18" charset="0"/>
                  <a:ea typeface="標楷體" pitchFamily="65" charset="-120"/>
                </a:rPr>
                <a:t>年期程，全面編制國中小專任輔導教師，五年預計設置</a:t>
              </a:r>
              <a:r>
                <a:rPr lang="en-US" altLang="zh-TW" sz="2000" dirty="0">
                  <a:latin typeface="Times New Roman" pitchFamily="18" charset="0"/>
                  <a:ea typeface="標楷體" pitchFamily="65" charset="-120"/>
                </a:rPr>
                <a:t>868</a:t>
              </a:r>
              <a:r>
                <a:rPr lang="zh-TW" altLang="en-US" sz="2000" dirty="0">
                  <a:latin typeface="Times New Roman" pitchFamily="18" charset="0"/>
                  <a:ea typeface="標楷體" pitchFamily="65" charset="-120"/>
                </a:rPr>
                <a:t>名國小專任輔導教師、</a:t>
              </a:r>
              <a:r>
                <a:rPr lang="en-US" altLang="zh-TW" sz="2000" dirty="0">
                  <a:latin typeface="Times New Roman" pitchFamily="18" charset="0"/>
                  <a:ea typeface="標楷體" pitchFamily="65" charset="-120"/>
                </a:rPr>
                <a:t>2,188</a:t>
              </a:r>
              <a:r>
                <a:rPr lang="zh-TW" altLang="en-US" sz="2000" dirty="0">
                  <a:latin typeface="Times New Roman" pitchFamily="18" charset="0"/>
                  <a:ea typeface="標楷體" pitchFamily="65" charset="-120"/>
                </a:rPr>
                <a:t>名國中專任輔導教師。</a:t>
              </a:r>
              <a:endParaRPr lang="en-US" altLang="zh-TW" sz="2000" dirty="0">
                <a:latin typeface="Times New Roman" pitchFamily="18" charset="0"/>
                <a:ea typeface="標楷體" pitchFamily="65" charset="-120"/>
              </a:endParaRPr>
            </a:p>
          </p:txBody>
        </p:sp>
        <p:grpSp>
          <p:nvGrpSpPr>
            <p:cNvPr id="51" name="Group 24"/>
            <p:cNvGrpSpPr>
              <a:grpSpLocks/>
            </p:cNvGrpSpPr>
            <p:nvPr/>
          </p:nvGrpSpPr>
          <p:grpSpPr bwMode="auto">
            <a:xfrm>
              <a:off x="742950" y="1314450"/>
              <a:ext cx="5318125" cy="4446588"/>
              <a:chOff x="459" y="1026"/>
              <a:chExt cx="3350" cy="2801"/>
            </a:xfrm>
          </p:grpSpPr>
          <p:sp>
            <p:nvSpPr>
              <p:cNvPr id="52" name="Text Box 6"/>
              <p:cNvSpPr txBox="1">
                <a:spLocks noChangeArrowheads="1"/>
              </p:cNvSpPr>
              <p:nvPr/>
            </p:nvSpPr>
            <p:spPr bwMode="auto">
              <a:xfrm>
                <a:off x="459" y="2198"/>
                <a:ext cx="1583" cy="1629"/>
              </a:xfrm>
              <a:prstGeom prst="rect">
                <a:avLst/>
              </a:prstGeom>
              <a:noFill/>
              <a:ln>
                <a:noFill/>
              </a:ln>
              <a:effectLst/>
              <a:extLst/>
            </p:spPr>
            <p:txBody>
              <a:bodyPr>
                <a:spAutoFit/>
              </a:bodyPr>
              <a:lstStyle/>
              <a:p>
                <a:pPr algn="ctr" eaLnBrk="0" hangingPunct="0">
                  <a:defRPr/>
                </a:pPr>
                <a:r>
                  <a:rPr lang="zh-TW" altLang="en-US" sz="2200" b="1" u="sng" dirty="0">
                    <a:solidFill>
                      <a:schemeClr val="accent2"/>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專業輔導人員</a:t>
                </a:r>
              </a:p>
              <a:p>
                <a:pPr eaLnBrk="0" hangingPunct="0">
                  <a:defRPr/>
                </a:pPr>
                <a:r>
                  <a:rPr lang="zh-TW" altLang="en-US" sz="2000" dirty="0">
                    <a:latin typeface="Times New Roman" pitchFamily="18" charset="0"/>
                    <a:ea typeface="標楷體" pitchFamily="65" charset="-120"/>
                  </a:rPr>
                  <a:t>教育部於</a:t>
                </a:r>
                <a:r>
                  <a:rPr lang="en-US" altLang="zh-TW" sz="2000" dirty="0">
                    <a:latin typeface="Times New Roman" pitchFamily="18" charset="0"/>
                    <a:ea typeface="標楷體" pitchFamily="65" charset="-120"/>
                  </a:rPr>
                  <a:t>100.01</a:t>
                </a:r>
                <a:r>
                  <a:rPr lang="zh-TW" altLang="en-US" sz="2000" dirty="0">
                    <a:latin typeface="Times New Roman" pitchFamily="18" charset="0"/>
                    <a:ea typeface="標楷體" pitchFamily="65" charset="-120"/>
                  </a:rPr>
                  <a:t>依據</a:t>
                </a:r>
                <a:r>
                  <a:rPr lang="en-US" altLang="zh-TW" sz="2000" dirty="0">
                    <a:latin typeface="Times New Roman" pitchFamily="18" charset="0"/>
                    <a:ea typeface="標楷體" pitchFamily="65" charset="-120"/>
                  </a:rPr>
                  <a:t>《</a:t>
                </a:r>
                <a:r>
                  <a:rPr lang="zh-TW" altLang="en-US" sz="2000" dirty="0">
                    <a:latin typeface="Times New Roman" pitchFamily="18" charset="0"/>
                    <a:ea typeface="標楷體" pitchFamily="65" charset="-120"/>
                  </a:rPr>
                  <a:t>國民教育法</a:t>
                </a:r>
                <a:r>
                  <a:rPr lang="en-US" altLang="zh-TW" sz="2000" dirty="0">
                    <a:latin typeface="Times New Roman" pitchFamily="18" charset="0"/>
                    <a:ea typeface="標楷體" pitchFamily="65" charset="-120"/>
                  </a:rPr>
                  <a:t>》</a:t>
                </a:r>
                <a:r>
                  <a:rPr lang="zh-TW" altLang="en-US" sz="2000" dirty="0">
                    <a:latin typeface="Times New Roman" pitchFamily="18" charset="0"/>
                    <a:ea typeface="標楷體" pitchFamily="65" charset="-120"/>
                  </a:rPr>
                  <a:t>第十條的規定，全國增置</a:t>
                </a:r>
                <a:r>
                  <a:rPr lang="en-US" altLang="zh-TW" sz="2000" dirty="0">
                    <a:latin typeface="Times New Roman" pitchFamily="18" charset="0"/>
                    <a:ea typeface="標楷體" pitchFamily="65" charset="-120"/>
                  </a:rPr>
                  <a:t>579</a:t>
                </a:r>
                <a:r>
                  <a:rPr lang="zh-TW" altLang="en-US" sz="2000" dirty="0">
                    <a:latin typeface="Times New Roman" pitchFamily="18" charset="0"/>
                    <a:ea typeface="標楷體" pitchFamily="65" charset="-120"/>
                  </a:rPr>
                  <a:t>名專任專業輔導人員（心理師、社工師</a:t>
                </a:r>
                <a:r>
                  <a:rPr lang="zh-TW" altLang="en-US" sz="2000" dirty="0" smtClean="0">
                    <a:latin typeface="Times New Roman" pitchFamily="18" charset="0"/>
                    <a:ea typeface="標楷體" pitchFamily="65" charset="-120"/>
                  </a:rPr>
                  <a:t>），另有偏鄉人力配置。</a:t>
                </a:r>
                <a:endParaRPr lang="en-US" altLang="zh-TW" sz="2000" dirty="0">
                  <a:latin typeface="Times New Roman" pitchFamily="18" charset="0"/>
                  <a:ea typeface="標楷體" pitchFamily="65" charset="-120"/>
                </a:endParaRPr>
              </a:p>
            </p:txBody>
          </p:sp>
          <p:sp>
            <p:nvSpPr>
              <p:cNvPr id="53" name="Freeform 7"/>
              <p:cNvSpPr>
                <a:spLocks/>
              </p:cNvSpPr>
              <p:nvPr/>
            </p:nvSpPr>
            <p:spPr bwMode="gray">
              <a:xfrm>
                <a:off x="2030" y="2051"/>
                <a:ext cx="569" cy="78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xtLst/>
            </p:spPr>
            <p:txBody>
              <a:bodyPr/>
              <a:lstStyle/>
              <a:p>
                <a:pPr>
                  <a:defRPr/>
                </a:pPr>
                <a:endParaRPr lang="zh-TW" altLang="en-US"/>
              </a:p>
            </p:txBody>
          </p:sp>
          <p:sp>
            <p:nvSpPr>
              <p:cNvPr id="54" name="AutoShape 8"/>
              <p:cNvSpPr>
                <a:spLocks noChangeAspect="1" noChangeArrowheads="1" noTextEdit="1"/>
              </p:cNvSpPr>
              <p:nvPr/>
            </p:nvSpPr>
            <p:spPr bwMode="gray">
              <a:xfrm flipH="1">
                <a:off x="3067" y="2049"/>
                <a:ext cx="573" cy="784"/>
              </a:xfrm>
              <a:prstGeom prst="rect">
                <a:avLst/>
              </a:prstGeom>
              <a:noFill/>
              <a:ln w="9525">
                <a:noFill/>
                <a:miter lim="800000"/>
                <a:headEnd/>
                <a:tailEnd/>
              </a:ln>
            </p:spPr>
            <p:txBody>
              <a:bodyPr/>
              <a:lstStyle/>
              <a:p>
                <a:endParaRPr lang="zh-TW" altLang="en-US"/>
              </a:p>
            </p:txBody>
          </p:sp>
          <p:grpSp>
            <p:nvGrpSpPr>
              <p:cNvPr id="55" name="Group 10"/>
              <p:cNvGrpSpPr>
                <a:grpSpLocks/>
              </p:cNvGrpSpPr>
              <p:nvPr/>
            </p:nvGrpSpPr>
            <p:grpSpPr bwMode="auto">
              <a:xfrm>
                <a:off x="1920" y="1026"/>
                <a:ext cx="1889" cy="1009"/>
                <a:chOff x="1997" y="1314"/>
                <a:chExt cx="1889" cy="1009"/>
              </a:xfrm>
            </p:grpSpPr>
            <p:grpSp>
              <p:nvGrpSpPr>
                <p:cNvPr id="58" name="Group 11"/>
                <p:cNvGrpSpPr>
                  <a:grpSpLocks/>
                </p:cNvGrpSpPr>
                <p:nvPr/>
              </p:nvGrpSpPr>
              <p:grpSpPr bwMode="auto">
                <a:xfrm>
                  <a:off x="1997" y="1404"/>
                  <a:ext cx="1889" cy="919"/>
                  <a:chOff x="1973" y="1027"/>
                  <a:chExt cx="1926" cy="937"/>
                </a:xfrm>
              </p:grpSpPr>
              <p:sp>
                <p:nvSpPr>
                  <p:cNvPr id="63" name="Oval 12"/>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sp>
                <p:nvSpPr>
                  <p:cNvPr id="64" name="Oval 13"/>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grpSp>
            <p:sp>
              <p:nvSpPr>
                <p:cNvPr id="59"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p:spPr>
              <p:txBody>
                <a:bodyPr vert="eaVert"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sp>
              <p:nvSpPr>
                <p:cNvPr id="60"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p:spPr>
              <p:txBody>
                <a:bodyPr vert="eaVert"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sp>
              <p:nvSpPr>
                <p:cNvPr id="61" name="Oval 16"/>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p:spPr>
              <p:txBody>
                <a:bodyPr vert="eaVert"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sp>
              <p:nvSpPr>
                <p:cNvPr id="62" name="Oval 17"/>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p:spPr>
              <p:txBody>
                <a:bodyPr vert="eaVert"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grpSp>
          <p:sp>
            <p:nvSpPr>
              <p:cNvPr id="56" name="Text Box 18"/>
              <p:cNvSpPr txBox="1">
                <a:spLocks noChangeArrowheads="1"/>
              </p:cNvSpPr>
              <p:nvPr/>
            </p:nvSpPr>
            <p:spPr bwMode="auto">
              <a:xfrm>
                <a:off x="2290" y="1207"/>
                <a:ext cx="1140" cy="365"/>
              </a:xfrm>
              <a:prstGeom prst="rect">
                <a:avLst/>
              </a:prstGeom>
              <a:noFill/>
              <a:ln w="9525">
                <a:noFill/>
                <a:miter lim="800000"/>
                <a:headEnd/>
                <a:tailEnd/>
              </a:ln>
            </p:spPr>
            <p:txBody>
              <a:bodyPr wrap="none">
                <a:spAutoFit/>
              </a:bodyPr>
              <a:lstStyle/>
              <a:p>
                <a:pPr algn="ctr" eaLnBrk="0" hangingPunct="0"/>
                <a:r>
                  <a:rPr lang="zh-TW" altLang="en-US" sz="3200" b="1">
                    <a:solidFill>
                      <a:srgbClr val="000000"/>
                    </a:solidFill>
                    <a:ea typeface="標楷體" pitchFamily="65" charset="-120"/>
                  </a:rPr>
                  <a:t>輔導人力</a:t>
                </a:r>
                <a:endParaRPr lang="zh-TW" altLang="en-US" sz="3200">
                  <a:solidFill>
                    <a:srgbClr val="000000"/>
                  </a:solidFill>
                  <a:ea typeface="標楷體" pitchFamily="65" charset="-120"/>
                </a:endParaRPr>
              </a:p>
            </p:txBody>
          </p:sp>
          <p:sp>
            <p:nvSpPr>
              <p:cNvPr id="57" name="Freeform 9"/>
              <p:cNvSpPr>
                <a:spLocks/>
              </p:cNvSpPr>
              <p:nvPr/>
            </p:nvSpPr>
            <p:spPr bwMode="gray">
              <a:xfrm flipH="1">
                <a:off x="3071" y="2051"/>
                <a:ext cx="569" cy="78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p:spPr>
            <p:txBody>
              <a:bodyPr/>
              <a:lstStyle/>
              <a:p>
                <a:pPr>
                  <a:defRPr/>
                </a:pPr>
                <a:endParaRPr lang="zh-TW" altLang="en-US"/>
              </a:p>
            </p:txBody>
          </p:sp>
        </p:grpSp>
      </p:grpSp>
      <p:sp>
        <p:nvSpPr>
          <p:cNvPr id="30" name="文字方塊 29"/>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輔導人力定義</a:t>
            </a:r>
            <a:endParaRPr lang="zh-TW" altLang="en-US" sz="2000" b="1" u="sng" dirty="0">
              <a:solidFill>
                <a:schemeClr val="accent3"/>
              </a:solidFill>
              <a:latin typeface="微軟正黑體" panose="020B0604030504040204" pitchFamily="34" charset="-120"/>
              <a:ea typeface="微軟正黑體" panose="020B0604030504040204" pitchFamily="34" charset="-120"/>
            </a:endParaRPr>
          </a:p>
        </p:txBody>
      </p:sp>
      <p:sp>
        <p:nvSpPr>
          <p:cNvPr id="3" name="直線圖說文字 1 (加上強調線) 2"/>
          <p:cNvSpPr/>
          <p:nvPr/>
        </p:nvSpPr>
        <p:spPr>
          <a:xfrm>
            <a:off x="6586966" y="855594"/>
            <a:ext cx="1766459" cy="648441"/>
          </a:xfrm>
          <a:prstGeom prst="accentCallout1">
            <a:avLst>
              <a:gd name="adj1" fmla="val 18750"/>
              <a:gd name="adj2" fmla="val -8333"/>
              <a:gd name="adj3" fmla="val 109142"/>
              <a:gd name="adj4" fmla="val -53168"/>
            </a:avLst>
          </a:prstGeom>
          <a:solidFill>
            <a:srgbClr val="FFFF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2000" dirty="0" smtClean="0">
                <a:latin typeface="微軟正黑體" panose="020B0604030504040204" pitchFamily="34" charset="-120"/>
                <a:ea typeface="微軟正黑體" panose="020B0604030504040204" pitchFamily="34" charset="-120"/>
              </a:rPr>
              <a:t>狹義</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專業的！</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0177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Ⅲ  </a:t>
            </a:r>
            <a:r>
              <a:rPr lang="zh-TW" altLang="en-US" u="sng" dirty="0" smtClean="0">
                <a:solidFill>
                  <a:schemeClr val="bg1"/>
                </a:solidFill>
                <a:latin typeface="微軟正黑體" panose="020B0604030504040204" pitchFamily="34" charset="-120"/>
                <a:ea typeface="微軟正黑體" panose="020B0604030504040204" pitchFamily="34" charset="-120"/>
              </a:rPr>
              <a:t>角色定位與價值</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18</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輔導人員的獨特性</a:t>
            </a:r>
            <a:endParaRPr lang="zh-TW" altLang="en-US" sz="2000" b="1" u="sng" dirty="0">
              <a:solidFill>
                <a:schemeClr val="accent3"/>
              </a:solidFill>
              <a:latin typeface="微軟正黑體" panose="020B0604030504040204" pitchFamily="34" charset="-120"/>
              <a:ea typeface="微軟正黑體" panose="020B0604030504040204" pitchFamily="34" charset="-120"/>
            </a:endParaRPr>
          </a:p>
        </p:txBody>
      </p:sp>
      <p:graphicFrame>
        <p:nvGraphicFramePr>
          <p:cNvPr id="8" name="資料庫圖表 7"/>
          <p:cNvGraphicFramePr/>
          <p:nvPr>
            <p:extLst>
              <p:ext uri="{D42A27DB-BD31-4B8C-83A1-F6EECF244321}">
                <p14:modId xmlns:p14="http://schemas.microsoft.com/office/powerpoint/2010/main" val="1636154270"/>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603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Ⅲ  </a:t>
            </a:r>
            <a:r>
              <a:rPr lang="zh-TW" altLang="en-US" u="sng" dirty="0" smtClean="0">
                <a:solidFill>
                  <a:schemeClr val="bg1"/>
                </a:solidFill>
                <a:latin typeface="微軟正黑體" panose="020B0604030504040204" pitchFamily="34" charset="-120"/>
                <a:ea typeface="微軟正黑體" panose="020B0604030504040204" pitchFamily="34" charset="-120"/>
              </a:rPr>
              <a:t>角色定位與價值</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19</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輔導教師法源</a:t>
            </a:r>
            <a:endParaRPr lang="zh-TW" altLang="en-US" sz="2000" b="1" u="sng" dirty="0">
              <a:solidFill>
                <a:schemeClr val="accent3"/>
              </a:solidFill>
              <a:latin typeface="微軟正黑體" panose="020B0604030504040204" pitchFamily="34" charset="-120"/>
              <a:ea typeface="微軟正黑體" panose="020B0604030504040204" pitchFamily="34" charset="-120"/>
            </a:endParaRPr>
          </a:p>
        </p:txBody>
      </p:sp>
      <p:sp>
        <p:nvSpPr>
          <p:cNvPr id="7" name="矩形 6"/>
          <p:cNvSpPr/>
          <p:nvPr/>
        </p:nvSpPr>
        <p:spPr>
          <a:xfrm>
            <a:off x="611560" y="1125538"/>
            <a:ext cx="7848600" cy="4708525"/>
          </a:xfrm>
          <a:prstGeom prst="rect">
            <a:avLst/>
          </a:prstGeom>
        </p:spPr>
        <p:txBody>
          <a:bodyPr>
            <a:spAutoFit/>
          </a:bodyPr>
          <a:lstStyle/>
          <a:p>
            <a:pPr>
              <a:defRPr/>
            </a:pPr>
            <a:r>
              <a:rPr lang="en-US" altLang="zh-TW" sz="2600" b="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600" b="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國民教育法第</a:t>
            </a:r>
            <a:r>
              <a:rPr lang="en-US" altLang="zh-TW" sz="2600" b="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10</a:t>
            </a:r>
            <a:r>
              <a:rPr lang="zh-TW" altLang="en-US" sz="2600" b="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條</a:t>
            </a:r>
            <a:r>
              <a:rPr lang="en-US" altLang="zh-TW" sz="2600" b="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a:t>
            </a:r>
          </a:p>
          <a:p>
            <a:pPr>
              <a:defRPr/>
            </a:pP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專任輔導教師員額編制如下： </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defRPr/>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一、國民小學二十四班以上者，置一人。</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defRPr/>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二、國民中學每校置一人，二十一班以上者，增置一人。</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lgn="r">
              <a:defRPr/>
            </a:pP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以</a:t>
            </a:r>
            <a:r>
              <a:rPr lang="zh-TW" altLang="en-US" sz="2400" b="1" dirty="0">
                <a:solidFill>
                  <a:srgbClr val="0070C0"/>
                </a:solidFill>
                <a:latin typeface="Times New Roman" panose="02020603050405020304" pitchFamily="18" charset="0"/>
                <a:ea typeface="標楷體" panose="03000509000000000000" pitchFamily="65" charset="-120"/>
                <a:cs typeface="Times New Roman" panose="02020603050405020304" pitchFamily="18" charset="0"/>
              </a:rPr>
              <a:t>國民教育法</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為基礎逐年增置</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p>
          <a:p>
            <a:pPr>
              <a:spcBef>
                <a:spcPts val="1200"/>
              </a:spcBef>
              <a:defRPr/>
            </a:pPr>
            <a:r>
              <a:rPr lang="en-US" altLang="zh-TW" sz="2600" b="1" dirty="0">
                <a:solidFill>
                  <a:srgbClr val="FF660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600" b="1" dirty="0">
                <a:solidFill>
                  <a:srgbClr val="FF6600"/>
                </a:solidFill>
                <a:latin typeface="微軟正黑體" panose="020B0604030504040204" pitchFamily="34" charset="-120"/>
                <a:ea typeface="微軟正黑體" panose="020B0604030504040204" pitchFamily="34" charset="-120"/>
                <a:cs typeface="Times New Roman" panose="02020603050405020304" pitchFamily="18" charset="0"/>
              </a:rPr>
              <a:t>學生輔導法第 </a:t>
            </a:r>
            <a:r>
              <a:rPr lang="en-US" altLang="zh-TW" sz="2600" b="1" dirty="0">
                <a:solidFill>
                  <a:srgbClr val="FF6600"/>
                </a:solidFill>
                <a:latin typeface="微軟正黑體" panose="020B0604030504040204" pitchFamily="34" charset="-120"/>
                <a:ea typeface="微軟正黑體" panose="020B0604030504040204" pitchFamily="34" charset="-120"/>
                <a:cs typeface="Times New Roman" panose="02020603050405020304" pitchFamily="18" charset="0"/>
              </a:rPr>
              <a:t>10 </a:t>
            </a:r>
            <a:r>
              <a:rPr lang="zh-TW" altLang="en-US" sz="2600" b="1" dirty="0">
                <a:solidFill>
                  <a:srgbClr val="FF6600"/>
                </a:solidFill>
                <a:latin typeface="微軟正黑體" panose="020B0604030504040204" pitchFamily="34" charset="-120"/>
                <a:ea typeface="微軟正黑體" panose="020B0604030504040204" pitchFamily="34" charset="-120"/>
                <a:cs typeface="Times New Roman" panose="02020603050405020304" pitchFamily="18" charset="0"/>
              </a:rPr>
              <a:t>條</a:t>
            </a:r>
            <a:r>
              <a:rPr lang="en-US" altLang="zh-TW" sz="2600" b="1" dirty="0">
                <a:solidFill>
                  <a:srgbClr val="FF6600"/>
                </a:solidFill>
                <a:latin typeface="微軟正黑體" panose="020B0604030504040204" pitchFamily="34" charset="-120"/>
                <a:ea typeface="微軟正黑體" panose="020B0604030504040204" pitchFamily="34" charset="-120"/>
                <a:cs typeface="Times New Roman" panose="02020603050405020304" pitchFamily="18" charset="0"/>
              </a:rPr>
              <a:t>--</a:t>
            </a:r>
          </a:p>
          <a:p>
            <a:pPr>
              <a:defRPr/>
            </a:pP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高級中等以下學校專任輔導教師員額編制如下： </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defRPr/>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一、國民小學二十四班以下者，置一人，二十五班以上者</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defRPr/>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        ，每二十四班增 置一人。 </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defRPr/>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二、國民中學十五班以下者，置一人，十六班以上者，每</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defRPr/>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        十五班增置一人 。</a:t>
            </a:r>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pPr algn="r">
              <a:defRPr/>
            </a:pP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(106.08.01</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起依</a:t>
            </a:r>
            <a:r>
              <a:rPr lang="zh-TW" altLang="en-US" sz="2400" b="1" dirty="0">
                <a:solidFill>
                  <a:srgbClr val="FF6600"/>
                </a:solidFill>
                <a:latin typeface="Times New Roman" panose="02020603050405020304" pitchFamily="18" charset="0"/>
                <a:ea typeface="標楷體" panose="03000509000000000000" pitchFamily="65" charset="-120"/>
                <a:cs typeface="Times New Roman" panose="02020603050405020304" pitchFamily="18" charset="0"/>
              </a:rPr>
              <a:t>學生輔導法</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endParaRPr lang="zh-TW" altLang="en-US" sz="2400" dirty="0">
              <a:latin typeface="Times New Roman" panose="02020603050405020304" pitchFamily="18" charset="0"/>
              <a:ea typeface="標楷體" panose="03000509000000000000" pitchFamily="65" charset="-120"/>
              <a:cs typeface="Times New Roman" panose="02020603050405020304" pitchFamily="18" charset="0"/>
            </a:endParaRPr>
          </a:p>
        </p:txBody>
      </p:sp>
    </p:spTree>
    <p:extLst>
      <p:ext uri="{BB962C8B-B14F-4D97-AF65-F5344CB8AC3E}">
        <p14:creationId xmlns:p14="http://schemas.microsoft.com/office/powerpoint/2010/main" val="22060381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txBox="1">
            <a:spLocks/>
          </p:cNvSpPr>
          <p:nvPr/>
        </p:nvSpPr>
        <p:spPr>
          <a:xfrm>
            <a:off x="2987824" y="479171"/>
            <a:ext cx="3024336" cy="71508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600" u="sng" dirty="0" smtClean="0">
                <a:solidFill>
                  <a:schemeClr val="tx1">
                    <a:lumMod val="50000"/>
                    <a:lumOff val="50000"/>
                  </a:schemeClr>
                </a:solidFill>
                <a:latin typeface="微軟正黑體" panose="020B0604030504040204" pitchFamily="34" charset="-120"/>
                <a:ea typeface="微軟正黑體" panose="020B0604030504040204" pitchFamily="34" charset="-120"/>
              </a:rPr>
              <a:t>簡報大綱</a:t>
            </a:r>
            <a:endParaRPr lang="zh-TW" altLang="en-US" sz="3600" u="sng" dirty="0">
              <a:solidFill>
                <a:schemeClr val="tx1">
                  <a:lumMod val="50000"/>
                  <a:lumOff val="50000"/>
                </a:schemeClr>
              </a:solidFill>
              <a:latin typeface="微軟正黑體" panose="020B0604030504040204" pitchFamily="34" charset="-120"/>
              <a:ea typeface="微軟正黑體" panose="020B0604030504040204" pitchFamily="34" charset="-120"/>
            </a:endParaRPr>
          </a:p>
        </p:txBody>
      </p:sp>
      <p:sp>
        <p:nvSpPr>
          <p:cNvPr id="8" name="六邊形 7"/>
          <p:cNvSpPr/>
          <p:nvPr/>
        </p:nvSpPr>
        <p:spPr>
          <a:xfrm>
            <a:off x="2705744" y="3269105"/>
            <a:ext cx="1224136" cy="1080120"/>
          </a:xfrm>
          <a:prstGeom prst="hexagon">
            <a:avLst/>
          </a:prstGeom>
          <a:solidFill>
            <a:schemeClr val="accent6"/>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dirty="0">
                <a:solidFill>
                  <a:schemeClr val="bg1"/>
                </a:solidFill>
                <a:latin typeface="微軟正黑體" panose="020B0604030504040204" pitchFamily="34" charset="-120"/>
                <a:ea typeface="微軟正黑體" panose="020B0604030504040204" pitchFamily="34" charset="-120"/>
              </a:rPr>
              <a:t>PART Ⅱ</a:t>
            </a:r>
            <a:endParaRPr lang="zh-TW" altLang="en-US" dirty="0">
              <a:solidFill>
                <a:schemeClr val="bg1"/>
              </a:solidFill>
            </a:endParaRPr>
          </a:p>
        </p:txBody>
      </p:sp>
      <p:sp>
        <p:nvSpPr>
          <p:cNvPr id="14" name="六邊形 13"/>
          <p:cNvSpPr/>
          <p:nvPr/>
        </p:nvSpPr>
        <p:spPr>
          <a:xfrm>
            <a:off x="2555776" y="3269104"/>
            <a:ext cx="1366555" cy="1240015"/>
          </a:xfrm>
          <a:prstGeom prst="hexagon">
            <a:avLst/>
          </a:prstGeom>
          <a:solidFill>
            <a:schemeClr val="accent6"/>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200" dirty="0">
                <a:solidFill>
                  <a:schemeClr val="bg1"/>
                </a:solidFill>
                <a:latin typeface="微軟正黑體" panose="020B0604030504040204" pitchFamily="34" charset="-120"/>
                <a:ea typeface="微軟正黑體" panose="020B0604030504040204" pitchFamily="34" charset="-120"/>
              </a:rPr>
              <a:t>PART Ⅱ</a:t>
            </a:r>
            <a:endParaRPr lang="zh-TW" altLang="en-US" sz="2200" dirty="0">
              <a:solidFill>
                <a:schemeClr val="bg1"/>
              </a:solidFill>
            </a:endParaRPr>
          </a:p>
        </p:txBody>
      </p:sp>
      <p:sp>
        <p:nvSpPr>
          <p:cNvPr id="15" name="六邊形 14"/>
          <p:cNvSpPr/>
          <p:nvPr/>
        </p:nvSpPr>
        <p:spPr>
          <a:xfrm>
            <a:off x="3793267" y="2586214"/>
            <a:ext cx="1366555" cy="1240015"/>
          </a:xfrm>
          <a:prstGeom prst="hexagon">
            <a:avLst/>
          </a:prstGeom>
          <a:solidFill>
            <a:schemeClr val="accent3"/>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zh-TW" sz="2200" dirty="0">
                <a:solidFill>
                  <a:schemeClr val="bg1"/>
                </a:solidFill>
                <a:latin typeface="微軟正黑體" panose="020B0604030504040204" pitchFamily="34" charset="-120"/>
                <a:ea typeface="微軟正黑體" panose="020B0604030504040204" pitchFamily="34" charset="-120"/>
              </a:rPr>
              <a:t>PART </a:t>
            </a:r>
            <a:r>
              <a:rPr lang="en-US" altLang="zh-TW" sz="2400" dirty="0">
                <a:solidFill>
                  <a:schemeClr val="bg1"/>
                </a:solidFill>
                <a:latin typeface="微軟正黑體" panose="020B0604030504040204" pitchFamily="34" charset="-120"/>
                <a:ea typeface="微軟正黑體" panose="020B0604030504040204" pitchFamily="34" charset="-120"/>
              </a:rPr>
              <a:t>Ⅲ</a:t>
            </a:r>
            <a:endParaRPr lang="zh-TW" altLang="en-US" sz="2200" dirty="0">
              <a:solidFill>
                <a:schemeClr val="bg1"/>
              </a:solidFill>
            </a:endParaRPr>
          </a:p>
        </p:txBody>
      </p:sp>
      <p:sp>
        <p:nvSpPr>
          <p:cNvPr id="16" name="六邊形 15"/>
          <p:cNvSpPr/>
          <p:nvPr/>
        </p:nvSpPr>
        <p:spPr>
          <a:xfrm>
            <a:off x="3786698" y="3925595"/>
            <a:ext cx="1366555" cy="1240015"/>
          </a:xfrm>
          <a:prstGeom prst="hexag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sz="2200" dirty="0">
              <a:solidFill>
                <a:schemeClr val="bg1"/>
              </a:solidFill>
            </a:endParaRPr>
          </a:p>
        </p:txBody>
      </p:sp>
      <p:sp>
        <p:nvSpPr>
          <p:cNvPr id="17" name="六邊形 16"/>
          <p:cNvSpPr/>
          <p:nvPr/>
        </p:nvSpPr>
        <p:spPr>
          <a:xfrm>
            <a:off x="1341621" y="2621384"/>
            <a:ext cx="1366555" cy="1240015"/>
          </a:xfrm>
          <a:prstGeom prst="hexagon">
            <a:avLst/>
          </a:prstGeom>
          <a:solidFill>
            <a:schemeClr val="accent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200" dirty="0">
                <a:solidFill>
                  <a:schemeClr val="bg1"/>
                </a:solidFill>
                <a:latin typeface="微軟正黑體" panose="020B0604030504040204" pitchFamily="34" charset="-120"/>
                <a:ea typeface="微軟正黑體" panose="020B0604030504040204" pitchFamily="34" charset="-120"/>
              </a:rPr>
              <a:t>PART </a:t>
            </a:r>
            <a:r>
              <a:rPr lang="en-US" altLang="zh-TW" sz="2400" dirty="0">
                <a:solidFill>
                  <a:schemeClr val="bg1"/>
                </a:solidFill>
                <a:latin typeface="微軟正黑體" panose="020B0604030504040204" pitchFamily="34" charset="-120"/>
                <a:ea typeface="微軟正黑體" panose="020B0604030504040204" pitchFamily="34" charset="-120"/>
              </a:rPr>
              <a:t>Ⅰ</a:t>
            </a:r>
            <a:endParaRPr lang="zh-TW" altLang="en-US" sz="2200" dirty="0">
              <a:solidFill>
                <a:schemeClr val="bg1"/>
              </a:solidFill>
            </a:endParaRPr>
          </a:p>
        </p:txBody>
      </p:sp>
      <p:sp>
        <p:nvSpPr>
          <p:cNvPr id="18" name="六邊形 17"/>
          <p:cNvSpPr/>
          <p:nvPr/>
        </p:nvSpPr>
        <p:spPr>
          <a:xfrm>
            <a:off x="5004048" y="3229669"/>
            <a:ext cx="1366555" cy="1240015"/>
          </a:xfrm>
          <a:prstGeom prst="hexagon">
            <a:avLst/>
          </a:prstGeom>
          <a:solidFill>
            <a:schemeClr val="accent5"/>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TW" sz="2200" dirty="0">
                <a:solidFill>
                  <a:schemeClr val="bg1"/>
                </a:solidFill>
                <a:latin typeface="微軟正黑體" panose="020B0604030504040204" pitchFamily="34" charset="-120"/>
                <a:ea typeface="微軟正黑體" panose="020B0604030504040204" pitchFamily="34" charset="-120"/>
              </a:rPr>
              <a:t>PART </a:t>
            </a:r>
            <a:r>
              <a:rPr lang="en-US" altLang="zh-TW" sz="2400" dirty="0">
                <a:solidFill>
                  <a:schemeClr val="bg1"/>
                </a:solidFill>
                <a:latin typeface="微軟正黑體" panose="020B0604030504040204" pitchFamily="34" charset="-120"/>
                <a:ea typeface="微軟正黑體" panose="020B0604030504040204" pitchFamily="34" charset="-120"/>
              </a:rPr>
              <a:t>Ⅳ</a:t>
            </a:r>
            <a:endParaRPr lang="zh-TW" altLang="en-US" sz="2200" dirty="0">
              <a:solidFill>
                <a:schemeClr val="bg1"/>
              </a:solidFill>
            </a:endParaRPr>
          </a:p>
        </p:txBody>
      </p:sp>
      <p:sp>
        <p:nvSpPr>
          <p:cNvPr id="19" name="六邊形 18"/>
          <p:cNvSpPr/>
          <p:nvPr/>
        </p:nvSpPr>
        <p:spPr>
          <a:xfrm>
            <a:off x="6156176" y="2569150"/>
            <a:ext cx="1366555" cy="1240015"/>
          </a:xfrm>
          <a:prstGeom prst="hexag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sz="2200" dirty="0">
              <a:solidFill>
                <a:schemeClr val="bg1"/>
              </a:solidFill>
            </a:endParaRPr>
          </a:p>
        </p:txBody>
      </p:sp>
      <p:sp>
        <p:nvSpPr>
          <p:cNvPr id="20" name="六邊形 19"/>
          <p:cNvSpPr/>
          <p:nvPr/>
        </p:nvSpPr>
        <p:spPr>
          <a:xfrm>
            <a:off x="6181364" y="3933052"/>
            <a:ext cx="1366555" cy="1240015"/>
          </a:xfrm>
          <a:prstGeom prst="hexagon">
            <a:avLst/>
          </a:prstGeom>
          <a:solidFill>
            <a:schemeClr val="accent4"/>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TW" sz="2200" dirty="0">
                <a:solidFill>
                  <a:schemeClr val="bg1"/>
                </a:solidFill>
                <a:latin typeface="微軟正黑體" panose="020B0604030504040204" pitchFamily="34" charset="-120"/>
                <a:ea typeface="微軟正黑體" panose="020B0604030504040204" pitchFamily="34" charset="-120"/>
              </a:rPr>
              <a:t>PART </a:t>
            </a:r>
            <a:r>
              <a:rPr lang="en-US" altLang="zh-TW" sz="2400" dirty="0">
                <a:solidFill>
                  <a:schemeClr val="bg1"/>
                </a:solidFill>
                <a:latin typeface="微軟正黑體" panose="020B0604030504040204" pitchFamily="34" charset="-120"/>
                <a:ea typeface="微軟正黑體" panose="020B0604030504040204" pitchFamily="34" charset="-120"/>
              </a:rPr>
              <a:t>Ⅴ</a:t>
            </a:r>
            <a:endParaRPr lang="zh-TW" altLang="en-US" sz="2200" dirty="0">
              <a:solidFill>
                <a:schemeClr val="bg1"/>
              </a:solidFill>
            </a:endParaRPr>
          </a:p>
        </p:txBody>
      </p:sp>
      <p:sp>
        <p:nvSpPr>
          <p:cNvPr id="21" name="六邊形 20"/>
          <p:cNvSpPr/>
          <p:nvPr/>
        </p:nvSpPr>
        <p:spPr>
          <a:xfrm>
            <a:off x="7380311" y="1949142"/>
            <a:ext cx="1366555" cy="1240015"/>
          </a:xfrm>
          <a:prstGeom prst="hexagon">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sz="2200" dirty="0">
              <a:solidFill>
                <a:schemeClr val="bg1"/>
              </a:solidFill>
            </a:endParaRPr>
          </a:p>
        </p:txBody>
      </p:sp>
      <p:cxnSp>
        <p:nvCxnSpPr>
          <p:cNvPr id="22" name="直線接點 21"/>
          <p:cNvCxnSpPr>
            <a:stCxn id="20" idx="1"/>
          </p:cNvCxnSpPr>
          <p:nvPr/>
        </p:nvCxnSpPr>
        <p:spPr>
          <a:xfrm>
            <a:off x="7237915" y="5173067"/>
            <a:ext cx="1366533" cy="0"/>
          </a:xfrm>
          <a:prstGeom prst="line">
            <a:avLst/>
          </a:prstGeom>
          <a:ln w="38100">
            <a:prstDash val="sysDot"/>
          </a:ln>
        </p:spPr>
        <p:style>
          <a:lnRef idx="1">
            <a:schemeClr val="accent4"/>
          </a:lnRef>
          <a:fillRef idx="0">
            <a:schemeClr val="accent4"/>
          </a:fillRef>
          <a:effectRef idx="0">
            <a:schemeClr val="accent4"/>
          </a:effectRef>
          <a:fontRef idx="minor">
            <a:schemeClr val="tx1"/>
          </a:fontRef>
        </p:style>
      </p:cxnSp>
      <p:sp>
        <p:nvSpPr>
          <p:cNvPr id="24" name="文字方塊 23"/>
          <p:cNvSpPr txBox="1"/>
          <p:nvPr/>
        </p:nvSpPr>
        <p:spPr>
          <a:xfrm>
            <a:off x="7392916" y="4701192"/>
            <a:ext cx="1056529" cy="461665"/>
          </a:xfrm>
          <a:prstGeom prst="rect">
            <a:avLst/>
          </a:prstGeom>
          <a:noFill/>
        </p:spPr>
        <p:txBody>
          <a:bodyPr wrap="square" rtlCol="0">
            <a:spAutoFit/>
          </a:bodyPr>
          <a:lstStyle/>
          <a:p>
            <a:r>
              <a:rPr lang="zh-TW" altLang="en-US" sz="2400" b="1" dirty="0" smtClean="0">
                <a:solidFill>
                  <a:schemeClr val="accent4"/>
                </a:solidFill>
                <a:latin typeface="微軟正黑體" panose="020B0604030504040204" pitchFamily="34" charset="-120"/>
                <a:ea typeface="微軟正黑體" panose="020B0604030504040204" pitchFamily="34" charset="-120"/>
                <a:sym typeface="Wingdings 2"/>
              </a:rPr>
              <a:t></a:t>
            </a:r>
            <a:r>
              <a:rPr lang="zh-TW" altLang="en-US" sz="2400" b="1" dirty="0" smtClean="0">
                <a:solidFill>
                  <a:schemeClr val="accent4"/>
                </a:solidFill>
                <a:latin typeface="微軟正黑體" panose="020B0604030504040204" pitchFamily="34" charset="-120"/>
                <a:ea typeface="微軟正黑體" panose="020B0604030504040204" pitchFamily="34" charset="-120"/>
              </a:rPr>
              <a:t>結語</a:t>
            </a:r>
            <a:endParaRPr lang="zh-TW" altLang="en-US" sz="2400" b="1" dirty="0">
              <a:solidFill>
                <a:schemeClr val="accent4"/>
              </a:solidFill>
              <a:latin typeface="微軟正黑體" panose="020B0604030504040204" pitchFamily="34" charset="-120"/>
              <a:ea typeface="微軟正黑體" panose="020B0604030504040204" pitchFamily="34" charset="-120"/>
            </a:endParaRPr>
          </a:p>
        </p:txBody>
      </p:sp>
      <p:cxnSp>
        <p:nvCxnSpPr>
          <p:cNvPr id="26" name="直線接點 25"/>
          <p:cNvCxnSpPr/>
          <p:nvPr/>
        </p:nvCxnSpPr>
        <p:spPr>
          <a:xfrm>
            <a:off x="251520" y="3861399"/>
            <a:ext cx="1366533" cy="0"/>
          </a:xfrm>
          <a:prstGeom prst="line">
            <a:avLst/>
          </a:prstGeom>
          <a:ln w="38100">
            <a:solidFill>
              <a:schemeClr val="accent1"/>
            </a:solidFill>
            <a:prstDash val="sysDot"/>
          </a:ln>
        </p:spPr>
        <p:style>
          <a:lnRef idx="1">
            <a:schemeClr val="accent4"/>
          </a:lnRef>
          <a:fillRef idx="0">
            <a:schemeClr val="accent4"/>
          </a:fillRef>
          <a:effectRef idx="0">
            <a:schemeClr val="accent4"/>
          </a:effectRef>
          <a:fontRef idx="minor">
            <a:schemeClr val="tx1"/>
          </a:fontRef>
        </p:style>
      </p:cxnSp>
      <p:sp>
        <p:nvSpPr>
          <p:cNvPr id="25" name="文字方塊 24"/>
          <p:cNvSpPr txBox="1"/>
          <p:nvPr/>
        </p:nvSpPr>
        <p:spPr>
          <a:xfrm>
            <a:off x="360671" y="3352007"/>
            <a:ext cx="1224136" cy="461665"/>
          </a:xfrm>
          <a:prstGeom prst="rect">
            <a:avLst/>
          </a:prstGeom>
          <a:noFill/>
        </p:spPr>
        <p:txBody>
          <a:bodyPr wrap="square" rtlCol="0">
            <a:spAutoFit/>
          </a:bodyPr>
          <a:lstStyle/>
          <a:p>
            <a:pPr algn="ctr"/>
            <a:r>
              <a:rPr lang="zh-TW" altLang="en-US" sz="2400" b="1" dirty="0" smtClean="0">
                <a:solidFill>
                  <a:schemeClr val="accent1"/>
                </a:solidFill>
                <a:latin typeface="微軟正黑體" panose="020B0604030504040204" pitchFamily="34" charset="-120"/>
                <a:ea typeface="微軟正黑體" panose="020B0604030504040204" pitchFamily="34" charset="-120"/>
                <a:sym typeface="Wingdings 2"/>
              </a:rPr>
              <a:t></a:t>
            </a:r>
            <a:r>
              <a:rPr lang="zh-TW" altLang="en-US" sz="2400" b="1" dirty="0" smtClean="0">
                <a:solidFill>
                  <a:schemeClr val="accent1"/>
                </a:solidFill>
                <a:latin typeface="微軟正黑體" panose="020B0604030504040204" pitchFamily="34" charset="-120"/>
                <a:ea typeface="微軟正黑體" panose="020B0604030504040204" pitchFamily="34" charset="-120"/>
              </a:rPr>
              <a:t>前言</a:t>
            </a:r>
            <a:endParaRPr lang="zh-TW" altLang="en-US" sz="2400" b="1" dirty="0">
              <a:solidFill>
                <a:schemeClr val="accent1"/>
              </a:solidFill>
              <a:latin typeface="微軟正黑體" panose="020B0604030504040204" pitchFamily="34" charset="-120"/>
              <a:ea typeface="微軟正黑體" panose="020B0604030504040204" pitchFamily="34" charset="-120"/>
            </a:endParaRPr>
          </a:p>
        </p:txBody>
      </p:sp>
      <p:cxnSp>
        <p:nvCxnSpPr>
          <p:cNvPr id="28" name="直線接點 27"/>
          <p:cNvCxnSpPr/>
          <p:nvPr/>
        </p:nvCxnSpPr>
        <p:spPr>
          <a:xfrm>
            <a:off x="683568" y="5173067"/>
            <a:ext cx="2555474" cy="0"/>
          </a:xfrm>
          <a:prstGeom prst="line">
            <a:avLst/>
          </a:prstGeom>
          <a:ln w="38100">
            <a:solidFill>
              <a:schemeClr val="accent6"/>
            </a:solidFill>
            <a:prstDash val="sysDot"/>
          </a:ln>
        </p:spPr>
        <p:style>
          <a:lnRef idx="1">
            <a:schemeClr val="accent4"/>
          </a:lnRef>
          <a:fillRef idx="0">
            <a:schemeClr val="accent4"/>
          </a:fillRef>
          <a:effectRef idx="0">
            <a:schemeClr val="accent4"/>
          </a:effectRef>
          <a:fontRef idx="minor">
            <a:schemeClr val="tx1"/>
          </a:fontRef>
        </p:style>
      </p:cxnSp>
      <p:cxnSp>
        <p:nvCxnSpPr>
          <p:cNvPr id="29" name="直線接點 28"/>
          <p:cNvCxnSpPr/>
          <p:nvPr/>
        </p:nvCxnSpPr>
        <p:spPr>
          <a:xfrm>
            <a:off x="3239053" y="4545602"/>
            <a:ext cx="0" cy="627465"/>
          </a:xfrm>
          <a:prstGeom prst="line">
            <a:avLst/>
          </a:prstGeom>
          <a:ln w="38100">
            <a:solidFill>
              <a:schemeClr val="accent6"/>
            </a:solidFill>
            <a:prstDash val="sysDot"/>
          </a:ln>
        </p:spPr>
        <p:style>
          <a:lnRef idx="1">
            <a:schemeClr val="accent4"/>
          </a:lnRef>
          <a:fillRef idx="0">
            <a:schemeClr val="accent4"/>
          </a:fillRef>
          <a:effectRef idx="0">
            <a:schemeClr val="accent4"/>
          </a:effectRef>
          <a:fontRef idx="minor">
            <a:schemeClr val="tx1"/>
          </a:fontRef>
        </p:style>
      </p:cxnSp>
      <p:sp>
        <p:nvSpPr>
          <p:cNvPr id="3073" name="文字方塊 3072"/>
          <p:cNvSpPr txBox="1"/>
          <p:nvPr/>
        </p:nvSpPr>
        <p:spPr>
          <a:xfrm>
            <a:off x="680494" y="4757568"/>
            <a:ext cx="2555474" cy="830997"/>
          </a:xfrm>
          <a:prstGeom prst="rect">
            <a:avLst/>
          </a:prstGeom>
          <a:noFill/>
        </p:spPr>
        <p:txBody>
          <a:bodyPr wrap="square" rtlCol="0">
            <a:spAutoFit/>
          </a:bodyPr>
          <a:lstStyle/>
          <a:p>
            <a:pPr algn="ctr"/>
            <a:r>
              <a:rPr lang="en-US" altLang="zh-TW" sz="2400" b="1" dirty="0" smtClean="0">
                <a:solidFill>
                  <a:schemeClr val="accent6"/>
                </a:solidFill>
                <a:latin typeface="微軟正黑體"/>
                <a:ea typeface="微軟正黑體"/>
                <a:sym typeface="Wingdings 2"/>
              </a:rPr>
              <a:t></a:t>
            </a:r>
            <a:r>
              <a:rPr lang="zh-TW" altLang="en-US" sz="2400" b="1" dirty="0" smtClean="0">
                <a:solidFill>
                  <a:schemeClr val="accent6"/>
                </a:solidFill>
                <a:latin typeface="微軟正黑體"/>
                <a:ea typeface="微軟正黑體"/>
                <a:sym typeface="Wingdings 2"/>
              </a:rPr>
              <a:t>教育核心價值與個人理念</a:t>
            </a:r>
            <a:endParaRPr lang="zh-TW" altLang="en-US" sz="2400" b="1" dirty="0">
              <a:solidFill>
                <a:schemeClr val="accent6"/>
              </a:solidFill>
              <a:latin typeface="微軟正黑體" panose="020B0604030504040204" pitchFamily="34" charset="-120"/>
              <a:ea typeface="微軟正黑體" panose="020B0604030504040204" pitchFamily="34" charset="-120"/>
            </a:endParaRPr>
          </a:p>
        </p:txBody>
      </p:sp>
      <p:cxnSp>
        <p:nvCxnSpPr>
          <p:cNvPr id="35" name="直線接點 34"/>
          <p:cNvCxnSpPr/>
          <p:nvPr/>
        </p:nvCxnSpPr>
        <p:spPr>
          <a:xfrm>
            <a:off x="1763688" y="1930399"/>
            <a:ext cx="2706287" cy="10210"/>
          </a:xfrm>
          <a:prstGeom prst="line">
            <a:avLst/>
          </a:prstGeom>
          <a:ln w="38100">
            <a:solidFill>
              <a:schemeClr val="accent3"/>
            </a:solidFill>
            <a:prstDash val="sysDot"/>
          </a:ln>
        </p:spPr>
        <p:style>
          <a:lnRef idx="1">
            <a:schemeClr val="accent4"/>
          </a:lnRef>
          <a:fillRef idx="0">
            <a:schemeClr val="accent4"/>
          </a:fillRef>
          <a:effectRef idx="0">
            <a:schemeClr val="accent4"/>
          </a:effectRef>
          <a:fontRef idx="minor">
            <a:schemeClr val="tx1"/>
          </a:fontRef>
        </p:style>
      </p:cxnSp>
      <p:cxnSp>
        <p:nvCxnSpPr>
          <p:cNvPr id="36" name="直線接點 35"/>
          <p:cNvCxnSpPr/>
          <p:nvPr/>
        </p:nvCxnSpPr>
        <p:spPr>
          <a:xfrm flipV="1">
            <a:off x="4469975" y="1940609"/>
            <a:ext cx="11" cy="628540"/>
          </a:xfrm>
          <a:prstGeom prst="line">
            <a:avLst/>
          </a:prstGeom>
          <a:ln w="38100">
            <a:solidFill>
              <a:schemeClr val="accent3"/>
            </a:solidFill>
            <a:prstDash val="sysDot"/>
          </a:ln>
        </p:spPr>
        <p:style>
          <a:lnRef idx="1">
            <a:schemeClr val="accent4"/>
          </a:lnRef>
          <a:fillRef idx="0">
            <a:schemeClr val="accent4"/>
          </a:fillRef>
          <a:effectRef idx="0">
            <a:schemeClr val="accent4"/>
          </a:effectRef>
          <a:fontRef idx="minor">
            <a:schemeClr val="tx1"/>
          </a:fontRef>
        </p:style>
      </p:cxnSp>
      <p:sp>
        <p:nvSpPr>
          <p:cNvPr id="3077" name="文字方塊 3076"/>
          <p:cNvSpPr txBox="1"/>
          <p:nvPr/>
        </p:nvSpPr>
        <p:spPr>
          <a:xfrm>
            <a:off x="1847492" y="1478944"/>
            <a:ext cx="2640848" cy="461665"/>
          </a:xfrm>
          <a:prstGeom prst="rect">
            <a:avLst/>
          </a:prstGeom>
          <a:noFill/>
        </p:spPr>
        <p:txBody>
          <a:bodyPr wrap="square" rtlCol="0">
            <a:spAutoFit/>
          </a:bodyPr>
          <a:lstStyle/>
          <a:p>
            <a:r>
              <a:rPr lang="zh-TW" altLang="en-US" sz="2400" b="1" dirty="0" smtClean="0">
                <a:solidFill>
                  <a:schemeClr val="accent3"/>
                </a:solidFill>
                <a:latin typeface="微軟正黑體" panose="020B0604030504040204" pitchFamily="34" charset="-120"/>
                <a:ea typeface="微軟正黑體" panose="020B0604030504040204" pitchFamily="34" charset="-120"/>
                <a:sym typeface="Wingdings 2"/>
              </a:rPr>
              <a:t>角色定位與價值</a:t>
            </a:r>
            <a:endParaRPr lang="zh-TW" altLang="en-US" sz="2400" b="1" dirty="0">
              <a:solidFill>
                <a:schemeClr val="accent3"/>
              </a:solidFill>
              <a:latin typeface="微軟正黑體" panose="020B0604030504040204" pitchFamily="34" charset="-120"/>
              <a:ea typeface="微軟正黑體" panose="020B0604030504040204" pitchFamily="34" charset="-120"/>
            </a:endParaRPr>
          </a:p>
        </p:txBody>
      </p:sp>
      <p:cxnSp>
        <p:nvCxnSpPr>
          <p:cNvPr id="41" name="直線接點 40"/>
          <p:cNvCxnSpPr/>
          <p:nvPr/>
        </p:nvCxnSpPr>
        <p:spPr>
          <a:xfrm flipV="1">
            <a:off x="5193286" y="2712358"/>
            <a:ext cx="494039" cy="1"/>
          </a:xfrm>
          <a:prstGeom prst="line">
            <a:avLst/>
          </a:prstGeom>
          <a:ln w="38100">
            <a:solidFill>
              <a:schemeClr val="accent5"/>
            </a:solidFill>
            <a:prstDash val="sysDot"/>
          </a:ln>
        </p:spPr>
        <p:style>
          <a:lnRef idx="1">
            <a:schemeClr val="accent4"/>
          </a:lnRef>
          <a:fillRef idx="0">
            <a:schemeClr val="accent4"/>
          </a:fillRef>
          <a:effectRef idx="0">
            <a:schemeClr val="accent4"/>
          </a:effectRef>
          <a:fontRef idx="minor">
            <a:schemeClr val="tx1"/>
          </a:fontRef>
        </p:style>
      </p:cxnSp>
      <p:cxnSp>
        <p:nvCxnSpPr>
          <p:cNvPr id="42" name="直線接點 41"/>
          <p:cNvCxnSpPr/>
          <p:nvPr/>
        </p:nvCxnSpPr>
        <p:spPr>
          <a:xfrm>
            <a:off x="5687325" y="2708920"/>
            <a:ext cx="0" cy="539929"/>
          </a:xfrm>
          <a:prstGeom prst="line">
            <a:avLst/>
          </a:prstGeom>
          <a:ln w="38100">
            <a:solidFill>
              <a:schemeClr val="accent5"/>
            </a:solidFill>
            <a:prstDash val="sysDot"/>
          </a:ln>
        </p:spPr>
        <p:style>
          <a:lnRef idx="1">
            <a:schemeClr val="accent4"/>
          </a:lnRef>
          <a:fillRef idx="0">
            <a:schemeClr val="accent4"/>
          </a:fillRef>
          <a:effectRef idx="0">
            <a:schemeClr val="accent4"/>
          </a:effectRef>
          <a:fontRef idx="minor">
            <a:schemeClr val="tx1"/>
          </a:fontRef>
        </p:style>
      </p:cxnSp>
      <p:cxnSp>
        <p:nvCxnSpPr>
          <p:cNvPr id="46" name="直線接點 45"/>
          <p:cNvCxnSpPr/>
          <p:nvPr/>
        </p:nvCxnSpPr>
        <p:spPr>
          <a:xfrm>
            <a:off x="5193286" y="1884398"/>
            <a:ext cx="0" cy="827961"/>
          </a:xfrm>
          <a:prstGeom prst="line">
            <a:avLst/>
          </a:prstGeom>
          <a:ln w="38100">
            <a:solidFill>
              <a:schemeClr val="accent5"/>
            </a:solidFill>
            <a:prstDash val="sysDot"/>
          </a:ln>
        </p:spPr>
        <p:style>
          <a:lnRef idx="1">
            <a:schemeClr val="accent4"/>
          </a:lnRef>
          <a:fillRef idx="0">
            <a:schemeClr val="accent4"/>
          </a:fillRef>
          <a:effectRef idx="0">
            <a:schemeClr val="accent4"/>
          </a:effectRef>
          <a:fontRef idx="minor">
            <a:schemeClr val="tx1"/>
          </a:fontRef>
        </p:style>
      </p:cxnSp>
      <p:cxnSp>
        <p:nvCxnSpPr>
          <p:cNvPr id="48" name="直線接點 47"/>
          <p:cNvCxnSpPr/>
          <p:nvPr/>
        </p:nvCxnSpPr>
        <p:spPr>
          <a:xfrm flipH="1">
            <a:off x="5193288" y="1900456"/>
            <a:ext cx="2329443" cy="0"/>
          </a:xfrm>
          <a:prstGeom prst="line">
            <a:avLst/>
          </a:prstGeom>
          <a:ln w="38100">
            <a:solidFill>
              <a:schemeClr val="accent5"/>
            </a:solidFill>
            <a:prstDash val="sysDot"/>
          </a:ln>
        </p:spPr>
        <p:style>
          <a:lnRef idx="1">
            <a:schemeClr val="accent4"/>
          </a:lnRef>
          <a:fillRef idx="0">
            <a:schemeClr val="accent4"/>
          </a:fillRef>
          <a:effectRef idx="0">
            <a:schemeClr val="accent4"/>
          </a:effectRef>
          <a:fontRef idx="minor">
            <a:schemeClr val="tx1"/>
          </a:fontRef>
        </p:style>
      </p:cxnSp>
      <p:sp>
        <p:nvSpPr>
          <p:cNvPr id="3086" name="文字方塊 3085"/>
          <p:cNvSpPr txBox="1"/>
          <p:nvPr/>
        </p:nvSpPr>
        <p:spPr>
          <a:xfrm>
            <a:off x="5004047" y="1422733"/>
            <a:ext cx="2543871" cy="461665"/>
          </a:xfrm>
          <a:prstGeom prst="rect">
            <a:avLst/>
          </a:prstGeom>
          <a:noFill/>
        </p:spPr>
        <p:txBody>
          <a:bodyPr wrap="square" rtlCol="0">
            <a:spAutoFit/>
          </a:bodyPr>
          <a:lstStyle/>
          <a:p>
            <a:pPr algn="r"/>
            <a:r>
              <a:rPr lang="zh-TW" altLang="en-US" sz="2400" b="1" dirty="0" smtClean="0">
                <a:solidFill>
                  <a:schemeClr val="accent5"/>
                </a:solidFill>
                <a:latin typeface="微軟正黑體" panose="020B0604030504040204" pitchFamily="34" charset="-120"/>
                <a:ea typeface="微軟正黑體" panose="020B0604030504040204" pitchFamily="34" charset="-120"/>
                <a:sym typeface="Wingdings 2"/>
              </a:rPr>
              <a:t>校園現場與案例</a:t>
            </a:r>
            <a:endParaRPr lang="zh-TW" altLang="en-US" sz="2400" b="1" dirty="0">
              <a:solidFill>
                <a:schemeClr val="accent5"/>
              </a:solidFill>
              <a:latin typeface="微軟正黑體" panose="020B0604030504040204" pitchFamily="34" charset="-120"/>
              <a:ea typeface="微軟正黑體" panose="020B0604030504040204" pitchFamily="34" charset="-120"/>
            </a:endParaRPr>
          </a:p>
        </p:txBody>
      </p:sp>
      <p:grpSp>
        <p:nvGrpSpPr>
          <p:cNvPr id="30" name="群組 29"/>
          <p:cNvGrpSpPr/>
          <p:nvPr/>
        </p:nvGrpSpPr>
        <p:grpSpPr>
          <a:xfrm>
            <a:off x="6202466" y="6368395"/>
            <a:ext cx="2005937" cy="278590"/>
            <a:chOff x="683568" y="6021288"/>
            <a:chExt cx="2520280" cy="379312"/>
          </a:xfrm>
        </p:grpSpPr>
        <p:sp>
          <p:nvSpPr>
            <p:cNvPr id="31" name="橢圓 30"/>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32" name="橢圓 31"/>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33" name="橢圓 32"/>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34" name="橢圓 33"/>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37" name="橢圓 36"/>
            <p:cNvSpPr/>
            <p:nvPr/>
          </p:nvSpPr>
          <p:spPr>
            <a:xfrm>
              <a:off x="2843808" y="6036985"/>
              <a:ext cx="360040" cy="360040"/>
            </a:xfrm>
            <a:prstGeom prst="ellipse">
              <a:avLst/>
            </a:prstGeom>
            <a:solidFill>
              <a:schemeClr val="accent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Tree>
    <p:extLst>
      <p:ext uri="{BB962C8B-B14F-4D97-AF65-F5344CB8AC3E}">
        <p14:creationId xmlns:p14="http://schemas.microsoft.com/office/powerpoint/2010/main" val="2561556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circle(in)">
                                      <p:cBhvr>
                                        <p:cTn id="11" dur="20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500"/>
                                        <p:tgtEl>
                                          <p:spTgt spid="29"/>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right)">
                                      <p:cBhvr>
                                        <p:cTn id="20" dur="500"/>
                                        <p:tgtEl>
                                          <p:spTgt spid="28"/>
                                        </p:tgtEl>
                                      </p:cBhvr>
                                    </p:animEffect>
                                  </p:childTnLst>
                                </p:cTn>
                              </p:par>
                            </p:childTnLst>
                          </p:cTn>
                        </p:par>
                        <p:par>
                          <p:cTn id="21" fill="hold">
                            <p:stCondLst>
                              <p:cond delay="1000"/>
                            </p:stCondLst>
                            <p:childTnLst>
                              <p:par>
                                <p:cTn id="22" presetID="18" presetClass="entr" presetSubtype="12" fill="hold" grpId="0" nodeType="afterEffect">
                                  <p:stCondLst>
                                    <p:cond delay="0"/>
                                  </p:stCondLst>
                                  <p:childTnLst>
                                    <p:set>
                                      <p:cBhvr>
                                        <p:cTn id="23" dur="1" fill="hold">
                                          <p:stCondLst>
                                            <p:cond delay="0"/>
                                          </p:stCondLst>
                                        </p:cTn>
                                        <p:tgtEl>
                                          <p:spTgt spid="3073"/>
                                        </p:tgtEl>
                                        <p:attrNameLst>
                                          <p:attrName>style.visibility</p:attrName>
                                        </p:attrNameLst>
                                      </p:cBhvr>
                                      <p:to>
                                        <p:strVal val="visible"/>
                                      </p:to>
                                    </p:set>
                                    <p:animEffect transition="in" filter="strips(downLeft)">
                                      <p:cBhvr>
                                        <p:cTn id="24" dur="500"/>
                                        <p:tgtEl>
                                          <p:spTgt spid="307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down)">
                                      <p:cBhvr>
                                        <p:cTn id="29" dur="500"/>
                                        <p:tgtEl>
                                          <p:spTgt spid="36"/>
                                        </p:tgtEl>
                                      </p:cBhvr>
                                    </p:animEffect>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500"/>
                                        <p:tgtEl>
                                          <p:spTgt spid="35"/>
                                        </p:tgtEl>
                                      </p:cBhvr>
                                    </p:animEffect>
                                  </p:childTnLst>
                                </p:cTn>
                              </p:par>
                            </p:childTnLst>
                          </p:cTn>
                        </p:par>
                        <p:par>
                          <p:cTn id="34" fill="hold">
                            <p:stCondLst>
                              <p:cond delay="1000"/>
                            </p:stCondLst>
                            <p:childTnLst>
                              <p:par>
                                <p:cTn id="35" presetID="5" presetClass="entr" presetSubtype="5" fill="hold" grpId="0" nodeType="afterEffect">
                                  <p:stCondLst>
                                    <p:cond delay="0"/>
                                  </p:stCondLst>
                                  <p:childTnLst>
                                    <p:set>
                                      <p:cBhvr>
                                        <p:cTn id="36" dur="1" fill="hold">
                                          <p:stCondLst>
                                            <p:cond delay="0"/>
                                          </p:stCondLst>
                                        </p:cTn>
                                        <p:tgtEl>
                                          <p:spTgt spid="3077"/>
                                        </p:tgtEl>
                                        <p:attrNameLst>
                                          <p:attrName>style.visibility</p:attrName>
                                        </p:attrNameLst>
                                      </p:cBhvr>
                                      <p:to>
                                        <p:strVal val="visible"/>
                                      </p:to>
                                    </p:set>
                                    <p:animEffect transition="in" filter="checkerboard(down)">
                                      <p:cBhvr>
                                        <p:cTn id="37" dur="500"/>
                                        <p:tgtEl>
                                          <p:spTgt spid="307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down)">
                                      <p:cBhvr>
                                        <p:cTn id="42" dur="500"/>
                                        <p:tgtEl>
                                          <p:spTgt spid="42"/>
                                        </p:tgtEl>
                                      </p:cBhvr>
                                    </p:animEffect>
                                  </p:childTnLst>
                                </p:cTn>
                              </p:par>
                            </p:childTnLst>
                          </p:cTn>
                        </p:par>
                        <p:par>
                          <p:cTn id="43" fill="hold">
                            <p:stCondLst>
                              <p:cond delay="500"/>
                            </p:stCondLst>
                            <p:childTnLst>
                              <p:par>
                                <p:cTn id="44" presetID="2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childTnLst>
                          </p:cTn>
                        </p:par>
                        <p:par>
                          <p:cTn id="47" fill="hold">
                            <p:stCondLst>
                              <p:cond delay="1000"/>
                            </p:stCondLst>
                            <p:childTnLst>
                              <p:par>
                                <p:cTn id="48" presetID="22" presetClass="entr" presetSubtype="4"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down)">
                                      <p:cBhvr>
                                        <p:cTn id="50" dur="500"/>
                                        <p:tgtEl>
                                          <p:spTgt spid="46"/>
                                        </p:tgtEl>
                                      </p:cBhvr>
                                    </p:animEffect>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childTnLst>
                          </p:cTn>
                        </p:par>
                        <p:par>
                          <p:cTn id="55" fill="hold">
                            <p:stCondLst>
                              <p:cond delay="2000"/>
                            </p:stCondLst>
                            <p:childTnLst>
                              <p:par>
                                <p:cTn id="56" presetID="9" presetClass="entr" presetSubtype="0" fill="hold" grpId="0" nodeType="afterEffect">
                                  <p:stCondLst>
                                    <p:cond delay="0"/>
                                  </p:stCondLst>
                                  <p:childTnLst>
                                    <p:set>
                                      <p:cBhvr>
                                        <p:cTn id="57" dur="1" fill="hold">
                                          <p:stCondLst>
                                            <p:cond delay="0"/>
                                          </p:stCondLst>
                                        </p:cTn>
                                        <p:tgtEl>
                                          <p:spTgt spid="3086"/>
                                        </p:tgtEl>
                                        <p:attrNameLst>
                                          <p:attrName>style.visibility</p:attrName>
                                        </p:attrNameLst>
                                      </p:cBhvr>
                                      <p:to>
                                        <p:strVal val="visible"/>
                                      </p:to>
                                    </p:set>
                                    <p:animEffect transition="in" filter="dissolve">
                                      <p:cBhvr>
                                        <p:cTn id="58" dur="500"/>
                                        <p:tgtEl>
                                          <p:spTgt spid="308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500"/>
                                        <p:tgtEl>
                                          <p:spTgt spid="22"/>
                                        </p:tgtEl>
                                      </p:cBhvr>
                                    </p:animEffect>
                                  </p:childTnLst>
                                </p:cTn>
                              </p:par>
                            </p:childTnLst>
                          </p:cTn>
                        </p:par>
                        <p:par>
                          <p:cTn id="64" fill="hold">
                            <p:stCondLst>
                              <p:cond delay="500"/>
                            </p:stCondLst>
                            <p:childTnLst>
                              <p:par>
                                <p:cTn id="65" presetID="6" presetClass="entr" presetSubtype="3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circle(out)">
                                      <p:cBhvr>
                                        <p:cTn id="6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073" grpId="0"/>
      <p:bldP spid="3077" grpId="0"/>
      <p:bldP spid="308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20</a:t>
            </a:fld>
            <a:endParaRPr lang="zh-TW" altLang="en-US" dirty="0"/>
          </a:p>
        </p:txBody>
      </p:sp>
      <p:sp>
        <p:nvSpPr>
          <p:cNvPr id="13" name="文字方塊 12"/>
          <p:cNvSpPr txBox="1"/>
          <p:nvPr/>
        </p:nvSpPr>
        <p:spPr>
          <a:xfrm>
            <a:off x="0" y="553237"/>
            <a:ext cx="3001217" cy="384721"/>
          </a:xfrm>
          <a:prstGeom prst="rect">
            <a:avLst/>
          </a:prstGeom>
          <a:noFill/>
        </p:spPr>
        <p:txBody>
          <a:bodyPr wrap="square" rtlCol="0">
            <a:spAutoFit/>
          </a:bodyPr>
          <a:lstStyle/>
          <a:p>
            <a:r>
              <a:rPr lang="en-US" altLang="zh-TW" sz="19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zh-TW" altLang="en-US" sz="1900" b="1" u="sng" dirty="0" smtClean="0">
                <a:solidFill>
                  <a:schemeClr val="accent3"/>
                </a:solidFill>
                <a:latin typeface="微軟正黑體" panose="020B0604030504040204" pitchFamily="34" charset="-120"/>
                <a:ea typeface="微軟正黑體" panose="020B0604030504040204" pitchFamily="34" charset="-120"/>
                <a:sym typeface="Wingdings 2"/>
              </a:rPr>
              <a:t>學校三級輔導工作模式</a:t>
            </a:r>
            <a:endParaRPr lang="zh-TW" altLang="en-US" sz="1900" b="1" u="sng" dirty="0">
              <a:solidFill>
                <a:schemeClr val="accent3"/>
              </a:solidFill>
              <a:latin typeface="微軟正黑體" panose="020B0604030504040204" pitchFamily="34" charset="-120"/>
              <a:ea typeface="微軟正黑體" panose="020B0604030504040204" pitchFamily="34" charset="-120"/>
            </a:endParaRPr>
          </a:p>
        </p:txBody>
      </p:sp>
      <p:grpSp>
        <p:nvGrpSpPr>
          <p:cNvPr id="15" name="Group 24"/>
          <p:cNvGrpSpPr>
            <a:grpSpLocks/>
          </p:cNvGrpSpPr>
          <p:nvPr/>
        </p:nvGrpSpPr>
        <p:grpSpPr bwMode="auto">
          <a:xfrm>
            <a:off x="809626" y="1079385"/>
            <a:ext cx="7315200" cy="4598988"/>
            <a:chOff x="576" y="960"/>
            <a:chExt cx="4608" cy="2897"/>
          </a:xfrm>
        </p:grpSpPr>
        <p:sp>
          <p:nvSpPr>
            <p:cNvPr id="16" name="Freeform 3"/>
            <p:cNvSpPr>
              <a:spLocks/>
            </p:cNvSpPr>
            <p:nvPr/>
          </p:nvSpPr>
          <p:spPr bwMode="gray">
            <a:xfrm>
              <a:off x="3196" y="960"/>
              <a:ext cx="924" cy="72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46300">
                  <a:srgbClr val="009999"/>
                </a:gs>
                <a:gs pos="0">
                  <a:srgbClr val="E2F2F6"/>
                </a:gs>
                <a:gs pos="100000">
                  <a:srgbClr val="004747"/>
                </a:gs>
              </a:gsLst>
              <a:lin ang="0" scaled="1"/>
            </a:gradFill>
            <a:ln>
              <a:noFill/>
            </a:ln>
            <a:extLst/>
          </p:spPr>
          <p:txBody>
            <a:bodyPr/>
            <a:lstStyle/>
            <a:p>
              <a:pPr>
                <a:defRPr/>
              </a:pPr>
              <a:endParaRPr lang="zh-TW" altLang="en-US"/>
            </a:p>
          </p:txBody>
        </p:sp>
        <p:sp>
          <p:nvSpPr>
            <p:cNvPr id="17" name="AutoShape 4"/>
            <p:cNvSpPr>
              <a:spLocks noChangeArrowheads="1"/>
            </p:cNvSpPr>
            <p:nvPr/>
          </p:nvSpPr>
          <p:spPr bwMode="auto">
            <a:xfrm>
              <a:off x="2157" y="1863"/>
              <a:ext cx="1446" cy="1737"/>
            </a:xfrm>
            <a:prstGeom prst="roundRect">
              <a:avLst>
                <a:gd name="adj" fmla="val 4690"/>
              </a:avLst>
            </a:prstGeom>
            <a:noFill/>
            <a:ln w="57150">
              <a:gradFill>
                <a:gsLst>
                  <a:gs pos="0">
                    <a:schemeClr val="accent1">
                      <a:lumMod val="75000"/>
                    </a:schemeClr>
                  </a:gs>
                  <a:gs pos="50000">
                    <a:schemeClr val="accent1">
                      <a:lumMod val="40000"/>
                      <a:lumOff val="60000"/>
                    </a:schemeClr>
                  </a:gs>
                  <a:gs pos="100000">
                    <a:schemeClr val="accent1">
                      <a:lumMod val="75000"/>
                    </a:schemeClr>
                  </a:gs>
                </a:gsLst>
                <a:lin ang="5400000" scaled="0"/>
              </a:gradFill>
              <a:round/>
              <a:headEnd/>
              <a:tailEnd/>
            </a:ln>
          </p:spPr>
          <p:txBody>
            <a:bodyPr wrap="none" anchor="ctr"/>
            <a:lstStyle/>
            <a:p>
              <a:endParaRPr lang="zh-TW" altLang="en-US" b="1"/>
            </a:p>
          </p:txBody>
        </p:sp>
        <p:sp>
          <p:nvSpPr>
            <p:cNvPr id="18" name="AutoShape 5"/>
            <p:cNvSpPr>
              <a:spLocks noChangeArrowheads="1"/>
            </p:cNvSpPr>
            <p:nvPr/>
          </p:nvSpPr>
          <p:spPr bwMode="gray">
            <a:xfrm>
              <a:off x="2304" y="1776"/>
              <a:ext cx="1174" cy="181"/>
            </a:xfrm>
            <a:prstGeom prst="roundRect">
              <a:avLst>
                <a:gd name="adj" fmla="val 50000"/>
              </a:avLst>
            </a:prstGeom>
            <a:solidFill>
              <a:schemeClr val="accent1">
                <a:lumMod val="75000"/>
              </a:schemeClr>
            </a:solidFill>
            <a:ln>
              <a:noFill/>
            </a:ln>
            <a:effectLs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solidFill>
                  <a:schemeClr val="bg1"/>
                </a:solidFill>
                <a:ea typeface="新細明體" pitchFamily="18" charset="-120"/>
              </a:endParaRPr>
            </a:p>
          </p:txBody>
        </p:sp>
        <p:sp>
          <p:nvSpPr>
            <p:cNvPr id="19" name="AutoShape 6"/>
            <p:cNvSpPr>
              <a:spLocks noChangeArrowheads="1"/>
            </p:cNvSpPr>
            <p:nvPr/>
          </p:nvSpPr>
          <p:spPr bwMode="auto">
            <a:xfrm flipH="1">
              <a:off x="3360" y="1824"/>
              <a:ext cx="46" cy="91"/>
            </a:xfrm>
            <a:prstGeom prst="octagon">
              <a:avLst>
                <a:gd name="adj" fmla="val 29287"/>
              </a:avLst>
            </a:prstGeom>
            <a:solidFill>
              <a:schemeClr val="bg1"/>
            </a:solidFill>
            <a:ln w="9525">
              <a:noFill/>
              <a:miter lim="800000"/>
              <a:headEnd/>
              <a:tailEnd/>
            </a:ln>
          </p:spPr>
          <p:txBody>
            <a:bodyPr wrap="none" anchor="ctr"/>
            <a:lstStyle/>
            <a:p>
              <a:endParaRPr lang="zh-TW" altLang="en-US" b="1"/>
            </a:p>
          </p:txBody>
        </p:sp>
        <p:sp>
          <p:nvSpPr>
            <p:cNvPr id="20" name="AutoShape 7"/>
            <p:cNvSpPr>
              <a:spLocks noChangeArrowheads="1"/>
            </p:cNvSpPr>
            <p:nvPr/>
          </p:nvSpPr>
          <p:spPr bwMode="auto">
            <a:xfrm flipH="1">
              <a:off x="2358" y="1818"/>
              <a:ext cx="45" cy="91"/>
            </a:xfrm>
            <a:prstGeom prst="octagon">
              <a:avLst>
                <a:gd name="adj" fmla="val 29287"/>
              </a:avLst>
            </a:prstGeom>
            <a:solidFill>
              <a:schemeClr val="bg1"/>
            </a:solidFill>
            <a:ln w="9525">
              <a:noFill/>
              <a:miter lim="800000"/>
              <a:headEnd/>
              <a:tailEnd/>
            </a:ln>
          </p:spPr>
          <p:txBody>
            <a:bodyPr wrap="none" anchor="ctr"/>
            <a:lstStyle/>
            <a:p>
              <a:endParaRPr lang="zh-TW" altLang="en-US" b="1"/>
            </a:p>
          </p:txBody>
        </p:sp>
        <p:sp>
          <p:nvSpPr>
            <p:cNvPr id="21" name="AutoShape 8"/>
            <p:cNvSpPr>
              <a:spLocks noChangeArrowheads="1"/>
            </p:cNvSpPr>
            <p:nvPr/>
          </p:nvSpPr>
          <p:spPr bwMode="auto">
            <a:xfrm>
              <a:off x="3738" y="1547"/>
              <a:ext cx="1446" cy="1737"/>
            </a:xfrm>
            <a:prstGeom prst="roundRect">
              <a:avLst>
                <a:gd name="adj" fmla="val 4690"/>
              </a:avLst>
            </a:prstGeom>
            <a:noFill/>
            <a:ln w="57150">
              <a:gradFill>
                <a:gsLst>
                  <a:gs pos="0">
                    <a:srgbClr val="009999"/>
                  </a:gs>
                  <a:gs pos="50000">
                    <a:srgbClr val="81E1DF"/>
                  </a:gs>
                  <a:gs pos="100000">
                    <a:srgbClr val="009999"/>
                  </a:gs>
                </a:gsLst>
                <a:lin ang="5400000" scaled="0"/>
              </a:gradFill>
              <a:round/>
              <a:headEnd/>
              <a:tailEnd/>
            </a:ln>
          </p:spPr>
          <p:txBody>
            <a:bodyPr wrap="none" anchor="ctr"/>
            <a:lstStyle/>
            <a:p>
              <a:endParaRPr lang="zh-TW" altLang="en-US" b="1"/>
            </a:p>
          </p:txBody>
        </p:sp>
        <p:sp>
          <p:nvSpPr>
            <p:cNvPr id="22" name="AutoShape 9"/>
            <p:cNvSpPr>
              <a:spLocks noChangeArrowheads="1"/>
            </p:cNvSpPr>
            <p:nvPr/>
          </p:nvSpPr>
          <p:spPr bwMode="gray">
            <a:xfrm>
              <a:off x="3874" y="1457"/>
              <a:ext cx="1174" cy="181"/>
            </a:xfrm>
            <a:prstGeom prst="roundRect">
              <a:avLst>
                <a:gd name="adj" fmla="val 50000"/>
              </a:avLst>
            </a:prstGeom>
            <a:solidFill>
              <a:srgbClr val="009999"/>
            </a:solidFill>
            <a:ln>
              <a:noFill/>
            </a:ln>
            <a:effectLs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ea typeface="新細明體" pitchFamily="18" charset="-120"/>
              </a:endParaRPr>
            </a:p>
          </p:txBody>
        </p:sp>
        <p:sp>
          <p:nvSpPr>
            <p:cNvPr id="23" name="AutoShape 10"/>
            <p:cNvSpPr>
              <a:spLocks noChangeArrowheads="1"/>
            </p:cNvSpPr>
            <p:nvPr/>
          </p:nvSpPr>
          <p:spPr bwMode="auto">
            <a:xfrm flipH="1">
              <a:off x="4936" y="1502"/>
              <a:ext cx="45" cy="90"/>
            </a:xfrm>
            <a:prstGeom prst="octagon">
              <a:avLst>
                <a:gd name="adj" fmla="val 29287"/>
              </a:avLst>
            </a:prstGeom>
            <a:solidFill>
              <a:schemeClr val="bg1"/>
            </a:solidFill>
            <a:ln w="9525">
              <a:noFill/>
              <a:miter lim="800000"/>
              <a:headEnd/>
              <a:tailEnd/>
            </a:ln>
          </p:spPr>
          <p:txBody>
            <a:bodyPr wrap="none" anchor="ctr"/>
            <a:lstStyle/>
            <a:p>
              <a:endParaRPr lang="zh-TW" altLang="en-US" b="1"/>
            </a:p>
          </p:txBody>
        </p:sp>
        <p:sp>
          <p:nvSpPr>
            <p:cNvPr id="24" name="AutoShape 11"/>
            <p:cNvSpPr>
              <a:spLocks noChangeArrowheads="1"/>
            </p:cNvSpPr>
            <p:nvPr/>
          </p:nvSpPr>
          <p:spPr bwMode="auto">
            <a:xfrm flipH="1">
              <a:off x="3939" y="1502"/>
              <a:ext cx="45" cy="90"/>
            </a:xfrm>
            <a:prstGeom prst="octagon">
              <a:avLst>
                <a:gd name="adj" fmla="val 29287"/>
              </a:avLst>
            </a:prstGeom>
            <a:solidFill>
              <a:schemeClr val="bg1"/>
            </a:solidFill>
            <a:ln w="9525">
              <a:noFill/>
              <a:miter lim="800000"/>
              <a:headEnd/>
              <a:tailEnd/>
            </a:ln>
          </p:spPr>
          <p:txBody>
            <a:bodyPr wrap="none" anchor="ctr"/>
            <a:lstStyle/>
            <a:p>
              <a:endParaRPr lang="zh-TW" altLang="en-US" b="1"/>
            </a:p>
          </p:txBody>
        </p:sp>
        <p:sp>
          <p:nvSpPr>
            <p:cNvPr id="25" name="Freeform 12"/>
            <p:cNvSpPr>
              <a:spLocks/>
            </p:cNvSpPr>
            <p:nvPr/>
          </p:nvSpPr>
          <p:spPr bwMode="gray">
            <a:xfrm>
              <a:off x="1570" y="1276"/>
              <a:ext cx="924" cy="729"/>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1333">
                  <a:srgbClr val="FFFFCC"/>
                </a:gs>
                <a:gs pos="27000">
                  <a:schemeClr val="accent3">
                    <a:lumMod val="40000"/>
                    <a:lumOff val="60000"/>
                  </a:schemeClr>
                </a:gs>
                <a:gs pos="99333">
                  <a:schemeClr val="accent1">
                    <a:lumMod val="60000"/>
                    <a:lumOff val="40000"/>
                  </a:schemeClr>
                </a:gs>
                <a:gs pos="83994">
                  <a:srgbClr val="88A152"/>
                </a:gs>
                <a:gs pos="96000">
                  <a:schemeClr val="accent3">
                    <a:lumMod val="75000"/>
                  </a:schemeClr>
                </a:gs>
              </a:gsLst>
              <a:lin ang="0" scaled="1"/>
            </a:gradFill>
            <a:ln>
              <a:noFill/>
            </a:ln>
            <a:extLst/>
          </p:spPr>
          <p:txBody>
            <a:bodyPr/>
            <a:lstStyle/>
            <a:p>
              <a:pPr>
                <a:defRPr/>
              </a:pPr>
              <a:endParaRPr lang="zh-TW" altLang="en-US"/>
            </a:p>
          </p:txBody>
        </p:sp>
        <p:sp>
          <p:nvSpPr>
            <p:cNvPr id="26" name="Text Box 13"/>
            <p:cNvSpPr txBox="1">
              <a:spLocks noChangeArrowheads="1"/>
            </p:cNvSpPr>
            <p:nvPr/>
          </p:nvSpPr>
          <p:spPr bwMode="gray">
            <a:xfrm>
              <a:off x="2692" y="1743"/>
              <a:ext cx="372" cy="212"/>
            </a:xfrm>
            <a:prstGeom prst="rect">
              <a:avLst/>
            </a:prstGeom>
            <a:noFill/>
            <a:ln w="9525">
              <a:noFill/>
              <a:miter lim="800000"/>
              <a:headEnd/>
              <a:tailEnd/>
            </a:ln>
          </p:spPr>
          <p:txBody>
            <a:bodyPr wrap="none">
              <a:spAutoFit/>
            </a:bodyPr>
            <a:lstStyle/>
            <a:p>
              <a:pPr algn="ctr" eaLnBrk="0" hangingPunct="0"/>
              <a:r>
                <a:rPr lang="zh-TW" altLang="en-US" sz="1600" b="1" dirty="0">
                  <a:solidFill>
                    <a:schemeClr val="bg1"/>
                  </a:solidFill>
                  <a:latin typeface="微軟正黑體" panose="020B0604030504040204" pitchFamily="34" charset="-120"/>
                  <a:ea typeface="微軟正黑體" panose="020B0604030504040204" pitchFamily="34" charset="-120"/>
                </a:rPr>
                <a:t>二級</a:t>
              </a:r>
            </a:p>
          </p:txBody>
        </p:sp>
        <p:sp>
          <p:nvSpPr>
            <p:cNvPr id="27" name="Text Box 14"/>
            <p:cNvSpPr txBox="1">
              <a:spLocks noChangeArrowheads="1"/>
            </p:cNvSpPr>
            <p:nvPr/>
          </p:nvSpPr>
          <p:spPr bwMode="gray">
            <a:xfrm>
              <a:off x="4276" y="1431"/>
              <a:ext cx="372" cy="212"/>
            </a:xfrm>
            <a:prstGeom prst="rect">
              <a:avLst/>
            </a:prstGeom>
            <a:noFill/>
            <a:ln w="9525">
              <a:noFill/>
              <a:miter lim="800000"/>
              <a:headEnd/>
              <a:tailEnd/>
            </a:ln>
          </p:spPr>
          <p:txBody>
            <a:bodyPr wrap="none">
              <a:spAutoFit/>
            </a:bodyPr>
            <a:lstStyle/>
            <a:p>
              <a:pPr algn="ctr" eaLnBrk="0" hangingPunct="0"/>
              <a:r>
                <a:rPr lang="zh-TW" altLang="en-US" sz="1600" b="1">
                  <a:solidFill>
                    <a:srgbClr val="FFFFFF"/>
                  </a:solidFill>
                  <a:latin typeface="微軟正黑體" panose="020B0604030504040204" pitchFamily="34" charset="-120"/>
                  <a:ea typeface="微軟正黑體" panose="020B0604030504040204" pitchFamily="34" charset="-120"/>
                </a:rPr>
                <a:t>三級</a:t>
              </a:r>
            </a:p>
          </p:txBody>
        </p:sp>
        <p:grpSp>
          <p:nvGrpSpPr>
            <p:cNvPr id="28" name="Group 15"/>
            <p:cNvGrpSpPr>
              <a:grpSpLocks/>
            </p:cNvGrpSpPr>
            <p:nvPr/>
          </p:nvGrpSpPr>
          <p:grpSpPr bwMode="auto">
            <a:xfrm>
              <a:off x="576" y="2013"/>
              <a:ext cx="1446" cy="1844"/>
              <a:chOff x="576" y="1819"/>
              <a:chExt cx="1446" cy="2111"/>
            </a:xfrm>
          </p:grpSpPr>
          <p:sp>
            <p:nvSpPr>
              <p:cNvPr id="31" name="AutoShape 16"/>
              <p:cNvSpPr>
                <a:spLocks noChangeArrowheads="1"/>
              </p:cNvSpPr>
              <p:nvPr/>
            </p:nvSpPr>
            <p:spPr bwMode="auto">
              <a:xfrm>
                <a:off x="576" y="1942"/>
                <a:ext cx="1446" cy="1988"/>
              </a:xfrm>
              <a:prstGeom prst="roundRect">
                <a:avLst>
                  <a:gd name="adj" fmla="val 4690"/>
                </a:avLst>
              </a:prstGeom>
              <a:noFill/>
              <a:ln w="57150">
                <a:gradFill>
                  <a:gsLst>
                    <a:gs pos="0">
                      <a:schemeClr val="accent3">
                        <a:lumMod val="75000"/>
                      </a:schemeClr>
                    </a:gs>
                    <a:gs pos="50000">
                      <a:schemeClr val="accent3">
                        <a:lumMod val="60000"/>
                        <a:lumOff val="40000"/>
                      </a:schemeClr>
                    </a:gs>
                    <a:gs pos="100000">
                      <a:schemeClr val="accent3">
                        <a:lumMod val="75000"/>
                      </a:schemeClr>
                    </a:gs>
                  </a:gsLst>
                  <a:lin ang="5400000" scaled="0"/>
                </a:gradFill>
                <a:round/>
                <a:headEnd/>
                <a:tailEnd/>
              </a:ln>
            </p:spPr>
            <p:txBody>
              <a:bodyPr wrap="none" anchor="ctr"/>
              <a:lstStyle/>
              <a:p>
                <a:endParaRPr lang="zh-TW" altLang="en-US" b="1"/>
              </a:p>
            </p:txBody>
          </p:sp>
          <p:sp>
            <p:nvSpPr>
              <p:cNvPr id="32" name="AutoShape 17"/>
              <p:cNvSpPr>
                <a:spLocks noChangeArrowheads="1"/>
              </p:cNvSpPr>
              <p:nvPr/>
            </p:nvSpPr>
            <p:spPr bwMode="gray">
              <a:xfrm>
                <a:off x="712" y="1852"/>
                <a:ext cx="1174" cy="181"/>
              </a:xfrm>
              <a:prstGeom prst="roundRect">
                <a:avLst>
                  <a:gd name="adj" fmla="val 50000"/>
                </a:avLst>
              </a:prstGeom>
              <a:solidFill>
                <a:schemeClr val="accent3">
                  <a:lumMod val="75000"/>
                </a:schemeClr>
              </a:solidFill>
              <a:ln>
                <a:solidFill>
                  <a:srgbClr val="BAF254"/>
                </a:solidFill>
              </a:ln>
              <a:effectLs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defRPr/>
                </a:pPr>
                <a:endParaRPr lang="zh-TW" altLang="en-US">
                  <a:solidFill>
                    <a:schemeClr val="bg1"/>
                  </a:solidFill>
                  <a:ea typeface="新細明體" pitchFamily="18" charset="-120"/>
                </a:endParaRPr>
              </a:p>
            </p:txBody>
          </p:sp>
          <p:sp>
            <p:nvSpPr>
              <p:cNvPr id="33" name="AutoShape 18"/>
              <p:cNvSpPr>
                <a:spLocks noChangeArrowheads="1"/>
              </p:cNvSpPr>
              <p:nvPr/>
            </p:nvSpPr>
            <p:spPr bwMode="auto">
              <a:xfrm flipH="1">
                <a:off x="1773" y="1897"/>
                <a:ext cx="45" cy="91"/>
              </a:xfrm>
              <a:prstGeom prst="octagon">
                <a:avLst>
                  <a:gd name="adj" fmla="val 29287"/>
                </a:avLst>
              </a:prstGeom>
              <a:solidFill>
                <a:schemeClr val="bg1"/>
              </a:solidFill>
              <a:ln w="9525">
                <a:noFill/>
                <a:miter lim="800000"/>
                <a:headEnd/>
                <a:tailEnd/>
              </a:ln>
            </p:spPr>
            <p:txBody>
              <a:bodyPr wrap="none" anchor="ctr"/>
              <a:lstStyle/>
              <a:p>
                <a:endParaRPr lang="zh-TW" altLang="en-US" b="1"/>
              </a:p>
            </p:txBody>
          </p:sp>
          <p:sp>
            <p:nvSpPr>
              <p:cNvPr id="34" name="AutoShape 19"/>
              <p:cNvSpPr>
                <a:spLocks noChangeArrowheads="1"/>
              </p:cNvSpPr>
              <p:nvPr/>
            </p:nvSpPr>
            <p:spPr bwMode="auto">
              <a:xfrm flipH="1">
                <a:off x="776" y="1897"/>
                <a:ext cx="46" cy="91"/>
              </a:xfrm>
              <a:prstGeom prst="octagon">
                <a:avLst>
                  <a:gd name="adj" fmla="val 29287"/>
                </a:avLst>
              </a:prstGeom>
              <a:solidFill>
                <a:schemeClr val="bg1"/>
              </a:solidFill>
              <a:ln w="9525">
                <a:noFill/>
                <a:miter lim="800000"/>
                <a:headEnd/>
                <a:tailEnd/>
              </a:ln>
            </p:spPr>
            <p:txBody>
              <a:bodyPr wrap="none" anchor="ctr"/>
              <a:lstStyle/>
              <a:p>
                <a:endParaRPr lang="zh-TW" altLang="en-US" b="1"/>
              </a:p>
            </p:txBody>
          </p:sp>
          <p:sp>
            <p:nvSpPr>
              <p:cNvPr id="35" name="Text Box 20"/>
              <p:cNvSpPr txBox="1">
                <a:spLocks noChangeArrowheads="1"/>
              </p:cNvSpPr>
              <p:nvPr/>
            </p:nvSpPr>
            <p:spPr bwMode="gray">
              <a:xfrm>
                <a:off x="1108" y="1819"/>
                <a:ext cx="372" cy="243"/>
              </a:xfrm>
              <a:prstGeom prst="rect">
                <a:avLst/>
              </a:prstGeom>
              <a:noFill/>
              <a:ln w="9525">
                <a:noFill/>
                <a:miter lim="800000"/>
                <a:headEnd/>
                <a:tailEnd/>
              </a:ln>
            </p:spPr>
            <p:txBody>
              <a:bodyPr wrap="none">
                <a:spAutoFit/>
              </a:bodyPr>
              <a:lstStyle/>
              <a:p>
                <a:pPr algn="ctr" eaLnBrk="0" hangingPunct="0"/>
                <a:r>
                  <a:rPr lang="zh-TW" altLang="en-US" sz="1600" b="1" dirty="0">
                    <a:solidFill>
                      <a:schemeClr val="bg1"/>
                    </a:solidFill>
                    <a:latin typeface="微軟正黑體" panose="020B0604030504040204" pitchFamily="34" charset="-120"/>
                    <a:ea typeface="微軟正黑體" panose="020B0604030504040204" pitchFamily="34" charset="-120"/>
                  </a:rPr>
                  <a:t>初級</a:t>
                </a:r>
              </a:p>
            </p:txBody>
          </p:sp>
          <p:sp>
            <p:nvSpPr>
              <p:cNvPr id="36" name="Text Box 21"/>
              <p:cNvSpPr txBox="1">
                <a:spLocks noChangeArrowheads="1"/>
              </p:cNvSpPr>
              <p:nvPr/>
            </p:nvSpPr>
            <p:spPr bwMode="auto">
              <a:xfrm>
                <a:off x="624" y="2106"/>
                <a:ext cx="1344" cy="1651"/>
              </a:xfrm>
              <a:prstGeom prst="rect">
                <a:avLst/>
              </a:prstGeom>
              <a:noFill/>
              <a:ln w="9525">
                <a:noFill/>
                <a:miter lim="800000"/>
                <a:headEnd/>
                <a:tailEnd/>
              </a:ln>
            </p:spPr>
            <p:txBody>
              <a:bodyPr>
                <a:spAutoFit/>
              </a:bodyPr>
              <a:lstStyle/>
              <a:p>
                <a:r>
                  <a:rPr lang="zh-TW" altLang="en-US" b="1" u="sng" dirty="0">
                    <a:solidFill>
                      <a:srgbClr val="FF0066"/>
                    </a:solidFill>
                    <a:latin typeface="微軟正黑體" panose="020B0604030504040204" pitchFamily="34" charset="-120"/>
                    <a:ea typeface="微軟正黑體" panose="020B0604030504040204" pitchFamily="34" charset="-120"/>
                  </a:rPr>
                  <a:t>發展性預防輔導 </a:t>
                </a:r>
                <a:r>
                  <a:rPr lang="en-US" altLang="zh-TW" b="1" u="sng" dirty="0">
                    <a:solidFill>
                      <a:srgbClr val="FF0066"/>
                    </a:solidFill>
                    <a:latin typeface="微軟正黑體" panose="020B0604030504040204" pitchFamily="34" charset="-120"/>
                    <a:ea typeface="微軟正黑體" panose="020B0604030504040204" pitchFamily="34" charset="-120"/>
                  </a:rPr>
                  <a:t>--</a:t>
                </a:r>
                <a:r>
                  <a:rPr lang="zh-TW" altLang="en-US" dirty="0">
                    <a:ea typeface="標楷體" pitchFamily="65" charset="-120"/>
                  </a:rPr>
                  <a:t>全校性正向管教與校規、導師班級經營與班規、親師溝通、師生衝突處理、班級團體輔導、認輔工作、初級宣導活動</a:t>
                </a:r>
                <a:r>
                  <a:rPr lang="en-US" altLang="zh-TW" dirty="0">
                    <a:latin typeface="標楷體" pitchFamily="65" charset="-120"/>
                    <a:ea typeface="標楷體" pitchFamily="65" charset="-120"/>
                  </a:rPr>
                  <a:t>…</a:t>
                </a:r>
                <a:endParaRPr lang="en-US" altLang="zh-TW" dirty="0">
                  <a:ea typeface="標楷體" pitchFamily="65" charset="-120"/>
                </a:endParaRPr>
              </a:p>
            </p:txBody>
          </p:sp>
        </p:grpSp>
        <p:sp>
          <p:nvSpPr>
            <p:cNvPr id="29" name="Text Box 22"/>
            <p:cNvSpPr txBox="1">
              <a:spLocks noChangeArrowheads="1"/>
            </p:cNvSpPr>
            <p:nvPr/>
          </p:nvSpPr>
          <p:spPr bwMode="auto">
            <a:xfrm>
              <a:off x="2208" y="2010"/>
              <a:ext cx="1344" cy="1442"/>
            </a:xfrm>
            <a:prstGeom prst="rect">
              <a:avLst/>
            </a:prstGeom>
            <a:noFill/>
            <a:ln w="9525">
              <a:noFill/>
              <a:miter lim="800000"/>
              <a:headEnd/>
              <a:tailEnd/>
            </a:ln>
          </p:spPr>
          <p:txBody>
            <a:bodyPr>
              <a:spAutoFit/>
            </a:bodyPr>
            <a:lstStyle/>
            <a:p>
              <a:r>
                <a:rPr lang="zh-TW" altLang="en-US" b="1" u="sng" dirty="0">
                  <a:solidFill>
                    <a:srgbClr val="FF0066"/>
                  </a:solidFill>
                  <a:latin typeface="微軟正黑體" panose="020B0604030504040204" pitchFamily="34" charset="-120"/>
                  <a:ea typeface="微軟正黑體" panose="020B0604030504040204" pitchFamily="34" charset="-120"/>
                </a:rPr>
                <a:t>介入性預防輔導 </a:t>
              </a:r>
              <a:r>
                <a:rPr lang="en-US" altLang="zh-TW" b="1" u="sng" dirty="0">
                  <a:solidFill>
                    <a:srgbClr val="FF0066"/>
                  </a:solidFill>
                  <a:latin typeface="微軟正黑體" panose="020B0604030504040204" pitchFamily="34" charset="-120"/>
                  <a:ea typeface="微軟正黑體" panose="020B0604030504040204" pitchFamily="34" charset="-120"/>
                </a:rPr>
                <a:t>--</a:t>
              </a:r>
              <a:r>
                <a:rPr lang="zh-TW" altLang="en-US" dirty="0">
                  <a:latin typeface="標楷體" pitchFamily="65" charset="-120"/>
                  <a:ea typeface="標楷體" pitchFamily="65" charset="-120"/>
                </a:rPr>
                <a:t>含個案輔導、個案管理、心理測驗、團體輔導、輔導與特教合作模式、與家長及教師諮詢合作、 校內個案會議</a:t>
              </a:r>
              <a:r>
                <a:rPr lang="en-US" altLang="zh-TW" dirty="0">
                  <a:latin typeface="標楷體" pitchFamily="65" charset="-120"/>
                  <a:ea typeface="標楷體" pitchFamily="65" charset="-120"/>
                </a:rPr>
                <a:t>…</a:t>
              </a:r>
            </a:p>
          </p:txBody>
        </p:sp>
        <p:sp>
          <p:nvSpPr>
            <p:cNvPr id="30" name="Text Box 23"/>
            <p:cNvSpPr txBox="1">
              <a:spLocks noChangeArrowheads="1"/>
            </p:cNvSpPr>
            <p:nvPr/>
          </p:nvSpPr>
          <p:spPr bwMode="auto">
            <a:xfrm>
              <a:off x="3792" y="1674"/>
              <a:ext cx="1344" cy="750"/>
            </a:xfrm>
            <a:prstGeom prst="rect">
              <a:avLst/>
            </a:prstGeom>
            <a:noFill/>
            <a:ln w="9525">
              <a:noFill/>
              <a:miter lim="800000"/>
              <a:headEnd/>
              <a:tailEnd/>
            </a:ln>
          </p:spPr>
          <p:txBody>
            <a:bodyPr>
              <a:spAutoFit/>
            </a:bodyPr>
            <a:lstStyle/>
            <a:p>
              <a:r>
                <a:rPr lang="zh-TW" altLang="en-US" b="1" u="sng" dirty="0">
                  <a:solidFill>
                    <a:srgbClr val="FF0066"/>
                  </a:solidFill>
                  <a:latin typeface="微軟正黑體" panose="020B0604030504040204" pitchFamily="34" charset="-120"/>
                  <a:ea typeface="微軟正黑體" panose="020B0604030504040204" pitchFamily="34" charset="-120"/>
                </a:rPr>
                <a:t>處遇性預防輔導</a:t>
              </a:r>
              <a:r>
                <a:rPr lang="en-US" altLang="zh-TW" b="1" u="sng" dirty="0">
                  <a:solidFill>
                    <a:srgbClr val="FF0066"/>
                  </a:solidFill>
                  <a:latin typeface="微軟正黑體" panose="020B0604030504040204" pitchFamily="34" charset="-120"/>
                  <a:ea typeface="微軟正黑體" panose="020B0604030504040204" pitchFamily="34" charset="-120"/>
                </a:rPr>
                <a:t>--</a:t>
              </a:r>
              <a:r>
                <a:rPr lang="zh-TW" altLang="en-US" dirty="0">
                  <a:ea typeface="標楷體" pitchFamily="65" charset="-120"/>
                </a:rPr>
                <a:t>問題評估、資源運用、跨專業整合個案會議</a:t>
              </a:r>
              <a:r>
                <a:rPr lang="en-US" altLang="zh-TW" dirty="0">
                  <a:latin typeface="標楷體" pitchFamily="65" charset="-120"/>
                  <a:ea typeface="標楷體" pitchFamily="65" charset="-120"/>
                </a:rPr>
                <a:t>…</a:t>
              </a:r>
              <a:endParaRPr lang="en-US" altLang="zh-TW" dirty="0">
                <a:ea typeface="標楷體" pitchFamily="65" charset="-120"/>
              </a:endParaRPr>
            </a:p>
          </p:txBody>
        </p:sp>
      </p:grpSp>
    </p:spTree>
    <p:extLst>
      <p:ext uri="{BB962C8B-B14F-4D97-AF65-F5344CB8AC3E}">
        <p14:creationId xmlns:p14="http://schemas.microsoft.com/office/powerpoint/2010/main" val="39017756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21</a:t>
            </a:fld>
            <a:endParaRPr lang="zh-TW" altLang="en-US" dirty="0"/>
          </a:p>
        </p:txBody>
      </p:sp>
      <p:sp>
        <p:nvSpPr>
          <p:cNvPr id="13" name="文字方塊 12"/>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3"/>
                </a:solidFill>
                <a:latin typeface="微軟正黑體" panose="020B0604030504040204" pitchFamily="34" charset="-120"/>
                <a:ea typeface="微軟正黑體" panose="020B0604030504040204" pitchFamily="34" charset="-120"/>
                <a:sym typeface="Wingdings 2"/>
              </a:rPr>
              <a:t></a:t>
            </a:r>
            <a:r>
              <a:rPr lang="en-US" altLang="zh-TW" sz="2000" b="1" u="sng" dirty="0">
                <a:solidFill>
                  <a:schemeClr val="accent6"/>
                </a:solidFill>
                <a:latin typeface="Times New Roman" pitchFamily="18" charset="0"/>
              </a:rPr>
              <a:t> </a:t>
            </a:r>
            <a:r>
              <a:rPr lang="en-US" altLang="zh-TW" sz="2000" b="1" u="sng" dirty="0">
                <a:ln>
                  <a:solidFill>
                    <a:schemeClr val="accent6">
                      <a:lumMod val="75000"/>
                    </a:schemeClr>
                  </a:solidFill>
                </a:ln>
                <a:solidFill>
                  <a:schemeClr val="accent6"/>
                </a:solidFill>
                <a:latin typeface="Times New Roman" pitchFamily="18" charset="0"/>
              </a:rPr>
              <a:t>W</a:t>
            </a:r>
            <a:r>
              <a:rPr lang="en-US" altLang="zh-TW" sz="2000" b="1" u="sng" dirty="0">
                <a:ln>
                  <a:solidFill>
                    <a:schemeClr val="accent3">
                      <a:lumMod val="75000"/>
                    </a:schemeClr>
                  </a:solidFill>
                </a:ln>
                <a:solidFill>
                  <a:schemeClr val="accent3">
                    <a:lumMod val="60000"/>
                    <a:lumOff val="40000"/>
                  </a:schemeClr>
                </a:solidFill>
                <a:latin typeface="Times New Roman" pitchFamily="18" charset="0"/>
              </a:rPr>
              <a:t>I</a:t>
            </a:r>
            <a:r>
              <a:rPr lang="en-US" altLang="zh-TW" sz="2000" b="1" u="sng" dirty="0">
                <a:ln>
                  <a:solidFill>
                    <a:srgbClr val="00A8A4"/>
                  </a:solidFill>
                </a:ln>
                <a:solidFill>
                  <a:srgbClr val="01FFFF"/>
                </a:solidFill>
                <a:latin typeface="Times New Roman" pitchFamily="18" charset="0"/>
              </a:rPr>
              <a:t>S</a:t>
            </a:r>
            <a:r>
              <a:rPr lang="en-US" altLang="zh-TW" sz="2000" b="1" u="sng" dirty="0">
                <a:solidFill>
                  <a:srgbClr val="FF33CC"/>
                </a:solidFill>
                <a:latin typeface="Times New Roman" pitchFamily="18" charset="0"/>
              </a:rPr>
              <a:t>E</a:t>
            </a:r>
            <a:r>
              <a:rPr lang="en-US" altLang="zh-TW" sz="2000" b="1" u="sng" dirty="0">
                <a:solidFill>
                  <a:schemeClr val="accent1"/>
                </a:solidFill>
                <a:latin typeface="Times New Roman" pitchFamily="18" charset="0"/>
              </a:rPr>
              <a:t>R</a:t>
            </a:r>
            <a:r>
              <a:rPr lang="zh-TW" altLang="en-US" sz="2000" b="1" u="sng" dirty="0" smtClean="0">
                <a:solidFill>
                  <a:schemeClr val="accent3"/>
                </a:solidFill>
                <a:latin typeface="微軟正黑體" panose="020B0604030504040204" pitchFamily="34" charset="-120"/>
                <a:ea typeface="微軟正黑體" panose="020B0604030504040204" pitchFamily="34" charset="-120"/>
                <a:sym typeface="Wingdings 2"/>
              </a:rPr>
              <a:t>輔導人力分工</a:t>
            </a:r>
            <a:endParaRPr lang="zh-TW" altLang="en-US" sz="2000" b="1" u="sng" dirty="0">
              <a:solidFill>
                <a:schemeClr val="accent3"/>
              </a:solidFill>
              <a:latin typeface="微軟正黑體" panose="020B0604030504040204" pitchFamily="34" charset="-120"/>
              <a:ea typeface="微軟正黑體" panose="020B0604030504040204" pitchFamily="34" charset="-120"/>
            </a:endParaRPr>
          </a:p>
        </p:txBody>
      </p:sp>
      <p:graphicFrame>
        <p:nvGraphicFramePr>
          <p:cNvPr id="14" name="Group 61"/>
          <p:cNvGraphicFramePr>
            <a:graphicFrameLocks noGrp="1"/>
          </p:cNvGraphicFramePr>
          <p:nvPr>
            <p:ph idx="4294967295"/>
            <p:extLst>
              <p:ext uri="{D42A27DB-BD31-4B8C-83A1-F6EECF244321}">
                <p14:modId xmlns:p14="http://schemas.microsoft.com/office/powerpoint/2010/main" val="449965706"/>
              </p:ext>
            </p:extLst>
          </p:nvPr>
        </p:nvGraphicFramePr>
        <p:xfrm>
          <a:off x="251520" y="1196752"/>
          <a:ext cx="8569325" cy="4908158"/>
        </p:xfrm>
        <a:graphic>
          <a:graphicData uri="http://schemas.openxmlformats.org/drawingml/2006/table">
            <a:tbl>
              <a:tblPr/>
              <a:tblGrid>
                <a:gridCol w="2563837">
                  <a:extLst>
                    <a:ext uri="{9D8B030D-6E8A-4147-A177-3AD203B41FA5}">
                      <a16:colId xmlns:a16="http://schemas.microsoft.com/office/drawing/2014/main" val="20000"/>
                    </a:ext>
                  </a:extLst>
                </a:gridCol>
                <a:gridCol w="2044676">
                  <a:extLst>
                    <a:ext uri="{9D8B030D-6E8A-4147-A177-3AD203B41FA5}">
                      <a16:colId xmlns:a16="http://schemas.microsoft.com/office/drawing/2014/main" val="20001"/>
                    </a:ext>
                  </a:extLst>
                </a:gridCol>
                <a:gridCol w="2016125">
                  <a:extLst>
                    <a:ext uri="{9D8B030D-6E8A-4147-A177-3AD203B41FA5}">
                      <a16:colId xmlns:a16="http://schemas.microsoft.com/office/drawing/2014/main" val="20002"/>
                    </a:ext>
                  </a:extLst>
                </a:gridCol>
                <a:gridCol w="1944687">
                  <a:extLst>
                    <a:ext uri="{9D8B030D-6E8A-4147-A177-3AD203B41FA5}">
                      <a16:colId xmlns:a16="http://schemas.microsoft.com/office/drawing/2014/main" val="20003"/>
                    </a:ext>
                  </a:extLst>
                </a:gridCol>
              </a:tblGrid>
              <a:tr h="357573">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6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人員</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初級發展性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次級介入性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三級處遇性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extLst>
                  <a:ext uri="{0D108BD9-81ED-4DB2-BD59-A6C34878D82A}">
                    <a16:rowId xmlns:a16="http://schemas.microsoft.com/office/drawing/2014/main" val="10000"/>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校長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1"/>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輔導主任、組長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a:t>
                      </a:r>
                      <a:r>
                        <a:rPr kumimoji="0" lang="zh-TW" altLang="en-US" sz="2000" b="1" i="0" u="none" strike="noStrike" cap="none" normalizeH="0" baseline="0" dirty="0">
                          <a:ln>
                            <a:noFill/>
                          </a:ln>
                          <a:solidFill>
                            <a:srgbClr val="C00000"/>
                          </a:solidFill>
                          <a:effectLst/>
                          <a:latin typeface="微軟正黑體" panose="020B0604030504040204" pitchFamily="34" charset="-120"/>
                          <a:ea typeface="微軟正黑體" panose="020B0604030504040204" pitchFamily="34" charset="-120"/>
                        </a:rPr>
                        <a:t>執行</a:t>
                      </a: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extLst>
                  <a:ext uri="{0D108BD9-81ED-4DB2-BD59-A6C34878D82A}">
                    <a16:rowId xmlns:a16="http://schemas.microsoft.com/office/drawing/2014/main" val="10002"/>
                  </a:ext>
                </a:extLst>
              </a:tr>
              <a:tr h="495300">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學務主任、組長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3"/>
                  </a:ext>
                </a:extLst>
              </a:tr>
              <a:tr h="446953">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導師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extLst>
                  <a:ext uri="{0D108BD9-81ED-4DB2-BD59-A6C34878D82A}">
                    <a16:rowId xmlns:a16="http://schemas.microsoft.com/office/drawing/2014/main" val="10004"/>
                  </a:ext>
                </a:extLst>
              </a:tr>
              <a:tr h="536575">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7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綜合領域輔導專長教師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5"/>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認輔教師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extLst>
                  <a:ext uri="{0D108BD9-81ED-4DB2-BD59-A6C34878D82A}">
                    <a16:rowId xmlns:a16="http://schemas.microsoft.com/office/drawing/2014/main" val="10006"/>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其他教師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7"/>
                  </a:ext>
                </a:extLst>
              </a:tr>
              <a:tr h="43593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專兼任輔導教師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a:t>
                      </a:r>
                      <a:r>
                        <a:rPr kumimoji="0" lang="zh-TW" altLang="en-US" sz="2000" b="1" i="0" u="none" strike="noStrike" cap="none" normalizeH="0" baseline="0" dirty="0">
                          <a:ln>
                            <a:noFill/>
                          </a:ln>
                          <a:solidFill>
                            <a:srgbClr val="C00000"/>
                          </a:solidFill>
                          <a:effectLst/>
                          <a:latin typeface="微軟正黑體" panose="020B0604030504040204" pitchFamily="34" charset="-120"/>
                          <a:ea typeface="微軟正黑體" panose="020B0604030504040204" pitchFamily="34" charset="-120"/>
                        </a:rPr>
                        <a:t>執行</a:t>
                      </a: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extLst>
                  <a:ext uri="{0D108BD9-81ED-4DB2-BD59-A6C34878D82A}">
                    <a16:rowId xmlns:a16="http://schemas.microsoft.com/office/drawing/2014/main" val="10008"/>
                  </a:ext>
                </a:extLst>
              </a:tr>
              <a:tr h="570539">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專任專業輔導人員</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6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（心理師、社工師）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a:t>
                      </a:r>
                      <a:r>
                        <a:rPr kumimoji="0" lang="zh-TW" altLang="en-US" sz="2000" b="1" i="0" u="none" strike="noStrike" cap="none" normalizeH="0" baseline="0" dirty="0">
                          <a:ln>
                            <a:noFill/>
                          </a:ln>
                          <a:solidFill>
                            <a:srgbClr val="C00000"/>
                          </a:solidFill>
                          <a:effectLst/>
                          <a:latin typeface="微軟正黑體" panose="020B0604030504040204" pitchFamily="34" charset="-120"/>
                          <a:ea typeface="微軟正黑體" panose="020B0604030504040204" pitchFamily="34" charset="-120"/>
                        </a:rPr>
                        <a:t>執行</a:t>
                      </a: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9"/>
                  </a:ext>
                </a:extLst>
              </a:tr>
            </a:tbl>
          </a:graphicData>
        </a:graphic>
      </p:graphicFrame>
      <p:sp>
        <p:nvSpPr>
          <p:cNvPr id="2" name="矩形 1"/>
          <p:cNvSpPr/>
          <p:nvPr/>
        </p:nvSpPr>
        <p:spPr>
          <a:xfrm>
            <a:off x="107504" y="2060848"/>
            <a:ext cx="8784976" cy="504056"/>
          </a:xfrm>
          <a:prstGeom prst="rect">
            <a:avLst/>
          </a:prstGeom>
          <a:noFill/>
          <a:ln w="38100">
            <a:solidFill>
              <a:srgbClr val="FF006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131912" y="5013176"/>
            <a:ext cx="8784976" cy="432048"/>
          </a:xfrm>
          <a:prstGeom prst="rect">
            <a:avLst/>
          </a:prstGeom>
          <a:noFill/>
          <a:ln w="38100">
            <a:solidFill>
              <a:srgbClr val="FF006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p:cNvSpPr/>
          <p:nvPr/>
        </p:nvSpPr>
        <p:spPr>
          <a:xfrm>
            <a:off x="132904" y="5445224"/>
            <a:ext cx="8784976" cy="612180"/>
          </a:xfrm>
          <a:prstGeom prst="rect">
            <a:avLst/>
          </a:prstGeom>
          <a:solidFill>
            <a:srgbClr val="FFFF00">
              <a:alpha val="42000"/>
            </a:srgbClr>
          </a:solidFill>
          <a:ln w="38100">
            <a:solidFill>
              <a:srgbClr val="FF006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6761441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lgGrid">
          <a:fgClr>
            <a:schemeClr val="accent5">
              <a:lumMod val="75000"/>
            </a:schemeClr>
          </a:fgClr>
          <a:bgClr>
            <a:schemeClr val="bg1"/>
          </a:bgClr>
        </a:patt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sp>
        <p:nvSpPr>
          <p:cNvPr id="5" name="矩形 4"/>
          <p:cNvSpPr/>
          <p:nvPr/>
        </p:nvSpPr>
        <p:spPr>
          <a:xfrm>
            <a:off x="-28455" y="4010"/>
            <a:ext cx="81724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a:p>
        </p:txBody>
      </p:sp>
      <p:grpSp>
        <p:nvGrpSpPr>
          <p:cNvPr id="4" name="群組 3"/>
          <p:cNvGrpSpPr/>
          <p:nvPr/>
        </p:nvGrpSpPr>
        <p:grpSpPr>
          <a:xfrm>
            <a:off x="683568" y="6021288"/>
            <a:ext cx="2520280" cy="379312"/>
            <a:chOff x="683568" y="6021288"/>
            <a:chExt cx="2520280" cy="379312"/>
          </a:xfrm>
        </p:grpSpPr>
        <p:sp>
          <p:nvSpPr>
            <p:cNvPr id="7" name="橢圓 6"/>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橢圓 7"/>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843808" y="6036985"/>
              <a:ext cx="360040" cy="360040"/>
            </a:xfrm>
            <a:prstGeom prst="ellipse">
              <a:avLst/>
            </a:prstGeom>
            <a:solidFill>
              <a:srgbClr val="FFFFFF"/>
            </a:solidFill>
            <a:ln>
              <a:solidFill>
                <a:srgbClr val="FF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12" name="文字方塊 11"/>
          <p:cNvSpPr txBox="1"/>
          <p:nvPr/>
        </p:nvSpPr>
        <p:spPr>
          <a:xfrm>
            <a:off x="2673116" y="2842680"/>
            <a:ext cx="4779204" cy="584775"/>
          </a:xfrm>
          <a:prstGeom prst="rect">
            <a:avLst/>
          </a:prstGeom>
          <a:noFill/>
        </p:spPr>
        <p:txBody>
          <a:bodyPr wrap="square" rtlCol="0">
            <a:spAutoFit/>
          </a:bodyPr>
          <a:lstStyle/>
          <a:p>
            <a:pPr algn="r"/>
            <a:r>
              <a:rPr lang="en-US" altLang="zh-TW" sz="3200" dirty="0" smtClean="0">
                <a:solidFill>
                  <a:schemeClr val="bg1"/>
                </a:solidFill>
                <a:latin typeface="微軟正黑體" panose="020B0604030504040204" pitchFamily="34" charset="-120"/>
                <a:ea typeface="微軟正黑體" panose="020B0604030504040204" pitchFamily="34" charset="-120"/>
              </a:rPr>
              <a:t>PART Ⅳ  </a:t>
            </a:r>
            <a:r>
              <a:rPr lang="zh-TW" altLang="en-US" sz="3200" dirty="0" smtClean="0">
                <a:solidFill>
                  <a:schemeClr val="bg1"/>
                </a:solidFill>
                <a:latin typeface="微軟正黑體" panose="020B0604030504040204" pitchFamily="34" charset="-120"/>
                <a:ea typeface="微軟正黑體" panose="020B0604030504040204" pitchFamily="34" charset="-120"/>
              </a:rPr>
              <a:t>校園現場與案例</a:t>
            </a:r>
            <a:endParaRPr lang="zh-TW" altLang="en-US" sz="3200" dirty="0">
              <a:solidFill>
                <a:schemeClr val="bg1"/>
              </a:solidFill>
              <a:latin typeface="微軟正黑體" panose="020B0604030504040204" pitchFamily="34" charset="-120"/>
              <a:ea typeface="微軟正黑體" panose="020B0604030504040204" pitchFamily="34" charset="-120"/>
            </a:endParaRPr>
          </a:p>
        </p:txBody>
      </p:sp>
      <p:sp>
        <p:nvSpPr>
          <p:cNvPr id="14" name="Text Box 5"/>
          <p:cNvSpPr txBox="1">
            <a:spLocks noChangeArrowheads="1"/>
          </p:cNvSpPr>
          <p:nvPr/>
        </p:nvSpPr>
        <p:spPr bwMode="auto">
          <a:xfrm>
            <a:off x="-28455" y="5373216"/>
            <a:ext cx="8172400" cy="396875"/>
          </a:xfrm>
          <a:prstGeom prst="rect">
            <a:avLst/>
          </a:prstGeom>
          <a:pattFill prst="ltHorz">
            <a:fgClr>
              <a:schemeClr val="accent5">
                <a:lumMod val="40000"/>
                <a:lumOff val="60000"/>
              </a:schemeClr>
            </a:fgClr>
            <a:bgClr>
              <a:schemeClr val="accent5"/>
            </a:bgClr>
          </a:pattFill>
          <a:ln w="9525">
            <a:noFill/>
            <a:miter lim="800000"/>
            <a:headEnd/>
            <a:tailEnd/>
          </a:ln>
        </p:spPr>
        <p:txBody>
          <a:bodyPr wrap="square">
            <a:spAutoFit/>
          </a:bodyPr>
          <a:lstStyle/>
          <a:p>
            <a:pPr algn="r">
              <a:spcBef>
                <a:spcPct val="50000"/>
              </a:spcBef>
            </a:pPr>
            <a:r>
              <a:rPr lang="zh-TW" altLang="en-US" sz="2000" i="1" dirty="0">
                <a:solidFill>
                  <a:schemeClr val="bg1"/>
                </a:solidFill>
                <a:latin typeface="Microsoft YaHei" pitchFamily="34" charset="-122"/>
                <a:ea typeface="Microsoft YaHei" pitchFamily="34" charset="-122"/>
              </a:rPr>
              <a:t>◆投入才會深入，付出才會傑出</a:t>
            </a:r>
            <a:r>
              <a:rPr lang="en-US" altLang="zh-TW" sz="2000" i="1" dirty="0">
                <a:solidFill>
                  <a:schemeClr val="bg1"/>
                </a:solidFill>
                <a:latin typeface="Microsoft YaHei" pitchFamily="34" charset="-122"/>
                <a:ea typeface="Microsoft YaHei" pitchFamily="34" charset="-122"/>
              </a:rPr>
              <a:t>… </a:t>
            </a:r>
          </a:p>
        </p:txBody>
      </p:sp>
    </p:spTree>
    <p:extLst>
      <p:ext uri="{BB962C8B-B14F-4D97-AF65-F5344CB8AC3E}">
        <p14:creationId xmlns:p14="http://schemas.microsoft.com/office/powerpoint/2010/main" val="716404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字方塊 19"/>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Ⅳ  </a:t>
            </a:r>
            <a:r>
              <a:rPr lang="zh-TW" altLang="en-US" u="sng" dirty="0" smtClean="0">
                <a:solidFill>
                  <a:schemeClr val="bg1"/>
                </a:solidFill>
                <a:latin typeface="微軟正黑體" panose="020B0604030504040204" pitchFamily="34" charset="-120"/>
                <a:ea typeface="微軟正黑體" panose="020B0604030504040204" pitchFamily="34" charset="-120"/>
              </a:rPr>
              <a:t>校園現場與案例</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23</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 name="文字方塊 15"/>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行政編制 </a:t>
            </a:r>
            <a:r>
              <a:rPr lang="zh-TW" altLang="en-US" sz="2000" b="1" dirty="0" smtClean="0">
                <a:solidFill>
                  <a:schemeClr val="accent5"/>
                </a:solidFill>
                <a:latin typeface="微軟正黑體" panose="020B0604030504040204" pitchFamily="34" charset="-120"/>
                <a:ea typeface="微軟正黑體" panose="020B0604030504040204" pitchFamily="34" charset="-120"/>
                <a:sym typeface="Wingdings 2"/>
              </a:rPr>
              <a:t>    </a:t>
            </a:r>
            <a:endParaRPr lang="en-US" altLang="zh-TW" sz="2000" b="1" dirty="0">
              <a:solidFill>
                <a:srgbClr val="FF6699"/>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17" name="內容版面配置區 2"/>
          <p:cNvSpPr>
            <a:spLocks noGrp="1"/>
          </p:cNvSpPr>
          <p:nvPr>
            <p:ph idx="1"/>
          </p:nvPr>
        </p:nvSpPr>
        <p:spPr>
          <a:xfrm>
            <a:off x="971550" y="3141663"/>
            <a:ext cx="7786688" cy="3560762"/>
          </a:xfrm>
        </p:spPr>
        <p:txBody>
          <a:bodyPr>
            <a:normAutofit/>
          </a:bodyPr>
          <a:lstStyle/>
          <a:p>
            <a:pPr>
              <a:defRPr/>
            </a:pP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國小</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12</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班以下</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處</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組</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增列輔導組</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p>
          <a:p>
            <a:pPr>
              <a:defRPr/>
            </a:pP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國小</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13-24</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班編制</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處</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8</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組</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應含輔導組</a:t>
            </a:r>
            <a:r>
              <a:rPr lang="en-US" altLang="zh-TW" sz="24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p>
          <a:p>
            <a:pPr marL="0" indent="0" algn="ctr">
              <a:buFontTx/>
              <a:buNone/>
              <a:defRPr/>
            </a:pPr>
            <a:endParaRPr lang="en-US" altLang="zh-TW" sz="2400" b="0" dirty="0">
              <a:latin typeface="微軟正黑體" panose="020B0604030504040204" pitchFamily="34" charset="-120"/>
              <a:ea typeface="微軟正黑體" panose="020B0604030504040204" pitchFamily="34" charset="-120"/>
              <a:cs typeface="Times New Roman" panose="02020603050405020304" pitchFamily="18" charset="0"/>
            </a:endParaRPr>
          </a:p>
          <a:p>
            <a:pPr marL="0" indent="0">
              <a:buFontTx/>
              <a:buNone/>
              <a:defRPr/>
            </a:pPr>
            <a:r>
              <a:rPr lang="zh-TW" altLang="en-US" sz="2400" b="0" i="1" dirty="0">
                <a:solidFill>
                  <a:srgbClr val="669900"/>
                </a:solidFill>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2400" i="1" dirty="0">
                <a:solidFill>
                  <a:srgbClr val="66990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i="1" dirty="0">
                <a:solidFill>
                  <a:srgbClr val="669900"/>
                </a:solidFill>
                <a:latin typeface="微軟正黑體" panose="020B0604030504040204" pitchFamily="34" charset="-120"/>
                <a:ea typeface="微軟正黑體" panose="020B0604030504040204" pitchFamily="34" charset="-120"/>
                <a:cs typeface="Times New Roman" panose="02020603050405020304" pitchFamily="18" charset="0"/>
              </a:rPr>
              <a:t>腦海中有工作圖像嗎？</a:t>
            </a:r>
            <a:endParaRPr lang="en-US" altLang="zh-TW" sz="2400" i="1" dirty="0">
              <a:solidFill>
                <a:srgbClr val="669900"/>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9" name="矩形 1"/>
          <p:cNvSpPr>
            <a:spLocks noChangeArrowheads="1"/>
          </p:cNvSpPr>
          <p:nvPr/>
        </p:nvSpPr>
        <p:spPr bwMode="auto">
          <a:xfrm>
            <a:off x="1042988" y="1392238"/>
            <a:ext cx="6553200" cy="831850"/>
          </a:xfrm>
          <a:prstGeom prst="rect">
            <a:avLst/>
          </a:prstGeom>
          <a:solidFill>
            <a:srgbClr val="FF6600">
              <a:alpha val="32941"/>
            </a:srgbClr>
          </a:solidFill>
          <a:ln w="9525">
            <a:noFill/>
            <a:miter lim="800000"/>
            <a:headEnd/>
            <a:tailEnd/>
          </a:ln>
        </p:spPr>
        <p:txBody>
          <a:bodyPr>
            <a:spAutoFit/>
          </a:bodyPr>
          <a:lstStyle/>
          <a:p>
            <a:r>
              <a:rPr lang="zh-TW" altLang="en-US" sz="2400" dirty="0">
                <a:latin typeface="Times New Roman" pitchFamily="18" charset="0"/>
                <a:ea typeface="標楷體" pitchFamily="65" charset="-120"/>
                <a:cs typeface="Times New Roman" pitchFamily="18" charset="0"/>
              </a:rPr>
              <a:t>發文日期：中華民國</a:t>
            </a:r>
            <a:r>
              <a:rPr lang="en-US" altLang="zh-TW" sz="2400" dirty="0">
                <a:latin typeface="Times New Roman" pitchFamily="18" charset="0"/>
                <a:ea typeface="標楷體" pitchFamily="65" charset="-120"/>
                <a:cs typeface="Times New Roman" pitchFamily="18" charset="0"/>
              </a:rPr>
              <a:t>108</a:t>
            </a:r>
            <a:r>
              <a:rPr lang="zh-TW" altLang="en-US" sz="2400" dirty="0">
                <a:latin typeface="Times New Roman" pitchFamily="18" charset="0"/>
                <a:ea typeface="標楷體" pitchFamily="65" charset="-120"/>
                <a:cs typeface="Times New Roman" pitchFamily="18" charset="0"/>
              </a:rPr>
              <a:t>年</a:t>
            </a:r>
            <a:r>
              <a:rPr lang="en-US" altLang="zh-TW" sz="2400" dirty="0">
                <a:latin typeface="Times New Roman" pitchFamily="18" charset="0"/>
                <a:ea typeface="標楷體" pitchFamily="65" charset="-120"/>
                <a:cs typeface="Times New Roman" pitchFamily="18" charset="0"/>
              </a:rPr>
              <a:t>6</a:t>
            </a:r>
            <a:r>
              <a:rPr lang="zh-TW" altLang="en-US" sz="2400" dirty="0">
                <a:latin typeface="Times New Roman" pitchFamily="18" charset="0"/>
                <a:ea typeface="標楷體" pitchFamily="65" charset="-120"/>
                <a:cs typeface="Times New Roman" pitchFamily="18" charset="0"/>
              </a:rPr>
              <a:t>月</a:t>
            </a:r>
            <a:r>
              <a:rPr lang="en-US" altLang="zh-TW" sz="2400" dirty="0">
                <a:latin typeface="Times New Roman" pitchFamily="18" charset="0"/>
                <a:ea typeface="標楷體" pitchFamily="65" charset="-120"/>
                <a:cs typeface="Times New Roman" pitchFamily="18" charset="0"/>
              </a:rPr>
              <a:t>28</a:t>
            </a:r>
            <a:r>
              <a:rPr lang="zh-TW" altLang="en-US" sz="2400" dirty="0">
                <a:latin typeface="Times New Roman" pitchFamily="18" charset="0"/>
                <a:ea typeface="標楷體" pitchFamily="65" charset="-120"/>
                <a:cs typeface="Times New Roman" pitchFamily="18" charset="0"/>
              </a:rPr>
              <a:t>日</a:t>
            </a:r>
            <a:br>
              <a:rPr lang="zh-TW" altLang="en-US" sz="2400" dirty="0">
                <a:latin typeface="Times New Roman" pitchFamily="18" charset="0"/>
                <a:ea typeface="標楷體" pitchFamily="65" charset="-120"/>
                <a:cs typeface="Times New Roman" pitchFamily="18" charset="0"/>
              </a:rPr>
            </a:br>
            <a:r>
              <a:rPr lang="zh-TW" altLang="en-US" sz="2400" dirty="0">
                <a:latin typeface="Times New Roman" pitchFamily="18" charset="0"/>
                <a:ea typeface="標楷體" pitchFamily="65" charset="-120"/>
                <a:cs typeface="Times New Roman" pitchFamily="18" charset="0"/>
              </a:rPr>
              <a:t>發文字號：屏府教學字第</a:t>
            </a:r>
            <a:r>
              <a:rPr lang="en-US" altLang="zh-TW" sz="2400" dirty="0">
                <a:latin typeface="Times New Roman" pitchFamily="18" charset="0"/>
                <a:ea typeface="標楷體" pitchFamily="65" charset="-120"/>
                <a:cs typeface="Times New Roman" pitchFamily="18" charset="0"/>
              </a:rPr>
              <a:t>10821059000</a:t>
            </a:r>
            <a:r>
              <a:rPr lang="zh-TW" altLang="en-US" sz="2400" dirty="0">
                <a:latin typeface="Times New Roman" pitchFamily="18" charset="0"/>
                <a:ea typeface="標楷體" pitchFamily="65" charset="-120"/>
                <a:cs typeface="Times New Roman" pitchFamily="18" charset="0"/>
              </a:rPr>
              <a:t>號</a:t>
            </a:r>
          </a:p>
        </p:txBody>
      </p:sp>
      <p:sp>
        <p:nvSpPr>
          <p:cNvPr id="21" name="直線圖說文字 1 20"/>
          <p:cNvSpPr/>
          <p:nvPr/>
        </p:nvSpPr>
        <p:spPr bwMode="auto">
          <a:xfrm>
            <a:off x="6300788" y="5445125"/>
            <a:ext cx="1944687" cy="576263"/>
          </a:xfrm>
          <a:prstGeom prst="borderCallout1">
            <a:avLst>
              <a:gd name="adj1" fmla="val 18750"/>
              <a:gd name="adj2" fmla="val -8333"/>
              <a:gd name="adj3" fmla="val -35650"/>
              <a:gd name="adj4" fmla="val -35356"/>
            </a:avLst>
          </a:prstGeom>
          <a:solidFill>
            <a:srgbClr val="99CCFF"/>
          </a:solidFill>
          <a:ln w="28575" cap="flat" cmpd="sng" algn="ctr">
            <a:solidFill>
              <a:srgbClr val="333399"/>
            </a:solidFill>
            <a:prstDash val="solid"/>
            <a:round/>
            <a:headEnd type="none" w="med" len="med"/>
            <a:tailEnd type="none" w="med" len="med"/>
          </a:ln>
          <a:effectLst>
            <a:prstShdw prst="shdw12">
              <a:schemeClr val="bg2">
                <a:alpha val="50000"/>
              </a:schemeClr>
            </a:prstShdw>
          </a:effectLst>
        </p:spPr>
        <p:txBody>
          <a:bodyPr wrap="none" lIns="90000" tIns="46800" rIns="90000" bIns="46800" anchor="ctr"/>
          <a:lstStyle/>
          <a:p>
            <a:pPr eaLnBrk="0" hangingPunct="0">
              <a:defRPr/>
            </a:pPr>
            <a:r>
              <a:rPr lang="zh-TW" altLang="en-US" sz="2400" dirty="0">
                <a:latin typeface="微軟正黑體" panose="020B0604030504040204" pitchFamily="34" charset="-120"/>
                <a:ea typeface="微軟正黑體" panose="020B0604030504040204" pitchFamily="34" charset="-120"/>
              </a:rPr>
              <a:t>盤點</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哪些？</a:t>
            </a:r>
          </a:p>
        </p:txBody>
      </p:sp>
    </p:spTree>
    <p:extLst>
      <p:ext uri="{BB962C8B-B14F-4D97-AF65-F5344CB8AC3E}">
        <p14:creationId xmlns:p14="http://schemas.microsoft.com/office/powerpoint/2010/main" val="116775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字方塊 19"/>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Ⅳ  </a:t>
            </a:r>
            <a:r>
              <a:rPr lang="zh-TW" altLang="en-US" u="sng" dirty="0" smtClean="0">
                <a:solidFill>
                  <a:schemeClr val="bg1"/>
                </a:solidFill>
                <a:latin typeface="微軟正黑體" panose="020B0604030504040204" pitchFamily="34" charset="-120"/>
                <a:ea typeface="微軟正黑體" panose="020B0604030504040204" pitchFamily="34" charset="-120"/>
              </a:rPr>
              <a:t>校園現場與案例</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24</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文字方塊 1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一般視角</a:t>
            </a:r>
            <a:r>
              <a:rPr lang="zh-TW" altLang="en-US" sz="2000" b="1" u="sng" dirty="0">
                <a:solidFill>
                  <a:schemeClr val="accent5"/>
                </a:solidFill>
                <a:latin typeface="微軟正黑體" panose="020B0604030504040204" pitchFamily="34" charset="-120"/>
                <a:ea typeface="微軟正黑體" panose="020B0604030504040204" pitchFamily="34" charset="-120"/>
                <a:sym typeface="Wingdings 2"/>
              </a:rPr>
              <a:t> </a:t>
            </a:r>
            <a:r>
              <a:rPr lang="zh-TW" altLang="en-US" sz="2000" b="1" dirty="0">
                <a:solidFill>
                  <a:schemeClr val="accent5"/>
                </a:solidFill>
                <a:latin typeface="微軟正黑體" panose="020B0604030504040204" pitchFamily="34" charset="-120"/>
                <a:ea typeface="微軟正黑體" panose="020B0604030504040204" pitchFamily="34" charset="-120"/>
                <a:sym typeface="Wingdings 2"/>
              </a:rPr>
              <a:t>     </a:t>
            </a:r>
            <a:endParaRPr lang="en-US" altLang="zh-TW" sz="2000" b="1" dirty="0">
              <a:solidFill>
                <a:srgbClr val="FF6699"/>
              </a:solidFill>
              <a:latin typeface="Times New Roman" panose="02020603050405020304" pitchFamily="18" charset="0"/>
              <a:ea typeface="微軟正黑體" panose="020B0604030504040204" pitchFamily="34" charset="-120"/>
              <a:cs typeface="Times New Roman" panose="02020603050405020304" pitchFamily="18" charset="0"/>
            </a:endParaRPr>
          </a:p>
        </p:txBody>
      </p:sp>
      <p:graphicFrame>
        <p:nvGraphicFramePr>
          <p:cNvPr id="16" name="內容版面配置區 4"/>
          <p:cNvGraphicFramePr>
            <a:graphicFrameLocks noGrp="1"/>
          </p:cNvGraphicFramePr>
          <p:nvPr>
            <p:ph idx="1"/>
            <p:extLst>
              <p:ext uri="{D42A27DB-BD31-4B8C-83A1-F6EECF244321}">
                <p14:modId xmlns:p14="http://schemas.microsoft.com/office/powerpoint/2010/main" val="2522304873"/>
              </p:ext>
            </p:extLst>
          </p:nvPr>
        </p:nvGraphicFramePr>
        <p:xfrm>
          <a:off x="348644" y="1490885"/>
          <a:ext cx="8229600" cy="4713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內容版面配置區 2"/>
          <p:cNvSpPr txBox="1">
            <a:spLocks/>
          </p:cNvSpPr>
          <p:nvPr/>
        </p:nvSpPr>
        <p:spPr>
          <a:xfrm>
            <a:off x="611560" y="931409"/>
            <a:ext cx="8229600"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TW" altLang="en-US" sz="2800" b="1" dirty="0" smtClean="0">
                <a:solidFill>
                  <a:srgbClr val="FF6699"/>
                </a:solidFill>
                <a:latin typeface="微軟正黑體" panose="020B0604030504040204" pitchFamily="34" charset="-120"/>
                <a:ea typeface="微軟正黑體" panose="020B0604030504040204" pitchFamily="34" charset="-120"/>
              </a:rPr>
              <a:t>一般行政與教師</a:t>
            </a:r>
            <a:r>
              <a:rPr lang="zh-TW" altLang="en-US" sz="2800" b="1" dirty="0" smtClean="0">
                <a:solidFill>
                  <a:srgbClr val="FF6699"/>
                </a:solidFill>
                <a:latin typeface="微軟正黑體" panose="020B0604030504040204" pitchFamily="34" charset="-120"/>
                <a:ea typeface="微軟正黑體" panose="020B0604030504040204" pitchFamily="34" charset="-120"/>
                <a:sym typeface="Wingdings"/>
              </a:rPr>
              <a:t></a:t>
            </a:r>
            <a:r>
              <a:rPr lang="zh-TW" altLang="en-US" sz="2800" b="1" dirty="0" smtClean="0">
                <a:solidFill>
                  <a:srgbClr val="FF6699"/>
                </a:solidFill>
                <a:latin typeface="微軟正黑體" panose="020B0604030504040204" pitchFamily="34" charset="-120"/>
                <a:ea typeface="微軟正黑體" panose="020B0604030504040204" pitchFamily="34" charset="-120"/>
              </a:rPr>
              <a:t>輔導人員</a:t>
            </a:r>
            <a:endParaRPr lang="zh-TW" altLang="zh-TW" sz="2800" b="1" dirty="0">
              <a:solidFill>
                <a:srgbClr val="FF6699"/>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89254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25</a:t>
            </a:fld>
            <a:endParaRPr lang="zh-TW" altLang="en-US" dirty="0"/>
          </a:p>
        </p:txBody>
      </p:sp>
      <p:sp>
        <p:nvSpPr>
          <p:cNvPr id="20" name="文字方塊 19"/>
          <p:cNvSpPr txBox="1"/>
          <p:nvPr/>
        </p:nvSpPr>
        <p:spPr>
          <a:xfrm>
            <a:off x="107504" y="75982"/>
            <a:ext cx="2880320" cy="338554"/>
          </a:xfrm>
          <a:prstGeom prst="rect">
            <a:avLst/>
          </a:prstGeom>
          <a:noFill/>
        </p:spPr>
        <p:txBody>
          <a:bodyPr wrap="square" rtlCol="0">
            <a:spAutoFit/>
          </a:bodyPr>
          <a:lstStyle/>
          <a:p>
            <a:r>
              <a:rPr lang="en-US" altLang="zh-TW" sz="1600" u="sng" dirty="0" smtClean="0">
                <a:solidFill>
                  <a:schemeClr val="bg1"/>
                </a:solidFill>
                <a:latin typeface="微軟正黑體" panose="020B0604030504040204" pitchFamily="34" charset="-120"/>
                <a:ea typeface="微軟正黑體" panose="020B0604030504040204" pitchFamily="34" charset="-120"/>
              </a:rPr>
              <a:t>PART </a:t>
            </a:r>
            <a:r>
              <a:rPr lang="en-US" altLang="zh-TW" sz="1600" u="sng" dirty="0">
                <a:solidFill>
                  <a:schemeClr val="bg1"/>
                </a:solidFill>
                <a:latin typeface="微軟正黑體" panose="020B0604030504040204" pitchFamily="34" charset="-120"/>
                <a:ea typeface="微軟正黑體" panose="020B0604030504040204" pitchFamily="34" charset="-120"/>
              </a:rPr>
              <a:t>Ⅳ  </a:t>
            </a:r>
            <a:r>
              <a:rPr lang="zh-TW" altLang="en-US" sz="1600" u="sng" dirty="0" smtClean="0">
                <a:solidFill>
                  <a:schemeClr val="bg1"/>
                </a:solidFill>
                <a:latin typeface="微軟正黑體" panose="020B0604030504040204" pitchFamily="34" charset="-120"/>
                <a:ea typeface="微軟正黑體" panose="020B0604030504040204" pitchFamily="34" charset="-120"/>
              </a:rPr>
              <a:t>輔導人員的角色任務</a:t>
            </a:r>
            <a:endParaRPr lang="zh-TW" altLang="en-US" sz="1600" u="sng" dirty="0">
              <a:solidFill>
                <a:schemeClr val="bg1"/>
              </a:solidFill>
              <a:latin typeface="微軟正黑體" panose="020B0604030504040204" pitchFamily="34" charset="-120"/>
              <a:ea typeface="微軟正黑體" panose="020B0604030504040204" pitchFamily="34" charset="-12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 name="文字方塊 17"/>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輔導人員視角</a:t>
            </a:r>
            <a:r>
              <a:rPr lang="zh-TW" altLang="en-US" sz="2000" b="1" u="sng" dirty="0">
                <a:solidFill>
                  <a:schemeClr val="accent5"/>
                </a:solidFill>
                <a:latin typeface="微軟正黑體" panose="020B0604030504040204" pitchFamily="34" charset="-120"/>
                <a:ea typeface="微軟正黑體" panose="020B0604030504040204" pitchFamily="34" charset="-120"/>
                <a:sym typeface="Wingdings 2"/>
              </a:rPr>
              <a:t> </a:t>
            </a:r>
            <a:r>
              <a:rPr lang="zh-TW" altLang="en-US" sz="2000" b="1" dirty="0">
                <a:solidFill>
                  <a:schemeClr val="accent5"/>
                </a:solidFill>
                <a:latin typeface="微軟正黑體" panose="020B0604030504040204" pitchFamily="34" charset="-120"/>
                <a:ea typeface="微軟正黑體" panose="020B0604030504040204" pitchFamily="34" charset="-120"/>
                <a:sym typeface="Wingdings 2"/>
              </a:rPr>
              <a:t>     </a:t>
            </a:r>
            <a:endParaRPr lang="en-US" altLang="zh-TW" sz="2000" b="1" dirty="0">
              <a:solidFill>
                <a:srgbClr val="FF6699"/>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
        <p:nvSpPr>
          <p:cNvPr id="21" name="內容版面配置區 2"/>
          <p:cNvSpPr txBox="1">
            <a:spLocks/>
          </p:cNvSpPr>
          <p:nvPr/>
        </p:nvSpPr>
        <p:spPr>
          <a:xfrm>
            <a:off x="611560" y="931409"/>
            <a:ext cx="8229600"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TW" altLang="en-US" sz="2800" b="1" dirty="0" smtClean="0">
                <a:solidFill>
                  <a:srgbClr val="FF6699"/>
                </a:solidFill>
                <a:latin typeface="微軟正黑體" panose="020B0604030504040204" pitchFamily="34" charset="-120"/>
                <a:ea typeface="微軟正黑體" panose="020B0604030504040204" pitchFamily="34" charset="-120"/>
              </a:rPr>
              <a:t>輔導人員</a:t>
            </a:r>
            <a:r>
              <a:rPr lang="en-US" altLang="zh-TW" sz="2800" b="1" dirty="0" smtClean="0">
                <a:solidFill>
                  <a:srgbClr val="FF6699"/>
                </a:solidFill>
                <a:latin typeface="微軟正黑體" panose="020B0604030504040204" pitchFamily="34" charset="-120"/>
                <a:ea typeface="微軟正黑體" panose="020B0604030504040204" pitchFamily="34" charset="-120"/>
                <a:sym typeface="Wingdings"/>
              </a:rPr>
              <a:t></a:t>
            </a:r>
            <a:r>
              <a:rPr lang="zh-TW" altLang="en-US" sz="2800" b="1" dirty="0" smtClean="0">
                <a:solidFill>
                  <a:srgbClr val="FF6699"/>
                </a:solidFill>
                <a:latin typeface="微軟正黑體" panose="020B0604030504040204" pitchFamily="34" charset="-120"/>
                <a:ea typeface="微軟正黑體" panose="020B0604030504040204" pitchFamily="34" charset="-120"/>
              </a:rPr>
              <a:t>一般行政與教師</a:t>
            </a:r>
            <a:endParaRPr lang="zh-TW" altLang="zh-TW" sz="2800" b="1" dirty="0">
              <a:solidFill>
                <a:srgbClr val="FF6699"/>
              </a:solidFill>
              <a:latin typeface="微軟正黑體" panose="020B0604030504040204" pitchFamily="34" charset="-120"/>
              <a:ea typeface="微軟正黑體" panose="020B0604030504040204" pitchFamily="34" charset="-120"/>
            </a:endParaRPr>
          </a:p>
        </p:txBody>
      </p:sp>
      <p:graphicFrame>
        <p:nvGraphicFramePr>
          <p:cNvPr id="22" name="內容版面配置區 4"/>
          <p:cNvGraphicFramePr>
            <a:graphicFrameLocks noGrp="1"/>
          </p:cNvGraphicFramePr>
          <p:nvPr>
            <p:ph idx="1"/>
            <p:extLst>
              <p:ext uri="{D42A27DB-BD31-4B8C-83A1-F6EECF244321}">
                <p14:modId xmlns:p14="http://schemas.microsoft.com/office/powerpoint/2010/main" val="1937134607"/>
              </p:ext>
            </p:extLst>
          </p:nvPr>
        </p:nvGraphicFramePr>
        <p:xfrm>
          <a:off x="348644" y="1490885"/>
          <a:ext cx="8229600" cy="4713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5744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 name="文字方塊 15"/>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輔導行政視角</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sp>
        <p:nvSpPr>
          <p:cNvPr id="19" name="內容版面配置區 2"/>
          <p:cNvSpPr>
            <a:spLocks noGrp="1"/>
          </p:cNvSpPr>
          <p:nvPr>
            <p:ph idx="1"/>
          </p:nvPr>
        </p:nvSpPr>
        <p:spPr>
          <a:xfrm>
            <a:off x="720941" y="1545570"/>
            <a:ext cx="7200900" cy="4822825"/>
          </a:xfrm>
          <a:solidFill>
            <a:schemeClr val="bg1"/>
          </a:solidFill>
        </p:spPr>
        <p:txBody>
          <a:bodyPr/>
          <a:lstStyle/>
          <a:p>
            <a:pPr marL="365125" indent="-282575" eaLnBrk="1" hangingPunct="1">
              <a:defRPr/>
            </a:pPr>
            <a:r>
              <a:rPr lang="zh-TW" altLang="en-US" sz="2600" b="1" dirty="0">
                <a:solidFill>
                  <a:srgbClr val="669900"/>
                </a:solidFill>
                <a:latin typeface="Times New Roman" panose="02020603050405020304" pitchFamily="18" charset="0"/>
                <a:ea typeface="標楷體" panose="03000509000000000000" pitchFamily="65" charset="-120"/>
                <a:cs typeface="Times New Roman" panose="02020603050405020304" pitchFamily="18" charset="0"/>
              </a:rPr>
              <a:t>學校應視學生身心狀況及需求，提供發展性輔導、介入性輔導或處遇性輔導之三級輔導。</a:t>
            </a:r>
            <a:endParaRPr lang="en-US" altLang="zh-TW" sz="2600" b="1" dirty="0">
              <a:solidFill>
                <a:srgbClr val="669900"/>
              </a:solidFill>
              <a:latin typeface="Times New Roman" panose="02020603050405020304" pitchFamily="18" charset="0"/>
              <a:ea typeface="標楷體" panose="03000509000000000000" pitchFamily="65" charset="-120"/>
              <a:cs typeface="Times New Roman" panose="02020603050405020304" pitchFamily="18" charset="0"/>
            </a:endParaRPr>
          </a:p>
          <a:p>
            <a:pPr marL="365125" indent="-282575" eaLnBrk="1" hangingPunct="1">
              <a:defRPr/>
            </a:pPr>
            <a:r>
              <a:rPr lang="zh-TW" altLang="en-US" sz="2600" b="1" dirty="0">
                <a:solidFill>
                  <a:schemeClr val="bg1">
                    <a:lumMod val="50000"/>
                  </a:schemeClr>
                </a:solidFill>
                <a:latin typeface="Times New Roman" panose="02020603050405020304" pitchFamily="18" charset="0"/>
                <a:ea typeface="標楷體" panose="03000509000000000000" pitchFamily="65" charset="-120"/>
                <a:cs typeface="Times New Roman" panose="02020603050405020304" pitchFamily="18" charset="0"/>
              </a:rPr>
              <a:t>高級中等以下學校之專責單位或專責人員遇有中途輟學、長期缺課、中途離校、身心障礙、特殊境遇、文化或經濟弱勢及其他明顯有輔導需求之學生，應主動提供輔導資源。</a:t>
            </a:r>
            <a:endParaRPr lang="en-US" altLang="zh-TW" sz="2600" b="1" dirty="0">
              <a:solidFill>
                <a:schemeClr val="bg1">
                  <a:lumMod val="50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365125" indent="-282575" eaLnBrk="1" hangingPunct="1">
              <a:defRPr/>
            </a:pPr>
            <a:r>
              <a:rPr lang="zh-TW" altLang="en-US" sz="2600" b="1" dirty="0">
                <a:solidFill>
                  <a:schemeClr val="accent5">
                    <a:lumMod val="75000"/>
                  </a:schemeClr>
                </a:solidFill>
                <a:latin typeface="Times New Roman" panose="02020603050405020304" pitchFamily="18" charset="0"/>
                <a:ea typeface="標楷體" panose="03000509000000000000" pitchFamily="65" charset="-120"/>
                <a:cs typeface="Times New Roman" panose="02020603050405020304" pitchFamily="18" charset="0"/>
              </a:rPr>
              <a:t>學校應由專責單位或專責人員推動學生輔導工作，掌理學生資料蒐集、處理及利用，學生智力、性向、人格等測驗之實施，學生興趣成就及志願之調查、輔導及諮商之進行等事項。</a:t>
            </a:r>
            <a:endParaRPr lang="en-US" altLang="zh-TW" sz="2600" b="1" dirty="0">
              <a:solidFill>
                <a:schemeClr val="accent5">
                  <a:lumMod val="7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lgn="r" eaLnBrk="1" hangingPunct="1">
              <a:buFontTx/>
              <a:buNone/>
              <a:defRPr/>
            </a:pPr>
            <a:endParaRPr lang="en-US" altLang="zh-TW" sz="1600" b="1"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lgn="r" eaLnBrk="1" hangingPunct="1">
              <a:buFontTx/>
              <a:buNone/>
              <a:defRPr/>
            </a:pPr>
            <a:r>
              <a:rPr lang="en-US" altLang="zh-TW"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學生輔導法</a:t>
            </a:r>
            <a:r>
              <a:rPr lang="en-US" altLang="zh-TW"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--§6</a:t>
            </a:r>
            <a:r>
              <a:rPr lang="zh-TW" altLang="en-US"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7</a:t>
            </a:r>
            <a:r>
              <a:rPr lang="zh-TW" altLang="en-US"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a:solidFill>
                  <a:srgbClr val="996633"/>
                </a:solidFill>
                <a:latin typeface="微軟正黑體" panose="020B0604030504040204" pitchFamily="34" charset="-120"/>
                <a:ea typeface="微軟正黑體" panose="020B0604030504040204" pitchFamily="34" charset="-120"/>
                <a:cs typeface="Times New Roman" panose="02020603050405020304" pitchFamily="18" charset="0"/>
              </a:rPr>
              <a:t>9】</a:t>
            </a:r>
          </a:p>
        </p:txBody>
      </p:sp>
      <p:sp>
        <p:nvSpPr>
          <p:cNvPr id="20" name="內容版面配置區 2"/>
          <p:cNvSpPr txBox="1">
            <a:spLocks/>
          </p:cNvSpPr>
          <p:nvPr/>
        </p:nvSpPr>
        <p:spPr>
          <a:xfrm>
            <a:off x="611560" y="931409"/>
            <a:ext cx="8229600"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TW" altLang="en-US" sz="2800" b="1" dirty="0" smtClean="0">
                <a:solidFill>
                  <a:srgbClr val="FF6699"/>
                </a:solidFill>
                <a:latin typeface="微軟正黑體" panose="020B0604030504040204" pitchFamily="34" charset="-120"/>
                <a:ea typeface="微軟正黑體" panose="020B0604030504040204" pitchFamily="34" charset="-120"/>
              </a:rPr>
              <a:t>依法作為</a:t>
            </a:r>
            <a:r>
              <a:rPr lang="en-US" altLang="zh-TW" sz="2800" b="1" dirty="0" smtClean="0">
                <a:solidFill>
                  <a:srgbClr val="FF6699"/>
                </a:solidFill>
                <a:latin typeface="微軟正黑體" panose="020B0604030504040204" pitchFamily="34" charset="-120"/>
                <a:ea typeface="微軟正黑體" panose="020B0604030504040204" pitchFamily="34" charset="-120"/>
              </a:rPr>
              <a:t>-</a:t>
            </a:r>
            <a:r>
              <a:rPr lang="zh-TW" altLang="en-US" sz="2800" b="1" dirty="0" smtClean="0">
                <a:solidFill>
                  <a:srgbClr val="FF6699"/>
                </a:solidFill>
                <a:latin typeface="微軟正黑體" panose="020B0604030504040204" pitchFamily="34" charset="-120"/>
                <a:ea typeface="微軟正黑體" panose="020B0604030504040204" pitchFamily="34" charset="-120"/>
              </a:rPr>
              <a:t>盤點</a:t>
            </a:r>
            <a:r>
              <a:rPr lang="zh-TW" altLang="en-US" sz="2800" b="1" dirty="0">
                <a:solidFill>
                  <a:srgbClr val="FF6699"/>
                </a:solidFill>
                <a:latin typeface="微軟正黑體" panose="020B0604030504040204" pitchFamily="34" charset="-120"/>
                <a:ea typeface="微軟正黑體" panose="020B0604030504040204" pitchFamily="34" charset="-120"/>
              </a:rPr>
              <a:t>相關</a:t>
            </a:r>
            <a:r>
              <a:rPr lang="zh-TW" altLang="en-US" sz="2800" b="1" dirty="0" smtClean="0">
                <a:solidFill>
                  <a:srgbClr val="FF6699"/>
                </a:solidFill>
                <a:latin typeface="微軟正黑體" panose="020B0604030504040204" pitchFamily="34" charset="-120"/>
                <a:ea typeface="微軟正黑體" panose="020B0604030504040204" pitchFamily="34" charset="-120"/>
              </a:rPr>
              <a:t>法律之規定</a:t>
            </a:r>
            <a:endParaRPr lang="zh-TW" altLang="zh-TW" sz="2800" b="1" dirty="0">
              <a:solidFill>
                <a:srgbClr val="FF6699"/>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633414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3"/>
          <p:cNvSpPr>
            <a:spLocks noGrp="1"/>
          </p:cNvSpPr>
          <p:nvPr>
            <p:ph type="sldNum" sz="quarter" idx="12"/>
          </p:nvPr>
        </p:nvSpPr>
        <p:spPr/>
        <p:txBody>
          <a:bodyPr/>
          <a:lstStyle/>
          <a:p>
            <a:fld id="{73DA0BB7-265A-403C-9275-D587AB510EDC}" type="slidenum">
              <a:rPr lang="zh-TW" altLang="en-US" smtClean="0"/>
              <a:t>27</a:t>
            </a:fld>
            <a:endParaRPr lang="zh-TW" altLang="en-US" dirty="0"/>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0"/>
            <a:ext cx="9144000" cy="6858000"/>
          </a:xfrm>
          <a:prstGeom prst="rect">
            <a:avLst/>
          </a:prstGeom>
        </p:spPr>
      </p:pic>
      <p:sp>
        <p:nvSpPr>
          <p:cNvPr id="17" name="文字方塊 16"/>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輔導行政視角</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sp>
        <p:nvSpPr>
          <p:cNvPr id="19" name="內容版面配置區 2"/>
          <p:cNvSpPr>
            <a:spLocks noGrp="1"/>
          </p:cNvSpPr>
          <p:nvPr>
            <p:ph idx="1"/>
          </p:nvPr>
        </p:nvSpPr>
        <p:spPr>
          <a:xfrm>
            <a:off x="684213" y="1196975"/>
            <a:ext cx="7775575" cy="4968875"/>
          </a:xfrm>
        </p:spPr>
        <p:txBody>
          <a:bodyPr>
            <a:normAutofit lnSpcReduction="10000"/>
          </a:bodyPr>
          <a:lstStyle/>
          <a:p>
            <a:pPr marL="365125" indent="-282575" eaLnBrk="1" hangingPunct="1">
              <a:defRPr/>
            </a:pPr>
            <a:r>
              <a:rPr lang="zh-TW" altLang="en-US" sz="2600" b="1" dirty="0">
                <a:solidFill>
                  <a:schemeClr val="accent5">
                    <a:lumMod val="75000"/>
                  </a:schemeClr>
                </a:solidFill>
                <a:latin typeface="Times New Roman" panose="02020603050405020304" pitchFamily="18" charset="0"/>
                <a:ea typeface="微軟正黑體" panose="020B0604030504040204" pitchFamily="34" charset="-120"/>
                <a:cs typeface="Times New Roman" panose="02020603050405020304" pitchFamily="18" charset="0"/>
              </a:rPr>
              <a:t>高級中等以下學校應設</a:t>
            </a:r>
            <a:r>
              <a:rPr lang="zh-TW" altLang="en-US" sz="2600" b="1" dirty="0">
                <a:solidFill>
                  <a:srgbClr val="FF0066"/>
                </a:solidFill>
                <a:latin typeface="Times New Roman" panose="02020603050405020304" pitchFamily="18" charset="0"/>
                <a:ea typeface="微軟正黑體" panose="020B0604030504040204" pitchFamily="34" charset="-120"/>
                <a:cs typeface="Times New Roman" panose="02020603050405020304" pitchFamily="18" charset="0"/>
              </a:rPr>
              <a:t>學生輔導工作委員會</a:t>
            </a:r>
            <a:r>
              <a:rPr lang="zh-TW" altLang="en-US" sz="2600" b="1" dirty="0">
                <a:solidFill>
                  <a:schemeClr val="accent5">
                    <a:lumMod val="75000"/>
                  </a:schemeClr>
                </a:solidFill>
                <a:latin typeface="Times New Roman" panose="02020603050405020304" pitchFamily="18" charset="0"/>
                <a:ea typeface="微軟正黑體" panose="020B0604030504040204" pitchFamily="34" charset="-120"/>
                <a:cs typeface="Times New Roman" panose="02020603050405020304" pitchFamily="18" charset="0"/>
              </a:rPr>
              <a:t>，其任務如下：</a:t>
            </a:r>
            <a:endParaRPr lang="en-US" altLang="zh-TW" sz="2600" b="1" dirty="0">
              <a:solidFill>
                <a:schemeClr val="accent5">
                  <a:lumMod val="7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一、統整學校各單位相關資源，訂定學生輔導工作計</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       畫，落實並檢視其實施成果。</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二、規劃或辦理學生、教職員工及家長學生輔導工作</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       相關活動。</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三、結合學生家長及民間資源，推動學生輔導工作。</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四、其他有關學生輔導工作推展事項。</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endParaRPr lang="en-US" altLang="zh-TW" sz="2400" dirty="0" smtClean="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eaLnBrk="1" hangingPunct="1">
              <a:buFontTx/>
              <a:buNone/>
              <a:defRPr/>
            </a:pPr>
            <a:r>
              <a:rPr lang="zh-TW" altLang="en-US" sz="2400" dirty="0" smtClean="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前項</a:t>
            </a: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學生輔導工作委員會置主任委員一人，由校長兼任之，</a:t>
            </a:r>
            <a:r>
              <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rPr>
              <a:t>任一性別委員人數不得少於委員總額三分之一。</a:t>
            </a:r>
            <a:endParaRPr lang="en-US" altLang="zh-TW" sz="2400" dirty="0">
              <a:solidFill>
                <a:schemeClr val="tx1">
                  <a:lumMod val="65000"/>
                  <a:lumOff val="35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a:p>
            <a:pPr marL="482600" lvl="1" indent="0" algn="ctr" eaLnBrk="1" hangingPunct="1">
              <a:buFontTx/>
              <a:buNone/>
              <a:defRPr/>
            </a:pPr>
            <a:r>
              <a:rPr lang="en-US" altLang="zh-TW" sz="1600" dirty="0">
                <a:solidFill>
                  <a:srgbClr val="996633"/>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1600" dirty="0">
                <a:solidFill>
                  <a:srgbClr val="996633"/>
                </a:solidFill>
                <a:latin typeface="Times New Roman" panose="02020603050405020304" pitchFamily="18" charset="0"/>
                <a:ea typeface="微軟正黑體" panose="020B0604030504040204" pitchFamily="34" charset="-120"/>
                <a:cs typeface="Times New Roman" panose="02020603050405020304" pitchFamily="18" charset="0"/>
              </a:rPr>
              <a:t>學生輔導法</a:t>
            </a:r>
            <a:r>
              <a:rPr lang="en-US" altLang="zh-TW" sz="1600" dirty="0">
                <a:solidFill>
                  <a:srgbClr val="996633"/>
                </a:solidFill>
                <a:latin typeface="Times New Roman" panose="02020603050405020304" pitchFamily="18" charset="0"/>
                <a:ea typeface="微軟正黑體" panose="020B0604030504040204" pitchFamily="34" charset="-120"/>
                <a:cs typeface="Times New Roman" panose="02020603050405020304" pitchFamily="18" charset="0"/>
              </a:rPr>
              <a:t>--§8】</a:t>
            </a:r>
          </a:p>
          <a:p>
            <a:pPr marL="482600" lvl="1" indent="0" eaLnBrk="1" hangingPunct="1">
              <a:buFontTx/>
              <a:buNone/>
              <a:defRPr/>
            </a:pPr>
            <a:endParaRPr lang="en-US" altLang="zh-TW" sz="2600" dirty="0">
              <a:solidFill>
                <a:schemeClr val="bg1">
                  <a:lumMod val="50000"/>
                </a:schemeClr>
              </a:solidFill>
              <a:latin typeface="Times New Roman" panose="02020603050405020304" pitchFamily="18" charset="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4333981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28</a:t>
            </a:fld>
            <a:endParaRPr lang="zh-TW" altLang="en-US" dirty="0"/>
          </a:p>
        </p:txBody>
      </p:sp>
      <p:sp>
        <p:nvSpPr>
          <p:cNvPr id="15" name="文字方塊 1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輔導教師工作規範</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sp>
        <p:nvSpPr>
          <p:cNvPr id="16" name="內容版面配置區 2"/>
          <p:cNvSpPr>
            <a:spLocks noGrp="1"/>
          </p:cNvSpPr>
          <p:nvPr>
            <p:ph idx="1"/>
          </p:nvPr>
        </p:nvSpPr>
        <p:spPr>
          <a:xfrm>
            <a:off x="808831" y="2060848"/>
            <a:ext cx="7345363" cy="3600772"/>
          </a:xfrm>
        </p:spPr>
        <p:txBody>
          <a:bodyPr>
            <a:normAutofit fontScale="92500" lnSpcReduction="10000"/>
          </a:bodyPr>
          <a:lstStyle/>
          <a:p>
            <a:pPr marL="82550" indent="0" eaLnBrk="1" hangingPunct="1">
              <a:buFontTx/>
              <a:buNone/>
              <a:defRPr/>
            </a:pPr>
            <a:r>
              <a:rPr lang="zh-TW" altLang="en-US" sz="2600" dirty="0">
                <a:solidFill>
                  <a:schemeClr val="tx1">
                    <a:lumMod val="65000"/>
                    <a:lumOff val="35000"/>
                  </a:schemeClr>
                </a:solidFill>
                <a:latin typeface="微軟正黑體" panose="020B0604030504040204" pitchFamily="34" charset="-120"/>
                <a:ea typeface="微軟正黑體" panose="020B0604030504040204" pitchFamily="34" charset="-120"/>
                <a:sym typeface="Wingdings 2"/>
              </a:rPr>
              <a:t></a:t>
            </a:r>
            <a:r>
              <a:rPr lang="zh-TW" altLang="en-US" sz="2600" dirty="0">
                <a:solidFill>
                  <a:schemeClr val="tx1">
                    <a:lumMod val="65000"/>
                    <a:lumOff val="35000"/>
                  </a:schemeClr>
                </a:solidFill>
                <a:latin typeface="微軟正黑體" panose="020B0604030504040204" pitchFamily="34" charset="-120"/>
                <a:ea typeface="微軟正黑體" panose="020B0604030504040204" pitchFamily="34" charset="-120"/>
              </a:rPr>
              <a:t>輔導教師之</a:t>
            </a:r>
            <a:r>
              <a:rPr lang="zh-TW" altLang="en-US" sz="2600" dirty="0">
                <a:solidFill>
                  <a:srgbClr val="CC0066"/>
                </a:solidFill>
                <a:latin typeface="微軟正黑體" panose="020B0604030504040204" pitchFamily="34" charset="-120"/>
                <a:ea typeface="微軟正黑體" panose="020B0604030504040204" pitchFamily="34" charset="-120"/>
              </a:rPr>
              <a:t>減授課原則</a:t>
            </a:r>
            <a:r>
              <a:rPr lang="zh-TW" altLang="en-US" sz="2600" dirty="0">
                <a:solidFill>
                  <a:schemeClr val="tx1">
                    <a:lumMod val="65000"/>
                    <a:lumOff val="35000"/>
                  </a:schemeClr>
                </a:solidFill>
                <a:latin typeface="微軟正黑體" panose="020B0604030504040204" pitchFamily="34" charset="-120"/>
                <a:ea typeface="微軟正黑體" panose="020B0604030504040204" pitchFamily="34" charset="-120"/>
              </a:rPr>
              <a:t>如下： </a:t>
            </a:r>
          </a:p>
          <a:p>
            <a:pPr marL="917575" lvl="1" indent="-514350" eaLnBrk="1" hangingPunct="1">
              <a:buFont typeface="Wingdings" pitchFamily="2" charset="2"/>
              <a:buNone/>
              <a:defRPr/>
            </a:pPr>
            <a:endParaRPr lang="en-US" altLang="zh-TW" sz="1400" dirty="0">
              <a:solidFill>
                <a:srgbClr val="996633"/>
              </a:solidFill>
              <a:latin typeface="微軟正黑體" panose="020B0604030504040204" pitchFamily="34" charset="-120"/>
              <a:ea typeface="微軟正黑體" panose="020B0604030504040204" pitchFamily="34" charset="-120"/>
            </a:endParaRPr>
          </a:p>
          <a:p>
            <a:pPr marL="720000" lvl="1" indent="-514350" eaLnBrk="1" hangingPunct="1">
              <a:buFont typeface="Wingdings" pitchFamily="2" charset="2"/>
              <a:buNone/>
              <a:defRPr/>
            </a:pPr>
            <a:r>
              <a:rPr lang="en-US" altLang="en-US" sz="2800"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專任輔導教師</a:t>
            </a:r>
            <a:r>
              <a:rPr lang="zh-TW" altLang="en-US" sz="2800" u="sng"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不排課</a:t>
            </a:r>
            <a:r>
              <a:rPr lang="zh-TW" altLang="en-US" sz="2800"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或</a:t>
            </a:r>
            <a:r>
              <a:rPr lang="zh-TW" altLang="en-US" sz="2800" u="sng" dirty="0">
                <a:solidFill>
                  <a:srgbClr val="0070C0"/>
                </a:solidFill>
                <a:latin typeface="Times New Roman" panose="02020603050405020304" pitchFamily="18" charset="0"/>
                <a:ea typeface="標楷體" panose="03000509000000000000" pitchFamily="65" charset="-120"/>
                <a:cs typeface="Times New Roman" panose="02020603050405020304" pitchFamily="18" charset="0"/>
              </a:rPr>
              <a:t>比照</a:t>
            </a:r>
            <a:r>
              <a:rPr lang="zh-TW" altLang="en-US" sz="2800" u="sng"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教師兼</a:t>
            </a:r>
            <a:r>
              <a:rPr lang="zh-TW" altLang="en-US" sz="2800" u="sng" dirty="0" smtClean="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主任</a:t>
            </a:r>
            <a:r>
              <a:rPr lang="zh-TW" altLang="en-US" sz="2800" dirty="0" smtClean="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之授課</a:t>
            </a:r>
            <a:endParaRPr lang="en-US" altLang="zh-TW" sz="2800" dirty="0" smtClean="0">
              <a:solidFill>
                <a:srgbClr val="996633"/>
              </a:solidFill>
              <a:latin typeface="Times New Roman" panose="02020603050405020304" pitchFamily="18" charset="0"/>
              <a:ea typeface="標楷體" panose="03000509000000000000" pitchFamily="65" charset="-120"/>
              <a:cs typeface="Times New Roman" panose="02020603050405020304" pitchFamily="18" charset="0"/>
            </a:endParaRPr>
          </a:p>
          <a:p>
            <a:pPr marL="720000" lvl="1" indent="-514350" eaLnBrk="1" hangingPunct="1">
              <a:buFont typeface="Wingdings" pitchFamily="2" charset="2"/>
              <a:buNone/>
              <a:defRPr/>
            </a:pPr>
            <a:r>
              <a:rPr lang="zh-TW" altLang="en-US"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dirty="0" smtClean="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基本</a:t>
            </a:r>
            <a:r>
              <a:rPr lang="zh-TW" altLang="en-US" sz="2800"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節數排課，並不得超鐘點</a:t>
            </a:r>
            <a:r>
              <a:rPr lang="zh-TW" altLang="en-US" sz="2800" dirty="0" smtClean="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及兼</a:t>
            </a:r>
            <a:r>
              <a:rPr lang="zh-TW" altLang="en-US" sz="2800"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rPr>
              <a:t>、代課。</a:t>
            </a:r>
            <a:endParaRPr lang="en-US" altLang="zh-TW" sz="2800" dirty="0">
              <a:solidFill>
                <a:srgbClr val="996633"/>
              </a:solidFill>
              <a:latin typeface="Times New Roman" panose="02020603050405020304" pitchFamily="18" charset="0"/>
              <a:ea typeface="標楷體" panose="03000509000000000000" pitchFamily="65" charset="-120"/>
              <a:cs typeface="Times New Roman" panose="02020603050405020304" pitchFamily="18" charset="0"/>
            </a:endParaRPr>
          </a:p>
          <a:p>
            <a:pPr marL="720000" lvl="1" indent="-514350" eaLnBrk="1" hangingPunct="1">
              <a:buFontTx/>
              <a:buNone/>
              <a:defRPr/>
            </a:pPr>
            <a:r>
              <a:rPr lang="en-US" altLang="en-US"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兼任輔導教師在國民小學每週減授</a:t>
            </a:r>
            <a:r>
              <a:rPr lang="en-US" altLang="zh-TW"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2</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節至 </a:t>
            </a:r>
            <a:r>
              <a:rPr lang="en-US" altLang="zh-TW"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4</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節</a:t>
            </a:r>
            <a:r>
              <a:rPr lang="zh-TW" altLang="en-US"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endParaRPr>
          </a:p>
          <a:p>
            <a:pPr marL="720000" lvl="1" indent="-514350" eaLnBrk="1" hangingPunct="1">
              <a:buFontTx/>
              <a:buNone/>
              <a:defRPr/>
            </a:pPr>
            <a:r>
              <a:rPr lang="zh-TW" altLang="en-US"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在</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國民中學每週減授</a:t>
            </a:r>
            <a:r>
              <a:rPr lang="en-US" altLang="zh-TW"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8</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節至</a:t>
            </a:r>
            <a:r>
              <a:rPr lang="en-US" altLang="zh-TW"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10</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節，並不得超</a:t>
            </a:r>
            <a:r>
              <a:rPr lang="zh-TW" altLang="en-US"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鐘</a:t>
            </a:r>
            <a:endParaRPr lang="en-US" altLang="zh-TW"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endParaRPr>
          </a:p>
          <a:p>
            <a:pPr marL="720000" lvl="1" indent="-514350" eaLnBrk="1" hangingPunct="1">
              <a:buFontTx/>
              <a:buNone/>
              <a:defRPr/>
            </a:pPr>
            <a:r>
              <a:rPr lang="zh-TW" altLang="en-US"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點</a:t>
            </a:r>
            <a:r>
              <a:rPr lang="zh-TW" altLang="en-US" sz="280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及兼、代課為原則</a:t>
            </a:r>
            <a:r>
              <a:rPr lang="zh-TW" altLang="en-US" sz="2800" dirty="0">
                <a:solidFill>
                  <a:srgbClr val="008000"/>
                </a:solidFill>
                <a:latin typeface="微軟正黑體" panose="020B0604030504040204" pitchFamily="34" charset="-120"/>
                <a:ea typeface="微軟正黑體" panose="020B0604030504040204" pitchFamily="34" charset="-120"/>
              </a:rPr>
              <a:t>。</a:t>
            </a:r>
            <a:endParaRPr lang="en-US" altLang="zh-TW" sz="2800" dirty="0">
              <a:solidFill>
                <a:srgbClr val="008000"/>
              </a:solidFill>
              <a:latin typeface="微軟正黑體" panose="020B0604030504040204" pitchFamily="34" charset="-120"/>
              <a:ea typeface="微軟正黑體" panose="020B0604030504040204" pitchFamily="34" charset="-120"/>
            </a:endParaRPr>
          </a:p>
          <a:p>
            <a:pPr marL="720000" lvl="1" indent="-514350" algn="r" eaLnBrk="1" hangingPunct="1">
              <a:buFontTx/>
              <a:buNone/>
              <a:defRPr/>
            </a:pPr>
            <a:endParaRPr lang="en-US" altLang="zh-TW" sz="16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917575" lvl="1" indent="-514350" algn="r" eaLnBrk="1" hangingPunct="1">
              <a:buFontTx/>
              <a:buNone/>
              <a:defRPr/>
            </a:pPr>
            <a:r>
              <a:rPr lang="zh-TW" altLang="zh-TW" sz="1600"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V.S.</a:t>
            </a:r>
            <a:r>
              <a:rPr lang="en-US"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105</a:t>
            </a:r>
            <a:r>
              <a:rPr lang="zh-TW"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8</a:t>
            </a:r>
            <a:r>
              <a:rPr lang="zh-TW"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國民中小學教師授課節數訂定基準</a:t>
            </a:r>
            <a:r>
              <a:rPr lang="en-US" altLang="zh-TW"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i="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不超過</a:t>
            </a:r>
            <a:r>
              <a:rPr lang="en-US" altLang="zh-TW" sz="1600"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 </a:t>
            </a:r>
          </a:p>
          <a:p>
            <a:pPr marL="917575" lvl="1" indent="-514350" algn="r" eaLnBrk="1" hangingPunct="1">
              <a:buFontTx/>
              <a:buNone/>
              <a:defRPr/>
            </a:pPr>
            <a:r>
              <a:rPr lang="zh-TW" altLang="zh-TW" sz="16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108</a:t>
            </a:r>
            <a:r>
              <a:rPr lang="zh-TW"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01</a:t>
            </a:r>
            <a:r>
              <a:rPr lang="zh-TW"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28</a:t>
            </a:r>
            <a:r>
              <a:rPr lang="zh-TW"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日屏府</a:t>
            </a:r>
            <a:r>
              <a:rPr lang="zh-TW" altLang="en-US"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特</a:t>
            </a:r>
            <a:r>
              <a:rPr lang="zh-TW"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教字第</a:t>
            </a:r>
            <a:r>
              <a:rPr lang="en-US"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10800952700</a:t>
            </a:r>
            <a:r>
              <a:rPr lang="zh-TW" altLang="zh-TW"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號函</a:t>
            </a:r>
            <a:r>
              <a:rPr lang="zh-TW" altLang="en-US" sz="16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修正</a:t>
            </a:r>
            <a:r>
              <a:rPr lang="en-US" altLang="zh-TW" sz="16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8" name="標題 1"/>
          <p:cNvSpPr txBox="1">
            <a:spLocks/>
          </p:cNvSpPr>
          <p:nvPr/>
        </p:nvSpPr>
        <p:spPr bwMode="auto">
          <a:xfrm>
            <a:off x="395288" y="1124744"/>
            <a:ext cx="8172450" cy="647700"/>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2pPr>
            <a:lvl3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3pPr>
            <a:lvl4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4pPr>
            <a:lvl5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5pPr>
            <a:lvl6pPr marL="4572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6pPr>
            <a:lvl7pPr marL="9144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7pPr>
            <a:lvl8pPr marL="13716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8pPr>
            <a:lvl9pPr marL="18288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9pPr>
          </a:lstStyle>
          <a:p>
            <a:pPr eaLnBrk="1" hangingPunct="1">
              <a:defRPr/>
            </a:pP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屏東縣國民中小學</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輔導</a:t>
            </a:r>
            <a:r>
              <a:rPr lang="zh-TW" altLang="zh-TW" sz="2800" kern="0" dirty="0" smtClean="0">
                <a:solidFill>
                  <a:schemeClr val="accent5">
                    <a:lumMod val="75000"/>
                  </a:schemeClr>
                </a:solidFill>
                <a:latin typeface="微軟正黑體" panose="020B0604030504040204" pitchFamily="34" charset="-120"/>
                <a:ea typeface="微軟正黑體" panose="020B0604030504040204" pitchFamily="34" charset="-120"/>
              </a:rPr>
              <a:t>教師</a:t>
            </a: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工作</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規範</a:t>
            </a:r>
            <a:r>
              <a:rPr lang="en-US" altLang="zh-TW" sz="180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800" kern="0" dirty="0" smtClean="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1/4</a:t>
            </a:r>
            <a:endParaRPr lang="zh-TW" altLang="en-US" sz="1800" b="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9054852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a:solidFill>
                  <a:schemeClr val="accent5"/>
                </a:solidFill>
                <a:latin typeface="微軟正黑體" panose="020B0604030504040204" pitchFamily="34" charset="-120"/>
                <a:ea typeface="微軟正黑體" panose="020B0604030504040204" pitchFamily="34" charset="-120"/>
                <a:sym typeface="Wingdings 2"/>
              </a:rPr>
              <a:t>輔導教師工作規範</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sp>
        <p:nvSpPr>
          <p:cNvPr id="6" name="內容版面配置區 2"/>
          <p:cNvSpPr>
            <a:spLocks noGrp="1"/>
          </p:cNvSpPr>
          <p:nvPr>
            <p:ph idx="1"/>
          </p:nvPr>
        </p:nvSpPr>
        <p:spPr>
          <a:xfrm>
            <a:off x="539553" y="1628775"/>
            <a:ext cx="8136136" cy="4392513"/>
          </a:xfrm>
        </p:spPr>
        <p:txBody>
          <a:bodyPr>
            <a:normAutofit fontScale="25000" lnSpcReduction="20000"/>
          </a:bodyPr>
          <a:lstStyle/>
          <a:p>
            <a:pPr marL="82550" indent="0" eaLnBrk="1" hangingPunct="1">
              <a:buFontTx/>
              <a:buNone/>
            </a:pPr>
            <a:r>
              <a:rPr lang="zh-TW" altLang="en-US"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sym typeface="Wingdings 2" pitchFamily="18" charset="2"/>
              </a:rPr>
              <a:t></a:t>
            </a:r>
            <a:r>
              <a:rPr lang="zh-TW" altLang="en-US"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rPr>
              <a:t>專、兼任輔導教師之</a:t>
            </a:r>
            <a:r>
              <a:rPr lang="zh-TW" altLang="en-US" sz="9600" dirty="0" smtClean="0">
                <a:solidFill>
                  <a:srgbClr val="CC0066"/>
                </a:solidFill>
                <a:latin typeface="微軟正黑體" panose="020B0604030504040204" pitchFamily="34" charset="-120"/>
                <a:ea typeface="微軟正黑體" panose="020B0604030504040204" pitchFamily="34" charset="-120"/>
                <a:cs typeface="Times New Roman" pitchFamily="18" charset="0"/>
              </a:rPr>
              <a:t>工作內容</a:t>
            </a:r>
            <a:r>
              <a:rPr lang="zh-TW" altLang="en-US"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rPr>
              <a:t>如下：</a:t>
            </a:r>
            <a:endParaRPr lang="en-US" altLang="zh-TW"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endParaRPr>
          </a:p>
          <a:p>
            <a:pPr marL="82550" indent="0" eaLnBrk="1" hangingPunct="1">
              <a:buFontTx/>
              <a:buNone/>
            </a:pPr>
            <a:endParaRPr lang="en-US" altLang="zh-TW" sz="1400" dirty="0" smtClean="0">
              <a:solidFill>
                <a:srgbClr val="595959"/>
              </a:solidFill>
              <a:latin typeface="微軟正黑體" panose="020B0604030504040204" pitchFamily="34" charset="-120"/>
              <a:ea typeface="微軟正黑體" panose="020B0604030504040204" pitchFamily="34" charset="-120"/>
              <a:cs typeface="Times New Roman"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1.</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教育部訂定之學校三級預防輔導模式，</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專任輔導教師</a:t>
            </a:r>
            <a:r>
              <a:rPr lang="zh-TW" altLang="en-US"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及</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兼任輔導教師</a:t>
            </a:r>
            <a:endParaRPr lang="en-US"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以負責</a:t>
            </a:r>
            <a:r>
              <a:rPr lang="zh-TW" altLang="en-US"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初、</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二級預防工作為原則</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endPar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2.</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協助規劃</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全校心理衛生活動及輔導活動相關課程</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含提供學生學習及</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生涯輔導</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3.</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協助規劃</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親職教育活動及教師輔導知能訓練</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含心理衛生課程</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4.</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評估學生或班級需求，實施班級輔導或團體輔導；班級輔導視班級需</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求提供，小團體輔導每學期至少一至二團。</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5.</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實施</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個別輔導，撰寫並建立個案紀錄及相關資料，依需要進行個案</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之</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家庭</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訪視與約談。每週服務個案數在專任輔導教師以 八至十二</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人為</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原則</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，兼任輔導教師以實際減授課時數除以二所得之人數為原則。</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6.</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對於</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高關懷學生及中輟學生，由</a:t>
            </a:r>
            <a:r>
              <a:rPr lang="zh-TW" altLang="zh-TW" sz="8000" u="sng" dirty="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專任輔導教師</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進行家庭會談及追蹤</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輔</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導</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7.</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辦理個別與團體心理測驗之施測及解釋。</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FontTx/>
              <a:buAutoNum type="arabicPeriod" startAt="5"/>
            </a:pPr>
            <a:endParaRPr lang="en-US" altLang="zh-TW" sz="2400" dirty="0">
              <a:solidFill>
                <a:srgbClr val="993300"/>
              </a:solidFill>
              <a:latin typeface="Times New Roman" pitchFamily="18" charset="0"/>
              <a:cs typeface="Times New Roman" pitchFamily="18" charset="0"/>
            </a:endParaRPr>
          </a:p>
          <a:p>
            <a:pPr marL="917575" lvl="1" indent="-514350" algn="ctr" eaLnBrk="1" hangingPunct="1">
              <a:buFontTx/>
              <a:buNone/>
            </a:pPr>
            <a:r>
              <a:rPr lang="zh-TW" altLang="zh-TW" sz="6000"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a:t>
            </a:r>
            <a:r>
              <a:rPr lang="en-US"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108</a:t>
            </a:r>
            <a:r>
              <a:rPr lang="zh-TW"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年</a:t>
            </a:r>
            <a:r>
              <a:rPr lang="en-US"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01</a:t>
            </a:r>
            <a:r>
              <a:rPr lang="zh-TW"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月</a:t>
            </a:r>
            <a:r>
              <a:rPr lang="en-US"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28</a:t>
            </a:r>
            <a:r>
              <a:rPr lang="zh-TW"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日屏府</a:t>
            </a:r>
            <a:r>
              <a:rPr lang="zh-TW" altLang="en-US"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特</a:t>
            </a:r>
            <a:r>
              <a:rPr lang="zh-TW"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教字第</a:t>
            </a:r>
            <a:r>
              <a:rPr lang="en-US"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10800952700</a:t>
            </a:r>
            <a:r>
              <a:rPr lang="zh-TW" altLang="zh-TW"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號函</a:t>
            </a:r>
            <a:r>
              <a:rPr lang="zh-TW" altLang="en-US" sz="6000" i="1"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修正</a:t>
            </a:r>
            <a:r>
              <a:rPr lang="en-US" altLang="zh-TW" sz="6000" dirty="0" smtClean="0">
                <a:solidFill>
                  <a:srgbClr val="7030A0"/>
                </a:solidFill>
                <a:latin typeface="Times New Roman" panose="02020603050405020304" pitchFamily="18" charset="0"/>
                <a:ea typeface="微軟正黑體" panose="020B0604030504040204" pitchFamily="34" charset="-120"/>
                <a:cs typeface="Times New Roman" panose="02020603050405020304" pitchFamily="18" charset="0"/>
              </a:rPr>
              <a:t>】</a:t>
            </a:r>
            <a:r>
              <a:rPr lang="zh-TW" altLang="en-US" sz="6000" dirty="0" smtClean="0">
                <a:latin typeface="Times New Roman" panose="02020603050405020304" pitchFamily="18" charset="0"/>
                <a:ea typeface="微軟正黑體" panose="020B0604030504040204" pitchFamily="34" charset="-120"/>
                <a:cs typeface="Times New Roman" panose="02020603050405020304" pitchFamily="18" charset="0"/>
              </a:rPr>
              <a:t> </a:t>
            </a:r>
          </a:p>
          <a:p>
            <a:pPr marL="82550" indent="0">
              <a:buFontTx/>
              <a:buNone/>
            </a:pPr>
            <a:endParaRPr lang="en-US" altLang="zh-TW" sz="6000" dirty="0" smtClean="0">
              <a:solidFill>
                <a:srgbClr val="669900"/>
              </a:solidFill>
              <a:latin typeface="微軟正黑體" panose="020B0604030504040204" pitchFamily="34" charset="-120"/>
              <a:ea typeface="微軟正黑體" panose="020B0604030504040204" pitchFamily="34" charset="-120"/>
              <a:cs typeface="Times New Roman" pitchFamily="18" charset="0"/>
            </a:endParaRPr>
          </a:p>
          <a:p>
            <a:pPr marL="82550" indent="0">
              <a:buFontTx/>
              <a:buNone/>
            </a:pPr>
            <a:r>
              <a:rPr lang="zh-TW" altLang="en-US" sz="6000" dirty="0" smtClean="0">
                <a:latin typeface="微軟正黑體" panose="020B0604030504040204" pitchFamily="34" charset="-120"/>
                <a:ea typeface="微軟正黑體" panose="020B0604030504040204" pitchFamily="34" charset="-120"/>
                <a:cs typeface="Times New Roman" pitchFamily="18" charset="0"/>
              </a:rPr>
              <a:t> </a:t>
            </a:r>
          </a:p>
        </p:txBody>
      </p:sp>
      <p:sp>
        <p:nvSpPr>
          <p:cNvPr id="7" name="標題 1"/>
          <p:cNvSpPr txBox="1">
            <a:spLocks/>
          </p:cNvSpPr>
          <p:nvPr/>
        </p:nvSpPr>
        <p:spPr bwMode="auto">
          <a:xfrm>
            <a:off x="395288" y="893763"/>
            <a:ext cx="8172450" cy="647700"/>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2pPr>
            <a:lvl3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3pPr>
            <a:lvl4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4pPr>
            <a:lvl5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5pPr>
            <a:lvl6pPr marL="4572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6pPr>
            <a:lvl7pPr marL="9144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7pPr>
            <a:lvl8pPr marL="13716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8pPr>
            <a:lvl9pPr marL="18288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9pPr>
          </a:lstStyle>
          <a:p>
            <a:pPr eaLnBrk="1" hangingPunct="1">
              <a:defRPr/>
            </a:pP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屏東縣國民中小學</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輔導</a:t>
            </a:r>
            <a:r>
              <a:rPr lang="zh-TW" altLang="zh-TW" sz="2800" kern="0" dirty="0" smtClean="0">
                <a:solidFill>
                  <a:schemeClr val="accent5">
                    <a:lumMod val="75000"/>
                  </a:schemeClr>
                </a:solidFill>
                <a:latin typeface="微軟正黑體" panose="020B0604030504040204" pitchFamily="34" charset="-120"/>
                <a:ea typeface="微軟正黑體" panose="020B0604030504040204" pitchFamily="34" charset="-120"/>
              </a:rPr>
              <a:t>教師</a:t>
            </a: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工作</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規範</a:t>
            </a:r>
            <a:r>
              <a:rPr lang="en-US" altLang="zh-TW" sz="180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800" kern="0" dirty="0" smtClean="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2/4</a:t>
            </a:r>
            <a:endParaRPr lang="zh-TW" altLang="en-US" sz="1800" b="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4202845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gGrid">
          <a:fgClr>
            <a:schemeClr val="accent1"/>
          </a:fgClr>
          <a:bgClr>
            <a:schemeClr val="bg1"/>
          </a:bgClr>
        </a:patt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sp>
        <p:nvSpPr>
          <p:cNvPr id="5" name="矩形 4"/>
          <p:cNvSpPr/>
          <p:nvPr/>
        </p:nvSpPr>
        <p:spPr>
          <a:xfrm>
            <a:off x="-28455" y="4010"/>
            <a:ext cx="81724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13" name="群組 12"/>
          <p:cNvGrpSpPr/>
          <p:nvPr/>
        </p:nvGrpSpPr>
        <p:grpSpPr>
          <a:xfrm>
            <a:off x="683568" y="6021288"/>
            <a:ext cx="2520280" cy="379312"/>
            <a:chOff x="683568" y="6021288"/>
            <a:chExt cx="2520280" cy="379312"/>
          </a:xfrm>
        </p:grpSpPr>
        <p:sp>
          <p:nvSpPr>
            <p:cNvPr id="7" name="橢圓 6"/>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橢圓 7"/>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843808" y="6036985"/>
              <a:ext cx="360040" cy="360040"/>
            </a:xfrm>
            <a:prstGeom prst="ellipse">
              <a:avLst/>
            </a:prstGeom>
            <a:solidFill>
              <a:srgbClr val="FFFFFF"/>
            </a:solidFill>
            <a:ln>
              <a:solidFill>
                <a:srgbClr val="FF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14" name="文字方塊 13"/>
          <p:cNvSpPr txBox="1"/>
          <p:nvPr/>
        </p:nvSpPr>
        <p:spPr>
          <a:xfrm>
            <a:off x="3491880" y="2842680"/>
            <a:ext cx="3960440" cy="584775"/>
          </a:xfrm>
          <a:prstGeom prst="rect">
            <a:avLst/>
          </a:prstGeom>
          <a:noFill/>
        </p:spPr>
        <p:txBody>
          <a:bodyPr wrap="square" rtlCol="0">
            <a:spAutoFit/>
          </a:bodyPr>
          <a:lstStyle/>
          <a:p>
            <a:pPr algn="r"/>
            <a:r>
              <a:rPr lang="en-US" altLang="zh-TW" sz="3200" dirty="0" smtClean="0">
                <a:solidFill>
                  <a:schemeClr val="bg1"/>
                </a:solidFill>
                <a:latin typeface="微軟正黑體" panose="020B0604030504040204" pitchFamily="34" charset="-120"/>
                <a:ea typeface="微軟正黑體" panose="020B0604030504040204" pitchFamily="34" charset="-120"/>
              </a:rPr>
              <a:t>PART </a:t>
            </a:r>
            <a:r>
              <a:rPr lang="en-US" altLang="zh-TW" sz="3200" dirty="0">
                <a:solidFill>
                  <a:schemeClr val="bg1"/>
                </a:solidFill>
                <a:latin typeface="微軟正黑體" panose="020B0604030504040204" pitchFamily="34" charset="-120"/>
                <a:ea typeface="微軟正黑體" panose="020B0604030504040204" pitchFamily="34" charset="-120"/>
              </a:rPr>
              <a:t>Ⅰ  </a:t>
            </a:r>
            <a:r>
              <a:rPr lang="zh-TW" altLang="en-US" sz="3200" dirty="0">
                <a:solidFill>
                  <a:schemeClr val="bg1"/>
                </a:solidFill>
                <a:latin typeface="微軟正黑體" panose="020B0604030504040204" pitchFamily="34" charset="-120"/>
                <a:ea typeface="微軟正黑體" panose="020B0604030504040204" pitchFamily="34" charset="-120"/>
              </a:rPr>
              <a:t>前言</a:t>
            </a:r>
          </a:p>
        </p:txBody>
      </p:sp>
      <p:sp>
        <p:nvSpPr>
          <p:cNvPr id="15" name="Text Box 5"/>
          <p:cNvSpPr txBox="1">
            <a:spLocks noChangeArrowheads="1"/>
          </p:cNvSpPr>
          <p:nvPr/>
        </p:nvSpPr>
        <p:spPr bwMode="auto">
          <a:xfrm>
            <a:off x="-28455" y="5373216"/>
            <a:ext cx="8172400" cy="396875"/>
          </a:xfrm>
          <a:prstGeom prst="rect">
            <a:avLst/>
          </a:prstGeom>
          <a:pattFill prst="ltHorz">
            <a:fgClr>
              <a:schemeClr val="accent1">
                <a:lumMod val="40000"/>
                <a:lumOff val="60000"/>
              </a:schemeClr>
            </a:fgClr>
            <a:bgClr>
              <a:schemeClr val="accent1"/>
            </a:bgClr>
          </a:pattFill>
          <a:ln w="9525">
            <a:noFill/>
            <a:miter lim="800000"/>
            <a:headEnd/>
            <a:tailEnd/>
          </a:ln>
        </p:spPr>
        <p:txBody>
          <a:bodyPr wrap="square">
            <a:spAutoFit/>
          </a:bodyPr>
          <a:lstStyle/>
          <a:p>
            <a:pPr algn="r">
              <a:spcBef>
                <a:spcPct val="50000"/>
              </a:spcBef>
            </a:pPr>
            <a:r>
              <a:rPr lang="zh-TW" altLang="en-US" sz="2000" i="1" dirty="0" smtClean="0">
                <a:solidFill>
                  <a:schemeClr val="bg1"/>
                </a:solidFill>
                <a:latin typeface="Microsoft YaHei" pitchFamily="34" charset="-122"/>
                <a:ea typeface="Microsoft YaHei" pitchFamily="34" charset="-122"/>
              </a:rPr>
              <a:t>◆莫忘教育初衷</a:t>
            </a:r>
            <a:r>
              <a:rPr lang="en-US" altLang="zh-TW" sz="2000" i="1" dirty="0" smtClean="0">
                <a:solidFill>
                  <a:schemeClr val="bg1"/>
                </a:solidFill>
                <a:latin typeface="Microsoft YaHei" pitchFamily="34" charset="-122"/>
                <a:ea typeface="Microsoft YaHei" pitchFamily="34" charset="-122"/>
              </a:rPr>
              <a:t>… </a:t>
            </a:r>
            <a:endParaRPr lang="en-US" altLang="zh-TW" sz="2000" i="1" dirty="0">
              <a:solidFill>
                <a:schemeClr val="bg1"/>
              </a:solidFill>
              <a:latin typeface="Microsoft YaHei" pitchFamily="34" charset="-122"/>
              <a:ea typeface="Microsoft YaHei" pitchFamily="34" charset="-122"/>
            </a:endParaRPr>
          </a:p>
        </p:txBody>
      </p:sp>
    </p:spTree>
    <p:extLst>
      <p:ext uri="{BB962C8B-B14F-4D97-AF65-F5344CB8AC3E}">
        <p14:creationId xmlns:p14="http://schemas.microsoft.com/office/powerpoint/2010/main" val="18018613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文字方塊 2"/>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a:solidFill>
                  <a:schemeClr val="accent5"/>
                </a:solidFill>
                <a:latin typeface="微軟正黑體" panose="020B0604030504040204" pitchFamily="34" charset="-120"/>
                <a:ea typeface="微軟正黑體" panose="020B0604030504040204" pitchFamily="34" charset="-120"/>
                <a:sym typeface="Wingdings 2"/>
              </a:rPr>
              <a:t>輔導教師工作規範</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sp>
        <p:nvSpPr>
          <p:cNvPr id="5" name="內容版面配置區 2"/>
          <p:cNvSpPr>
            <a:spLocks noGrp="1"/>
          </p:cNvSpPr>
          <p:nvPr>
            <p:ph idx="1"/>
          </p:nvPr>
        </p:nvSpPr>
        <p:spPr>
          <a:xfrm>
            <a:off x="900113" y="1628775"/>
            <a:ext cx="7775575" cy="4392613"/>
          </a:xfrm>
        </p:spPr>
        <p:txBody>
          <a:bodyPr>
            <a:normAutofit fontScale="25000" lnSpcReduction="20000"/>
          </a:bodyPr>
          <a:lstStyle/>
          <a:p>
            <a:pPr marL="82550" indent="0" eaLnBrk="1" hangingPunct="1">
              <a:buFontTx/>
              <a:buNone/>
            </a:pPr>
            <a:r>
              <a:rPr lang="zh-TW" altLang="en-US"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sym typeface="Wingdings 2" pitchFamily="18" charset="2"/>
              </a:rPr>
              <a:t></a:t>
            </a:r>
            <a:r>
              <a:rPr lang="zh-TW" altLang="en-US"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rPr>
              <a:t>專、兼任輔導教師之</a:t>
            </a:r>
            <a:r>
              <a:rPr lang="zh-TW" altLang="en-US" sz="9600" dirty="0" smtClean="0">
                <a:solidFill>
                  <a:srgbClr val="CC0066"/>
                </a:solidFill>
                <a:latin typeface="微軟正黑體" panose="020B0604030504040204" pitchFamily="34" charset="-120"/>
                <a:ea typeface="微軟正黑體" panose="020B0604030504040204" pitchFamily="34" charset="-120"/>
                <a:cs typeface="Times New Roman" pitchFamily="18" charset="0"/>
              </a:rPr>
              <a:t>工作內容</a:t>
            </a:r>
            <a:r>
              <a:rPr lang="zh-TW" altLang="en-US"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rPr>
              <a:t>如下：</a:t>
            </a:r>
            <a:endParaRPr lang="en-US" altLang="zh-TW" sz="9600" dirty="0" smtClean="0">
              <a:solidFill>
                <a:srgbClr val="595959"/>
              </a:solidFill>
              <a:latin typeface="微軟正黑體" panose="020B0604030504040204" pitchFamily="34" charset="-120"/>
              <a:ea typeface="微軟正黑體" panose="020B0604030504040204" pitchFamily="34" charset="-120"/>
              <a:cs typeface="Times New Roman" pitchFamily="18" charset="0"/>
            </a:endParaRPr>
          </a:p>
          <a:p>
            <a:pPr marL="82550" indent="0" eaLnBrk="1" hangingPunct="1">
              <a:buFontTx/>
              <a:buNone/>
            </a:pPr>
            <a:endParaRPr lang="en-US" altLang="zh-TW" sz="1400" dirty="0" smtClean="0">
              <a:solidFill>
                <a:srgbClr val="595959"/>
              </a:solidFill>
              <a:latin typeface="微軟正黑體" panose="020B0604030504040204" pitchFamily="34" charset="-120"/>
              <a:ea typeface="微軟正黑體" panose="020B0604030504040204" pitchFamily="34" charset="-120"/>
              <a:cs typeface="Times New Roman" pitchFamily="18" charset="0"/>
            </a:endParaRPr>
          </a:p>
          <a:p>
            <a:pPr marL="82550" indent="0">
              <a:buNone/>
            </a:pP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8.</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由</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專、兼任輔導教師負責規劃並參與個案研討會議，及提供</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個案</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報告</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9.</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整合</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與聯繫校內輔導團隊與資源，建構輔導資源網絡</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10.</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提供</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家長與教師輔導及管教相關知能之諮詢服務、輔導資訊及</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輔</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導</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策略。</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11.</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與</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專業輔導人員、社政、衛政及精神醫療等單位合作，進行輔導</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追蹤</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、通報或轉介</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12.</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應</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針對介入性輔導及處遇性輔導之學生，列冊追蹤輔導，進行</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個</a:t>
            </a:r>
            <a:endParaRPr lang="en-US"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u="sng" dirty="0" smtClean="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案</a:t>
            </a:r>
            <a:r>
              <a:rPr lang="zh-TW" altLang="zh-TW" sz="8000" u="sng" dirty="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管理</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13.</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建立</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輔導資料與填報輔導工作成果系統資料，</a:t>
            </a:r>
            <a:r>
              <a:rPr lang="zh-TW" altLang="zh-TW" sz="8000" u="sng" dirty="0">
                <a:solidFill>
                  <a:srgbClr val="5D7C00"/>
                </a:solidFill>
                <a:latin typeface="Times New Roman" panose="02020603050405020304" pitchFamily="18" charset="0"/>
                <a:ea typeface="標楷體" panose="03000509000000000000" pitchFamily="65" charset="-120"/>
                <a:cs typeface="Times New Roman" panose="02020603050405020304" pitchFamily="18" charset="0"/>
              </a:rPr>
              <a:t>協助辦理</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學生</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輔導</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相關</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工作之評鑑。</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14.</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辦理</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校園危機及重大事件介入與輔導，並提供心理復健與團體</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輔</a:t>
            </a:r>
            <a:endParaRPr lang="en-US"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None/>
            </a:pPr>
            <a:r>
              <a:rPr lang="zh-TW" altLang="en-US"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en-US"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    </a:t>
            </a:r>
            <a:r>
              <a:rPr lang="zh-TW" altLang="zh-TW" sz="80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導</a:t>
            </a:r>
            <a:r>
              <a:rPr lang="zh-TW"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8000" dirty="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82550" indent="0">
              <a:buFontTx/>
              <a:buAutoNum type="arabicPeriod" startAt="8"/>
            </a:pPr>
            <a:endParaRPr lang="en-US" altLang="zh-TW" sz="2400" dirty="0">
              <a:solidFill>
                <a:srgbClr val="993300"/>
              </a:solidFill>
              <a:latin typeface="Times New Roman" pitchFamily="18" charset="0"/>
              <a:cs typeface="Times New Roman" pitchFamily="18" charset="0"/>
            </a:endParaRPr>
          </a:p>
          <a:p>
            <a:pPr marL="917575" lvl="1" indent="-514350" algn="ctr" eaLnBrk="1" hangingPunct="1">
              <a:buFontTx/>
              <a:buNone/>
            </a:pPr>
            <a:r>
              <a:rPr lang="zh-TW" altLang="zh-TW" sz="6000"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a:t>
            </a:r>
            <a:r>
              <a:rPr lang="en-US"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108</a:t>
            </a:r>
            <a:r>
              <a:rPr lang="zh-TW"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年</a:t>
            </a:r>
            <a:r>
              <a:rPr lang="en-US"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01</a:t>
            </a:r>
            <a:r>
              <a:rPr lang="zh-TW"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月</a:t>
            </a:r>
            <a:r>
              <a:rPr lang="en-US"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28</a:t>
            </a:r>
            <a:r>
              <a:rPr lang="zh-TW"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日屏府</a:t>
            </a:r>
            <a:r>
              <a:rPr lang="zh-TW" altLang="en-US"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特</a:t>
            </a:r>
            <a:r>
              <a:rPr lang="zh-TW"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教字第</a:t>
            </a:r>
            <a:r>
              <a:rPr lang="en-US"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10800952700</a:t>
            </a:r>
            <a:r>
              <a:rPr lang="zh-TW" altLang="zh-TW"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號函</a:t>
            </a:r>
            <a:r>
              <a:rPr lang="zh-TW" altLang="en-US" sz="6000" i="1"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修正</a:t>
            </a:r>
            <a:r>
              <a:rPr lang="en-US" altLang="zh-TW" sz="6000" dirty="0" smtClean="0">
                <a:solidFill>
                  <a:srgbClr val="7030A0"/>
                </a:solidFill>
                <a:latin typeface="微軟正黑體" panose="020B0604030504040204" pitchFamily="34" charset="-120"/>
                <a:ea typeface="微軟正黑體" panose="020B0604030504040204" pitchFamily="34" charset="-120"/>
                <a:cs typeface="Times New Roman" pitchFamily="18" charset="0"/>
              </a:rPr>
              <a:t>】</a:t>
            </a:r>
            <a:r>
              <a:rPr lang="zh-TW" altLang="en-US" sz="6000" dirty="0" smtClean="0">
                <a:latin typeface="微軟正黑體" panose="020B0604030504040204" pitchFamily="34" charset="-120"/>
                <a:ea typeface="微軟正黑體" panose="020B0604030504040204" pitchFamily="34" charset="-120"/>
                <a:cs typeface="Times New Roman" pitchFamily="18" charset="0"/>
              </a:rPr>
              <a:t> </a:t>
            </a:r>
          </a:p>
          <a:p>
            <a:pPr marL="82550" indent="0">
              <a:buFontTx/>
              <a:buNone/>
            </a:pPr>
            <a:endParaRPr lang="en-US" altLang="zh-TW" sz="4800" dirty="0" smtClean="0">
              <a:solidFill>
                <a:srgbClr val="669900"/>
              </a:solidFill>
              <a:latin typeface="微軟正黑體" panose="020B0604030504040204" pitchFamily="34" charset="-120"/>
              <a:ea typeface="微軟正黑體" panose="020B0604030504040204" pitchFamily="34" charset="-120"/>
              <a:cs typeface="Times New Roman" pitchFamily="18" charset="0"/>
            </a:endParaRPr>
          </a:p>
          <a:p>
            <a:pPr marL="82550" indent="0">
              <a:buFontTx/>
              <a:buNone/>
            </a:pPr>
            <a:r>
              <a:rPr lang="zh-TW" altLang="en-US" sz="2400" dirty="0" smtClean="0">
                <a:latin typeface="微軟正黑體" panose="020B0604030504040204" pitchFamily="34" charset="-120"/>
                <a:ea typeface="微軟正黑體" panose="020B0604030504040204" pitchFamily="34" charset="-120"/>
                <a:cs typeface="Times New Roman" pitchFamily="18" charset="0"/>
              </a:rPr>
              <a:t>   </a:t>
            </a:r>
            <a:endParaRPr lang="zh-TW" altLang="en-US" sz="3000" dirty="0" smtClean="0">
              <a:latin typeface="微軟正黑體" panose="020B0604030504040204" pitchFamily="34" charset="-120"/>
              <a:ea typeface="微軟正黑體" panose="020B0604030504040204" pitchFamily="34" charset="-120"/>
              <a:cs typeface="Times New Roman" pitchFamily="18" charset="0"/>
            </a:endParaRPr>
          </a:p>
        </p:txBody>
      </p:sp>
      <p:sp>
        <p:nvSpPr>
          <p:cNvPr id="6" name="標題 1"/>
          <p:cNvSpPr txBox="1">
            <a:spLocks/>
          </p:cNvSpPr>
          <p:nvPr/>
        </p:nvSpPr>
        <p:spPr bwMode="auto">
          <a:xfrm>
            <a:off x="395288" y="892176"/>
            <a:ext cx="8172450" cy="647700"/>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2pPr>
            <a:lvl3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3pPr>
            <a:lvl4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4pPr>
            <a:lvl5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5pPr>
            <a:lvl6pPr marL="4572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6pPr>
            <a:lvl7pPr marL="9144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7pPr>
            <a:lvl8pPr marL="13716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8pPr>
            <a:lvl9pPr marL="18288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9pPr>
          </a:lstStyle>
          <a:p>
            <a:pPr eaLnBrk="1" hangingPunct="1">
              <a:defRPr/>
            </a:pP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屏東縣國民中小學</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輔導</a:t>
            </a:r>
            <a:r>
              <a:rPr lang="zh-TW" altLang="zh-TW" sz="2800" kern="0" dirty="0" smtClean="0">
                <a:solidFill>
                  <a:schemeClr val="accent5">
                    <a:lumMod val="75000"/>
                  </a:schemeClr>
                </a:solidFill>
                <a:latin typeface="微軟正黑體" panose="020B0604030504040204" pitchFamily="34" charset="-120"/>
                <a:ea typeface="微軟正黑體" panose="020B0604030504040204" pitchFamily="34" charset="-120"/>
              </a:rPr>
              <a:t>教師</a:t>
            </a: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工作</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規範</a:t>
            </a:r>
            <a:r>
              <a:rPr lang="en-US" altLang="zh-TW" sz="1800" kern="0" dirty="0" smtClean="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80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3</a:t>
            </a:r>
            <a:r>
              <a:rPr lang="en-US" altLang="zh-TW" sz="1800" kern="0" dirty="0" smtClean="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/4</a:t>
            </a:r>
            <a:endParaRPr lang="zh-TW" altLang="en-US" sz="1800" b="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3612497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文字方塊 2"/>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a:solidFill>
                  <a:schemeClr val="accent5"/>
                </a:solidFill>
                <a:latin typeface="微軟正黑體" panose="020B0604030504040204" pitchFamily="34" charset="-120"/>
                <a:ea typeface="微軟正黑體" panose="020B0604030504040204" pitchFamily="34" charset="-120"/>
                <a:sym typeface="Wingdings 2"/>
              </a:rPr>
              <a:t>輔導教師工作規範</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sp>
        <p:nvSpPr>
          <p:cNvPr id="5" name="內容版面配置區 2"/>
          <p:cNvSpPr>
            <a:spLocks noGrp="1"/>
          </p:cNvSpPr>
          <p:nvPr>
            <p:ph idx="1"/>
          </p:nvPr>
        </p:nvSpPr>
        <p:spPr>
          <a:xfrm>
            <a:off x="900113" y="1628775"/>
            <a:ext cx="7632700" cy="4392613"/>
          </a:xfrm>
        </p:spPr>
        <p:txBody>
          <a:bodyPr/>
          <a:lstStyle/>
          <a:p>
            <a:pPr marL="82550" indent="0" eaLnBrk="1" hangingPunct="1">
              <a:buFontTx/>
              <a:buNone/>
            </a:pPr>
            <a:r>
              <a:rPr lang="en-US" altLang="zh-TW" sz="2400" dirty="0" smtClean="0">
                <a:solidFill>
                  <a:srgbClr val="FF0066"/>
                </a:solidFill>
                <a:latin typeface="微軟正黑體" panose="020B0604030504040204" pitchFamily="34" charset="-120"/>
                <a:ea typeface="微軟正黑體" panose="020B0604030504040204" pitchFamily="34" charset="-120"/>
                <a:cs typeface="Times New Roman" pitchFamily="18" charset="0"/>
              </a:rPr>
              <a:t>【</a:t>
            </a:r>
            <a:r>
              <a:rPr lang="zh-TW" altLang="en-US" sz="2400" b="1" dirty="0" smtClean="0">
                <a:solidFill>
                  <a:srgbClr val="FF0066"/>
                </a:solidFill>
                <a:latin typeface="微軟正黑體" panose="020B0604030504040204" pitchFamily="34" charset="-120"/>
                <a:ea typeface="微軟正黑體" panose="020B0604030504040204" pitchFamily="34" charset="-120"/>
                <a:cs typeface="Times New Roman" pitchFamily="18" charset="0"/>
              </a:rPr>
              <a:t>回流與增能</a:t>
            </a:r>
            <a:r>
              <a:rPr lang="en-US" altLang="zh-TW" sz="2400" dirty="0" smtClean="0">
                <a:solidFill>
                  <a:srgbClr val="FF0066"/>
                </a:solidFill>
                <a:latin typeface="微軟正黑體" panose="020B0604030504040204" pitchFamily="34" charset="-120"/>
                <a:ea typeface="微軟正黑體" panose="020B0604030504040204" pitchFamily="34" charset="-120"/>
                <a:cs typeface="Times New Roman" pitchFamily="18" charset="0"/>
              </a:rPr>
              <a:t>】</a:t>
            </a:r>
          </a:p>
          <a:p>
            <a:pPr marL="82550" indent="0" eaLnBrk="1" hangingPunct="1">
              <a:buFontTx/>
              <a:buNone/>
            </a:pPr>
            <a:endParaRPr lang="en-US" altLang="zh-TW" sz="1400" dirty="0" smtClean="0">
              <a:latin typeface="Times New Roman" pitchFamily="18" charset="0"/>
              <a:cs typeface="Times New Roman" pitchFamily="18" charset="0"/>
            </a:endParaRPr>
          </a:p>
          <a:p>
            <a:pPr marL="425450"/>
            <a:r>
              <a:rPr lang="zh-TW" altLang="zh-TW" sz="24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專、兼任輔導教師原則上應定期參加專業團體督導</a:t>
            </a:r>
            <a:r>
              <a:rPr lang="en-US" altLang="zh-TW" sz="24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專任輔導教師應每個月出席團督，兼任輔導教師每學期至少參加一次</a:t>
            </a:r>
            <a:r>
              <a:rPr lang="en-US" altLang="zh-TW" sz="24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rPr>
              <a:t>，提出個案報告進行研討。</a:t>
            </a:r>
            <a:endParaRPr lang="en-US" altLang="zh-TW" sz="2400" dirty="0" smtClean="0">
              <a:solidFill>
                <a:schemeClr val="tx1">
                  <a:lumMod val="65000"/>
                  <a:lumOff val="3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425450"/>
            <a:r>
              <a:rPr lang="zh-TW" altLang="zh-TW" sz="2400" dirty="0" smtClean="0">
                <a:solidFill>
                  <a:srgbClr val="5F8E00"/>
                </a:solidFill>
                <a:latin typeface="Times New Roman" panose="02020603050405020304" pitchFamily="18" charset="0"/>
                <a:ea typeface="標楷體" panose="03000509000000000000" pitchFamily="65" charset="-120"/>
                <a:cs typeface="Times New Roman" panose="02020603050405020304" pitchFamily="18" charset="0"/>
              </a:rPr>
              <a:t>專、兼任輔導教師每年應接受教育處依據國教署規劃之課程內涵辦理的在職進修課程至少十八小時；初任輔導主任、組長及專、兼任輔導教師應完成教育處依據國教署規劃之課程內涵辦理的四十小時之職前基礎培訓課程。</a:t>
            </a:r>
            <a:endParaRPr lang="zh-TW" altLang="en-US" sz="2400" dirty="0" smtClean="0">
              <a:solidFill>
                <a:srgbClr val="5F8E00"/>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6" name="標題 1"/>
          <p:cNvSpPr txBox="1">
            <a:spLocks/>
          </p:cNvSpPr>
          <p:nvPr/>
        </p:nvSpPr>
        <p:spPr bwMode="auto">
          <a:xfrm>
            <a:off x="395288" y="893763"/>
            <a:ext cx="8172450" cy="647700"/>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2pPr>
            <a:lvl3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3pPr>
            <a:lvl4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4pPr>
            <a:lvl5pPr algn="ctr" rtl="0" eaLnBrk="0" fontAlgn="base" hangingPunct="0">
              <a:spcBef>
                <a:spcPct val="0"/>
              </a:spcBef>
              <a:spcAft>
                <a:spcPct val="0"/>
              </a:spcAft>
              <a:defRPr kumimoji="1" sz="4000" b="1" u="sng">
                <a:solidFill>
                  <a:srgbClr val="008080"/>
                </a:solidFill>
                <a:effectLst>
                  <a:outerShdw blurRad="38100" dist="38100" dir="2700000" algn="tl">
                    <a:srgbClr val="C0C0C0"/>
                  </a:outerShdw>
                </a:effectLst>
                <a:latin typeface="Arial" charset="0"/>
                <a:ea typeface="標楷體" pitchFamily="65" charset="-120"/>
              </a:defRPr>
            </a:lvl5pPr>
            <a:lvl6pPr marL="4572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6pPr>
            <a:lvl7pPr marL="9144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7pPr>
            <a:lvl8pPr marL="13716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8pPr>
            <a:lvl9pPr marL="1828800" algn="ctr" rtl="0" fontAlgn="base">
              <a:spcBef>
                <a:spcPct val="0"/>
              </a:spcBef>
              <a:spcAft>
                <a:spcPct val="0"/>
              </a:spcAft>
              <a:defRPr kumimoji="1" sz="4000" b="1" u="sng">
                <a:solidFill>
                  <a:srgbClr val="3366FF"/>
                </a:solidFill>
                <a:effectLst>
                  <a:outerShdw blurRad="38100" dist="38100" dir="2700000" algn="tl">
                    <a:srgbClr val="C0C0C0"/>
                  </a:outerShdw>
                </a:effectLst>
                <a:latin typeface="Arial" charset="0"/>
                <a:ea typeface="標楷體" pitchFamily="65" charset="-120"/>
              </a:defRPr>
            </a:lvl9pPr>
          </a:lstStyle>
          <a:p>
            <a:pPr eaLnBrk="1" hangingPunct="1">
              <a:defRPr/>
            </a:pP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屏東縣國民中小學</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輔導</a:t>
            </a:r>
            <a:r>
              <a:rPr lang="zh-TW" altLang="zh-TW" sz="2800" kern="0" dirty="0" smtClean="0">
                <a:solidFill>
                  <a:schemeClr val="accent5">
                    <a:lumMod val="75000"/>
                  </a:schemeClr>
                </a:solidFill>
                <a:latin typeface="微軟正黑體" panose="020B0604030504040204" pitchFamily="34" charset="-120"/>
                <a:ea typeface="微軟正黑體" panose="020B0604030504040204" pitchFamily="34" charset="-120"/>
              </a:rPr>
              <a:t>教師</a:t>
            </a:r>
            <a:r>
              <a:rPr lang="zh-TW" altLang="en-US" sz="2800" kern="0" dirty="0" smtClean="0">
                <a:solidFill>
                  <a:schemeClr val="accent5">
                    <a:lumMod val="75000"/>
                  </a:schemeClr>
                </a:solidFill>
                <a:latin typeface="微軟正黑體" panose="020B0604030504040204" pitchFamily="34" charset="-120"/>
                <a:ea typeface="微軟正黑體" panose="020B0604030504040204" pitchFamily="34" charset="-120"/>
              </a:rPr>
              <a:t>工作</a:t>
            </a:r>
            <a:r>
              <a:rPr lang="zh-TW" altLang="zh-TW" sz="2800" kern="0" dirty="0">
                <a:solidFill>
                  <a:schemeClr val="accent5">
                    <a:lumMod val="75000"/>
                  </a:schemeClr>
                </a:solidFill>
                <a:latin typeface="微軟正黑體" panose="020B0604030504040204" pitchFamily="34" charset="-120"/>
                <a:ea typeface="微軟正黑體" panose="020B0604030504040204" pitchFamily="34" charset="-120"/>
              </a:rPr>
              <a:t>規範</a:t>
            </a:r>
            <a:r>
              <a:rPr lang="en-US" altLang="zh-TW" sz="1800" kern="0" dirty="0" smtClean="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-4/4</a:t>
            </a:r>
            <a:endParaRPr lang="zh-TW" altLang="en-US" sz="1800" b="0" kern="0"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7" name="矩形 6"/>
          <p:cNvSpPr/>
          <p:nvPr/>
        </p:nvSpPr>
        <p:spPr>
          <a:xfrm>
            <a:off x="2205921" y="5473700"/>
            <a:ext cx="5580062" cy="553998"/>
          </a:xfrm>
          <a:prstGeom prst="rect">
            <a:avLst/>
          </a:prstGeom>
        </p:spPr>
        <p:txBody>
          <a:bodyPr>
            <a:spAutoFit/>
          </a:bodyPr>
          <a:lstStyle/>
          <a:p>
            <a:pPr marL="917575" lvl="1" indent="-514350" algn="r">
              <a:defRPr/>
            </a:pPr>
            <a:endParaRPr lang="en-US" altLang="zh-TW" sz="15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917575" lvl="1" indent="-514350" algn="r">
              <a:defRPr/>
            </a:pPr>
            <a:r>
              <a:rPr lang="zh-TW" altLang="zh-TW" sz="15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 108</a:t>
            </a:r>
            <a:r>
              <a:rPr lang="zh-TW"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01</a:t>
            </a:r>
            <a:r>
              <a:rPr lang="zh-TW"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28</a:t>
            </a:r>
            <a:r>
              <a:rPr lang="zh-TW"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日屏府</a:t>
            </a:r>
            <a:r>
              <a:rPr lang="zh-TW" altLang="en-US"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特</a:t>
            </a:r>
            <a:r>
              <a:rPr lang="zh-TW"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教字第</a:t>
            </a:r>
            <a:r>
              <a:rPr lang="en-US"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10800952700</a:t>
            </a:r>
            <a:r>
              <a:rPr lang="zh-TW" altLang="zh-TW"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號函</a:t>
            </a:r>
            <a:r>
              <a:rPr lang="zh-TW" altLang="en-US" sz="1500" i="1"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修正</a:t>
            </a:r>
            <a:r>
              <a:rPr lang="en-US" altLang="zh-TW" sz="1500" dirty="0">
                <a:solidFill>
                  <a:srgbClr val="7030A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500" dirty="0">
                <a:latin typeface="微軟正黑體" panose="020B0604030504040204" pitchFamily="34" charset="-120"/>
                <a:ea typeface="微軟正黑體" panose="020B0604030504040204" pitchFamily="34" charset="-120"/>
                <a:cs typeface="Times New Roman" panose="02020603050405020304" pitchFamily="18" charset="0"/>
              </a:rPr>
              <a:t> </a:t>
            </a:r>
          </a:p>
        </p:txBody>
      </p:sp>
    </p:spTree>
    <p:extLst>
      <p:ext uri="{BB962C8B-B14F-4D97-AF65-F5344CB8AC3E}">
        <p14:creationId xmlns:p14="http://schemas.microsoft.com/office/powerpoint/2010/main" val="13612497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32</a:t>
            </a:fld>
            <a:endParaRPr lang="zh-TW" altLang="en-US" dirty="0"/>
          </a:p>
        </p:txBody>
      </p:sp>
      <p:sp>
        <p:nvSpPr>
          <p:cNvPr id="20" name="文字方塊 19"/>
          <p:cNvSpPr txBox="1"/>
          <p:nvPr/>
        </p:nvSpPr>
        <p:spPr>
          <a:xfrm>
            <a:off x="107504" y="75982"/>
            <a:ext cx="2880320" cy="338554"/>
          </a:xfrm>
          <a:prstGeom prst="rect">
            <a:avLst/>
          </a:prstGeom>
          <a:noFill/>
        </p:spPr>
        <p:txBody>
          <a:bodyPr wrap="square" rtlCol="0">
            <a:spAutoFit/>
          </a:bodyPr>
          <a:lstStyle/>
          <a:p>
            <a:r>
              <a:rPr lang="en-US" altLang="zh-TW" sz="1600" u="sng" dirty="0" smtClean="0">
                <a:solidFill>
                  <a:schemeClr val="bg1"/>
                </a:solidFill>
                <a:latin typeface="微軟正黑體" panose="020B0604030504040204" pitchFamily="34" charset="-120"/>
                <a:ea typeface="微軟正黑體" panose="020B0604030504040204" pitchFamily="34" charset="-120"/>
              </a:rPr>
              <a:t>PART </a:t>
            </a:r>
            <a:r>
              <a:rPr lang="en-US" altLang="zh-TW" sz="1600" u="sng" dirty="0">
                <a:solidFill>
                  <a:schemeClr val="bg1"/>
                </a:solidFill>
                <a:latin typeface="微軟正黑體" panose="020B0604030504040204" pitchFamily="34" charset="-120"/>
                <a:ea typeface="微軟正黑體" panose="020B0604030504040204" pitchFamily="34" charset="-120"/>
              </a:rPr>
              <a:t>Ⅳ  </a:t>
            </a:r>
            <a:r>
              <a:rPr lang="zh-TW" altLang="en-US" sz="1600" u="sng" dirty="0" smtClean="0">
                <a:solidFill>
                  <a:schemeClr val="bg1"/>
                </a:solidFill>
                <a:latin typeface="微軟正黑體" panose="020B0604030504040204" pitchFamily="34" charset="-120"/>
                <a:ea typeface="微軟正黑體" panose="020B0604030504040204" pitchFamily="34" charset="-120"/>
              </a:rPr>
              <a:t>輔導人員的角色任務</a:t>
            </a:r>
            <a:endParaRPr lang="zh-TW" altLang="en-US" sz="1600" u="sng" dirty="0">
              <a:solidFill>
                <a:schemeClr val="bg1"/>
              </a:solidFill>
              <a:latin typeface="微軟正黑體" panose="020B0604030504040204" pitchFamily="34" charset="-120"/>
              <a:ea typeface="微軟正黑體" panose="020B0604030504040204" pitchFamily="34" charset="-12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文字方塊 4"/>
          <p:cNvSpPr txBox="1"/>
          <p:nvPr/>
        </p:nvSpPr>
        <p:spPr>
          <a:xfrm>
            <a:off x="0" y="553237"/>
            <a:ext cx="3491880"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輔導工作的助力與阻力</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338" y="1289234"/>
            <a:ext cx="7929324" cy="4849450"/>
          </a:xfrm>
          <a:prstGeom prst="rect">
            <a:avLst/>
          </a:prstGeom>
        </p:spPr>
      </p:pic>
    </p:spTree>
    <p:extLst>
      <p:ext uri="{BB962C8B-B14F-4D97-AF65-F5344CB8AC3E}">
        <p14:creationId xmlns:p14="http://schemas.microsoft.com/office/powerpoint/2010/main" val="9062156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字方塊 19"/>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Ⅳ  </a:t>
            </a:r>
            <a:r>
              <a:rPr lang="zh-TW" altLang="en-US" u="sng" dirty="0" smtClean="0">
                <a:solidFill>
                  <a:schemeClr val="bg1"/>
                </a:solidFill>
                <a:latin typeface="微軟正黑體" panose="020B0604030504040204" pitchFamily="34" charset="-120"/>
                <a:ea typeface="微軟正黑體" panose="020B0604030504040204" pitchFamily="34" charset="-120"/>
              </a:rPr>
              <a:t>校園現場與案例</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33</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文字方塊 4"/>
          <p:cNvSpPr txBox="1"/>
          <p:nvPr/>
        </p:nvSpPr>
        <p:spPr>
          <a:xfrm>
            <a:off x="0" y="553237"/>
            <a:ext cx="3491880"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不因阻力而中斷輔導工作</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pic>
        <p:nvPicPr>
          <p:cNvPr id="24" name="圖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308" y="1569492"/>
            <a:ext cx="5534863" cy="3113360"/>
          </a:xfrm>
          <a:prstGeom prst="rect">
            <a:avLst/>
          </a:prstGeom>
        </p:spPr>
      </p:pic>
      <p:sp>
        <p:nvSpPr>
          <p:cNvPr id="25" name="半框架 24"/>
          <p:cNvSpPr/>
          <p:nvPr/>
        </p:nvSpPr>
        <p:spPr>
          <a:xfrm>
            <a:off x="971600" y="4869160"/>
            <a:ext cx="5256584" cy="432048"/>
          </a:xfrm>
          <a:prstGeom prst="halfFrame">
            <a:avLst/>
          </a:prstGeom>
          <a:solidFill>
            <a:schemeClr val="accent5">
              <a:lumMod val="50000"/>
              <a:alpha val="50000"/>
            </a:schemeClr>
          </a:solidFill>
          <a:ln>
            <a:solidFill>
              <a:schemeClr val="accent3">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27" name="矩形 26"/>
          <p:cNvSpPr/>
          <p:nvPr/>
        </p:nvSpPr>
        <p:spPr>
          <a:xfrm>
            <a:off x="1664745" y="5301208"/>
            <a:ext cx="2677336" cy="707886"/>
          </a:xfrm>
          <a:prstGeom prst="rect">
            <a:avLst/>
          </a:prstGeom>
          <a:noFill/>
        </p:spPr>
        <p:txBody>
          <a:bodyPr wrap="none" lIns="91440" tIns="45720" rIns="91440" bIns="45720">
            <a:spAutoFit/>
          </a:bodyPr>
          <a:lstStyle/>
          <a:p>
            <a:pPr algn="ctr"/>
            <a:r>
              <a:rPr lang="zh-TW" altLang="en-US"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案例分享</a:t>
            </a:r>
            <a:r>
              <a:rPr lang="en-US" altLang="zh-TW"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rPr>
              <a:t>…</a:t>
            </a:r>
            <a:endParaRPr lang="zh-TW" alt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97095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34</a:t>
            </a:fld>
            <a:endParaRPr lang="zh-TW" altLang="en-US" dirty="0"/>
          </a:p>
        </p:txBody>
      </p:sp>
      <p:sp>
        <p:nvSpPr>
          <p:cNvPr id="17" name="文字方塊 16"/>
          <p:cNvSpPr txBox="1"/>
          <p:nvPr/>
        </p:nvSpPr>
        <p:spPr>
          <a:xfrm>
            <a:off x="107504" y="75982"/>
            <a:ext cx="2880320" cy="338554"/>
          </a:xfrm>
          <a:prstGeom prst="rect">
            <a:avLst/>
          </a:prstGeom>
          <a:noFill/>
        </p:spPr>
        <p:txBody>
          <a:bodyPr wrap="square" rtlCol="0">
            <a:spAutoFit/>
          </a:bodyPr>
          <a:lstStyle/>
          <a:p>
            <a:r>
              <a:rPr lang="en-US" altLang="zh-TW" sz="1600" u="sng" dirty="0" smtClean="0">
                <a:solidFill>
                  <a:schemeClr val="bg1"/>
                </a:solidFill>
                <a:latin typeface="微軟正黑體" panose="020B0604030504040204" pitchFamily="34" charset="-120"/>
                <a:ea typeface="微軟正黑體" panose="020B0604030504040204" pitchFamily="34" charset="-120"/>
              </a:rPr>
              <a:t>PART </a:t>
            </a:r>
            <a:r>
              <a:rPr lang="en-US" altLang="zh-TW" sz="1600" u="sng" dirty="0">
                <a:solidFill>
                  <a:schemeClr val="bg1"/>
                </a:solidFill>
                <a:latin typeface="微軟正黑體" panose="020B0604030504040204" pitchFamily="34" charset="-120"/>
                <a:ea typeface="微軟正黑體" panose="020B0604030504040204" pitchFamily="34" charset="-120"/>
              </a:rPr>
              <a:t>Ⅳ  </a:t>
            </a:r>
            <a:r>
              <a:rPr lang="zh-TW" altLang="en-US" sz="1600" u="sng" dirty="0" smtClean="0">
                <a:solidFill>
                  <a:schemeClr val="bg1"/>
                </a:solidFill>
                <a:latin typeface="微軟正黑體" panose="020B0604030504040204" pitchFamily="34" charset="-120"/>
                <a:ea typeface="微軟正黑體" panose="020B0604030504040204" pitchFamily="34" charset="-120"/>
              </a:rPr>
              <a:t>輔導人員的角色任務</a:t>
            </a:r>
            <a:endParaRPr lang="zh-TW" altLang="en-US" sz="1600" u="sng" dirty="0">
              <a:solidFill>
                <a:schemeClr val="bg1"/>
              </a:solidFill>
              <a:latin typeface="微軟正黑體" panose="020B0604030504040204" pitchFamily="34" charset="-120"/>
              <a:ea typeface="微軟正黑體" panose="020B0604030504040204" pitchFamily="34" charset="-120"/>
            </a:endParaRPr>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2" name="文字方塊 21"/>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陪伴學生成長</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pic>
        <p:nvPicPr>
          <p:cNvPr id="23" name="圖片 2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 y="3068959"/>
            <a:ext cx="9144000" cy="3833827"/>
          </a:xfrm>
          <a:prstGeom prst="rect">
            <a:avLst/>
          </a:prstGeom>
        </p:spPr>
      </p:pic>
      <p:sp>
        <p:nvSpPr>
          <p:cNvPr id="24" name="矩形 23"/>
          <p:cNvSpPr/>
          <p:nvPr/>
        </p:nvSpPr>
        <p:spPr>
          <a:xfrm>
            <a:off x="-2" y="3114581"/>
            <a:ext cx="9144000" cy="3789041"/>
          </a:xfrm>
          <a:prstGeom prst="rect">
            <a:avLst/>
          </a:prstGeom>
          <a:solidFill>
            <a:schemeClr val="accent5">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25" name="群組 24"/>
          <p:cNvGrpSpPr/>
          <p:nvPr/>
        </p:nvGrpSpPr>
        <p:grpSpPr>
          <a:xfrm>
            <a:off x="6202466" y="6368395"/>
            <a:ext cx="2005937" cy="278590"/>
            <a:chOff x="683568" y="6021288"/>
            <a:chExt cx="2520280" cy="379312"/>
          </a:xfrm>
        </p:grpSpPr>
        <p:sp>
          <p:nvSpPr>
            <p:cNvPr id="26" name="橢圓 25"/>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27" name="橢圓 26"/>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28" name="橢圓 27"/>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29" name="橢圓 28"/>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30" name="橢圓 29"/>
            <p:cNvSpPr/>
            <p:nvPr/>
          </p:nvSpPr>
          <p:spPr>
            <a:xfrm>
              <a:off x="2843808" y="6036985"/>
              <a:ext cx="360040" cy="360040"/>
            </a:xfrm>
            <a:prstGeom prst="ellipse">
              <a:avLst/>
            </a:prstGeom>
            <a:solidFill>
              <a:schemeClr val="accent1"/>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33" name="矩形 32"/>
          <p:cNvSpPr/>
          <p:nvPr/>
        </p:nvSpPr>
        <p:spPr>
          <a:xfrm>
            <a:off x="1628916" y="1844824"/>
            <a:ext cx="6070894" cy="2169825"/>
          </a:xfrm>
          <a:prstGeom prst="rect">
            <a:avLst/>
          </a:prstGeom>
          <a:noFill/>
        </p:spPr>
        <p:txBody>
          <a:bodyPr wrap="none" lIns="91440" tIns="45720" rIns="91440" bIns="45720">
            <a:spAutoFit/>
          </a:bodyPr>
          <a:lstStyle/>
          <a:p>
            <a:pPr algn="ctr"/>
            <a:r>
              <a:rPr lang="zh-TW" altLang="en-US" sz="4500" b="1" cap="all" spc="600" dirty="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rPr>
              <a:t>陪伴</a:t>
            </a:r>
            <a:r>
              <a:rPr lang="zh-TW" altLang="en-US" sz="4500" b="1" cap="all" spc="600" dirty="0" smtClean="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rPr>
              <a:t>，</a:t>
            </a:r>
            <a:endParaRPr lang="en-US" altLang="zh-TW" sz="4500" b="1" cap="all" spc="600" dirty="0" smtClean="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endParaRPr>
          </a:p>
          <a:p>
            <a:pPr algn="ctr"/>
            <a:r>
              <a:rPr lang="zh-TW" altLang="en-US" sz="4500" b="1" cap="all" spc="600" dirty="0" smtClean="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rPr>
              <a:t>不是</a:t>
            </a:r>
            <a:r>
              <a:rPr lang="zh-TW" altLang="en-US" sz="4500" b="1" cap="all" spc="600" dirty="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rPr>
              <a:t>減輕他的痛苦，</a:t>
            </a:r>
            <a:endParaRPr lang="en-US" altLang="zh-TW" sz="4500" b="1" cap="all" spc="600" dirty="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endParaRPr>
          </a:p>
          <a:p>
            <a:pPr algn="ctr"/>
            <a:r>
              <a:rPr lang="zh-TW" altLang="en-US" sz="4500" b="1" cap="all" spc="600" dirty="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rPr>
              <a:t>而是減輕他的孤單</a:t>
            </a:r>
            <a:r>
              <a:rPr lang="en-US" altLang="zh-TW" sz="4500" b="1" cap="all" spc="600" dirty="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rPr>
              <a:t>…</a:t>
            </a:r>
            <a:endParaRPr lang="zh-TW" altLang="en-US" sz="4500" b="1" cap="all" spc="600" dirty="0">
              <a:ln>
                <a:solidFill>
                  <a:schemeClr val="accent5"/>
                </a:solidFill>
              </a:ln>
              <a:gradFill>
                <a:gsLst>
                  <a:gs pos="0">
                    <a:srgbClr val="CC00FF"/>
                  </a:gs>
                  <a:gs pos="50000">
                    <a:schemeClr val="accent4"/>
                  </a:gs>
                  <a:gs pos="100000">
                    <a:schemeClr val="accent2">
                      <a:lumMod val="75000"/>
                    </a:schemeClr>
                  </a:gs>
                </a:gsLst>
                <a:lin ang="5400000" scaled="0"/>
              </a:gradFill>
              <a:effectLst>
                <a:reflection blurRad="10000" stA="55000" endPos="48000" dist="500" dir="5400000" sy="-100000" algn="bl" rotWithShape="0"/>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22139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checkerboard(across)">
                                      <p:cBhvr>
                                        <p:cTn id="7" dur="500"/>
                                        <p:tgtEl>
                                          <p:spTgt spid="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
                                            <p:txEl>
                                              <p:pRg st="1" end="1"/>
                                            </p:txEl>
                                          </p:spTgt>
                                        </p:tgtEl>
                                        <p:attrNameLst>
                                          <p:attrName>style.visibility</p:attrName>
                                        </p:attrNameLst>
                                      </p:cBhvr>
                                      <p:to>
                                        <p:strVal val="visible"/>
                                      </p:to>
                                    </p:set>
                                    <p:animEffect transition="in" filter="checkerboard(across)">
                                      <p:cBhvr>
                                        <p:cTn id="12" dur="500"/>
                                        <p:tgtEl>
                                          <p:spTgt spid="3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3">
                                            <p:txEl>
                                              <p:pRg st="2" end="2"/>
                                            </p:txEl>
                                          </p:spTgt>
                                        </p:tgtEl>
                                        <p:attrNameLst>
                                          <p:attrName>style.visibility</p:attrName>
                                        </p:attrNameLst>
                                      </p:cBhvr>
                                      <p:to>
                                        <p:strVal val="visible"/>
                                      </p:to>
                                    </p:set>
                                    <p:animEffect transition="in" filter="checkerboard(across)">
                                      <p:cBhvr>
                                        <p:cTn id="17" dur="500"/>
                                        <p:tgtEl>
                                          <p:spTgt spid="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35</a:t>
            </a:fld>
            <a:endParaRPr lang="zh-TW" altLang="en-US" dirty="0"/>
          </a:p>
        </p:txBody>
      </p:sp>
      <p:sp>
        <p:nvSpPr>
          <p:cNvPr id="15" name="文字方塊 1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三級輔導的視角</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graphicFrame>
        <p:nvGraphicFramePr>
          <p:cNvPr id="16" name="Group 61"/>
          <p:cNvGraphicFramePr>
            <a:graphicFrameLocks noGrp="1"/>
          </p:cNvGraphicFramePr>
          <p:nvPr>
            <p:ph idx="4294967295"/>
            <p:extLst>
              <p:ext uri="{D42A27DB-BD31-4B8C-83A1-F6EECF244321}">
                <p14:modId xmlns:p14="http://schemas.microsoft.com/office/powerpoint/2010/main" val="1554492472"/>
              </p:ext>
            </p:extLst>
          </p:nvPr>
        </p:nvGraphicFramePr>
        <p:xfrm>
          <a:off x="251520" y="1196752"/>
          <a:ext cx="8569325" cy="4908158"/>
        </p:xfrm>
        <a:graphic>
          <a:graphicData uri="http://schemas.openxmlformats.org/drawingml/2006/table">
            <a:tbl>
              <a:tblPr/>
              <a:tblGrid>
                <a:gridCol w="2563837">
                  <a:extLst>
                    <a:ext uri="{9D8B030D-6E8A-4147-A177-3AD203B41FA5}">
                      <a16:colId xmlns:a16="http://schemas.microsoft.com/office/drawing/2014/main" val="20000"/>
                    </a:ext>
                  </a:extLst>
                </a:gridCol>
                <a:gridCol w="2044676">
                  <a:extLst>
                    <a:ext uri="{9D8B030D-6E8A-4147-A177-3AD203B41FA5}">
                      <a16:colId xmlns:a16="http://schemas.microsoft.com/office/drawing/2014/main" val="20001"/>
                    </a:ext>
                  </a:extLst>
                </a:gridCol>
                <a:gridCol w="2016125">
                  <a:extLst>
                    <a:ext uri="{9D8B030D-6E8A-4147-A177-3AD203B41FA5}">
                      <a16:colId xmlns:a16="http://schemas.microsoft.com/office/drawing/2014/main" val="20002"/>
                    </a:ext>
                  </a:extLst>
                </a:gridCol>
                <a:gridCol w="1944687">
                  <a:extLst>
                    <a:ext uri="{9D8B030D-6E8A-4147-A177-3AD203B41FA5}">
                      <a16:colId xmlns:a16="http://schemas.microsoft.com/office/drawing/2014/main" val="20003"/>
                    </a:ext>
                  </a:extLst>
                </a:gridCol>
              </a:tblGrid>
              <a:tr h="357573">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6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人員</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初級發展性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次級介入性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三級處遇性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extLst>
                  <a:ext uri="{0D108BD9-81ED-4DB2-BD59-A6C34878D82A}">
                    <a16:rowId xmlns:a16="http://schemas.microsoft.com/office/drawing/2014/main" val="10000"/>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校長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1"/>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輔導主任、組長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a:t>
                      </a:r>
                      <a:r>
                        <a:rPr kumimoji="0" lang="zh-TW" altLang="en-US" sz="2000" b="1" i="0" u="none" strike="noStrike" cap="none" normalizeH="0" baseline="0" dirty="0">
                          <a:ln>
                            <a:noFill/>
                          </a:ln>
                          <a:solidFill>
                            <a:srgbClr val="FF0066"/>
                          </a:solidFill>
                          <a:effectLst/>
                          <a:latin typeface="微軟正黑體" panose="020B0604030504040204" pitchFamily="34" charset="-120"/>
                          <a:ea typeface="微軟正黑體" panose="020B0604030504040204" pitchFamily="34" charset="-120"/>
                        </a:rPr>
                        <a:t>執行</a:t>
                      </a: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2"/>
                  </a:ext>
                </a:extLst>
              </a:tr>
              <a:tr h="495300">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學務主任、組長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3"/>
                  </a:ext>
                </a:extLst>
              </a:tr>
              <a:tr h="446953">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導師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extLst>
                  <a:ext uri="{0D108BD9-81ED-4DB2-BD59-A6C34878D82A}">
                    <a16:rowId xmlns:a16="http://schemas.microsoft.com/office/drawing/2014/main" val="10004"/>
                  </a:ext>
                </a:extLst>
              </a:tr>
              <a:tr h="536575">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7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綜合領域輔導專長教師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5"/>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認輔教師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EF1"/>
                    </a:solidFill>
                  </a:tcPr>
                </a:tc>
                <a:extLst>
                  <a:ext uri="{0D108BD9-81ED-4DB2-BD59-A6C34878D82A}">
                    <a16:rowId xmlns:a16="http://schemas.microsoft.com/office/drawing/2014/main" val="10006"/>
                  </a:ext>
                </a:extLst>
              </a:tr>
              <a:tr h="49688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其他教師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rPr>
                        <a:t>主要推動者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7"/>
                  </a:ext>
                </a:extLst>
              </a:tr>
              <a:tr h="435938">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專兼任輔導教師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a:t>
                      </a:r>
                      <a:r>
                        <a:rPr kumimoji="0" lang="zh-TW" altLang="en-US" sz="2000" b="1" i="0" u="none" strike="noStrike" cap="none" normalizeH="0" baseline="0" dirty="0">
                          <a:ln>
                            <a:noFill/>
                          </a:ln>
                          <a:solidFill>
                            <a:srgbClr val="FF0066"/>
                          </a:solidFill>
                          <a:effectLst/>
                          <a:latin typeface="微軟正黑體" panose="020B0604030504040204" pitchFamily="34" charset="-120"/>
                          <a:ea typeface="微軟正黑體" panose="020B0604030504040204" pitchFamily="34" charset="-120"/>
                        </a:rPr>
                        <a:t>執行</a:t>
                      </a: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8"/>
                  </a:ext>
                </a:extLst>
              </a:tr>
              <a:tr h="570539">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專任專業輔導人員</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6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（心理師、社工師）</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2A6D7D"/>
                          </a:solidFill>
                          <a:effectLst/>
                          <a:latin typeface="微軟正黑體" panose="020B0604030504040204" pitchFamily="34" charset="-120"/>
                          <a:ea typeface="微軟正黑體" panose="020B0604030504040204" pitchFamily="34" charset="-120"/>
                        </a:rPr>
                        <a:t>支援協助者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lgn="l">
                        <a:spcBef>
                          <a:spcPct val="20000"/>
                        </a:spcBef>
                        <a:buClr>
                          <a:schemeClr val="hlink"/>
                        </a:buClr>
                        <a:buFont typeface="Wingdings" pitchFamily="2" charset="2"/>
                        <a:defRPr sz="2400" b="1">
                          <a:solidFill>
                            <a:schemeClr val="tx1"/>
                          </a:solidFill>
                          <a:latin typeface="Verdana" pitchFamily="34" charset="0"/>
                        </a:defRPr>
                      </a:lvl1pPr>
                      <a:lvl2pPr marL="742950" indent="-285750" algn="l">
                        <a:spcBef>
                          <a:spcPct val="20000"/>
                        </a:spcBef>
                        <a:buClr>
                          <a:schemeClr val="accent1"/>
                        </a:buClr>
                        <a:buFont typeface="Wingdings" pitchFamily="2" charset="2"/>
                        <a:defRPr sz="2400">
                          <a:solidFill>
                            <a:schemeClr val="tx1"/>
                          </a:solidFill>
                          <a:latin typeface="Arial" pitchFamily="34" charset="0"/>
                        </a:defRPr>
                      </a:lvl2pPr>
                      <a:lvl3pPr marL="1143000" indent="-228600" algn="l">
                        <a:spcBef>
                          <a:spcPct val="20000"/>
                        </a:spcBef>
                        <a:buClr>
                          <a:schemeClr val="tx1"/>
                        </a:buClr>
                        <a:defRPr sz="2000">
                          <a:solidFill>
                            <a:schemeClr val="tx1"/>
                          </a:solidFill>
                          <a:latin typeface="Arial" pitchFamily="34" charset="0"/>
                        </a:defRPr>
                      </a:lvl3pPr>
                      <a:lvl4pPr marL="1600200" indent="-228600" algn="l">
                        <a:spcBef>
                          <a:spcPct val="20000"/>
                        </a:spcBef>
                        <a:defRPr>
                          <a:solidFill>
                            <a:schemeClr val="tx1"/>
                          </a:solidFill>
                          <a:latin typeface="Arial" pitchFamily="34" charset="0"/>
                        </a:defRPr>
                      </a:lvl4pPr>
                      <a:lvl5pPr marL="2057400" indent="-228600" algn="l">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主要</a:t>
                      </a:r>
                      <a:r>
                        <a:rPr kumimoji="0" lang="zh-TW" altLang="en-US" sz="2000" b="1" i="0" u="none" strike="noStrike" cap="none" normalizeH="0" baseline="0" dirty="0">
                          <a:ln>
                            <a:noFill/>
                          </a:ln>
                          <a:solidFill>
                            <a:srgbClr val="FF0066"/>
                          </a:solidFill>
                          <a:effectLst/>
                          <a:latin typeface="微軟正黑體" panose="020B0604030504040204" pitchFamily="34" charset="-120"/>
                          <a:ea typeface="微軟正黑體" panose="020B0604030504040204" pitchFamily="34" charset="-120"/>
                        </a:rPr>
                        <a:t>執行</a:t>
                      </a:r>
                      <a:r>
                        <a:rPr kumimoji="0" lang="zh-TW" altLang="en-US" sz="20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rPr>
                        <a:t>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10009"/>
                  </a:ext>
                </a:extLst>
              </a:tr>
            </a:tbl>
          </a:graphicData>
        </a:graphic>
      </p:graphicFrame>
      <p:sp>
        <p:nvSpPr>
          <p:cNvPr id="3" name="文字方塊 2"/>
          <p:cNvSpPr txBox="1"/>
          <p:nvPr/>
        </p:nvSpPr>
        <p:spPr>
          <a:xfrm>
            <a:off x="3131840" y="553237"/>
            <a:ext cx="5472608" cy="369332"/>
          </a:xfrm>
          <a:prstGeom prst="rect">
            <a:avLst/>
          </a:prstGeom>
          <a:solidFill>
            <a:srgbClr val="CCFF99"/>
          </a:solid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sym typeface="Wingdings"/>
              </a:rPr>
              <a:t></a:t>
            </a:r>
            <a:r>
              <a:rPr lang="zh-TW" altLang="en-US" dirty="0" smtClean="0">
                <a:latin typeface="微軟正黑體" panose="020B0604030504040204" pitchFamily="34" charset="-120"/>
                <a:ea typeface="微軟正黑體" panose="020B0604030504040204" pitchFamily="34" charset="-120"/>
              </a:rPr>
              <a:t>除了三級輔導，學校可能還會賦予其他任務</a:t>
            </a:r>
            <a:r>
              <a:rPr lang="en-US" altLang="zh-TW"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22139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字方塊 19"/>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Ⅳ  </a:t>
            </a:r>
            <a:r>
              <a:rPr lang="zh-TW" altLang="en-US" u="sng" dirty="0" smtClean="0">
                <a:solidFill>
                  <a:schemeClr val="bg1"/>
                </a:solidFill>
                <a:latin typeface="微軟正黑體" panose="020B0604030504040204" pitchFamily="34" charset="-120"/>
                <a:ea typeface="微軟正黑體" panose="020B0604030504040204" pitchFamily="34" charset="-120"/>
              </a:rPr>
              <a:t>校園現場與案例</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36</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回顧一下</a:t>
            </a:r>
            <a:r>
              <a:rPr lang="en-US" altLang="zh-TW" sz="2000" b="1" u="sng" dirty="0" smtClean="0">
                <a:solidFill>
                  <a:schemeClr val="accent5"/>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5"/>
                </a:solidFill>
                <a:latin typeface="微軟正黑體" panose="020B0604030504040204" pitchFamily="34" charset="-120"/>
                <a:ea typeface="微軟正黑體" panose="020B0604030504040204" pitchFamily="34" charset="-120"/>
                <a:sym typeface="Wingdings 2"/>
              </a:rPr>
              <a:t></a:t>
            </a:r>
            <a:endParaRPr lang="zh-TW" altLang="en-US" sz="2000" b="1" u="sng" dirty="0">
              <a:solidFill>
                <a:schemeClr val="accent5"/>
              </a:solidFill>
              <a:latin typeface="微軟正黑體" panose="020B0604030504040204" pitchFamily="34" charset="-120"/>
              <a:ea typeface="微軟正黑體" panose="020B0604030504040204" pitchFamily="34" charset="-120"/>
            </a:endParaRPr>
          </a:p>
        </p:txBody>
      </p:sp>
      <p:grpSp>
        <p:nvGrpSpPr>
          <p:cNvPr id="6" name="群組 5"/>
          <p:cNvGrpSpPr/>
          <p:nvPr/>
        </p:nvGrpSpPr>
        <p:grpSpPr>
          <a:xfrm>
            <a:off x="1908439" y="1212081"/>
            <a:ext cx="4845168" cy="4408521"/>
            <a:chOff x="2545322" y="1212081"/>
            <a:chExt cx="4845168" cy="4408521"/>
          </a:xfrm>
        </p:grpSpPr>
        <p:grpSp>
          <p:nvGrpSpPr>
            <p:cNvPr id="8" name="群組 7"/>
            <p:cNvGrpSpPr/>
            <p:nvPr/>
          </p:nvGrpSpPr>
          <p:grpSpPr>
            <a:xfrm>
              <a:off x="4988918" y="2073479"/>
              <a:ext cx="1345168" cy="1345395"/>
              <a:chOff x="1751854" y="303808"/>
              <a:chExt cx="1143000" cy="1143000"/>
            </a:xfrm>
          </p:grpSpPr>
          <p:sp>
            <p:nvSpPr>
              <p:cNvPr id="17" name="橢圓 16"/>
              <p:cNvSpPr/>
              <p:nvPr/>
            </p:nvSpPr>
            <p:spPr>
              <a:xfrm>
                <a:off x="1751854" y="303808"/>
                <a:ext cx="1143000" cy="1143000"/>
              </a:xfrm>
              <a:prstGeom prst="ellipse">
                <a:avLst/>
              </a:prstGeom>
            </p:spPr>
            <p:style>
              <a:lnRef idx="3">
                <a:schemeClr val="lt1"/>
              </a:lnRef>
              <a:fillRef idx="1">
                <a:schemeClr val="accent4"/>
              </a:fillRef>
              <a:effectRef idx="1">
                <a:schemeClr val="accent4"/>
              </a:effectRef>
              <a:fontRef idx="minor">
                <a:schemeClr val="lt1"/>
              </a:fontRef>
            </p:style>
          </p:sp>
          <p:sp>
            <p:nvSpPr>
              <p:cNvPr id="18" name="橢圓 4"/>
              <p:cNvSpPr/>
              <p:nvPr/>
            </p:nvSpPr>
            <p:spPr>
              <a:xfrm>
                <a:off x="1919242" y="471196"/>
                <a:ext cx="808224" cy="8082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TW" altLang="en-US" sz="2400" b="1" kern="1200" dirty="0" smtClean="0">
                    <a:latin typeface="微軟正黑體" panose="020B0604030504040204" pitchFamily="34" charset="-120"/>
                    <a:ea typeface="微軟正黑體" panose="020B0604030504040204" pitchFamily="34" charset="-120"/>
                  </a:rPr>
                  <a:t>自我</a:t>
                </a:r>
                <a:endParaRPr lang="en-US" altLang="zh-TW" sz="2400" b="1" kern="1200" dirty="0" smtClean="0">
                  <a:latin typeface="微軟正黑體" panose="020B0604030504040204" pitchFamily="34" charset="-120"/>
                  <a:ea typeface="微軟正黑體" panose="020B0604030504040204" pitchFamily="34" charset="-120"/>
                </a:endParaRPr>
              </a:p>
              <a:p>
                <a:pPr lvl="0" algn="ctr" defTabSz="1066800">
                  <a:lnSpc>
                    <a:spcPct val="90000"/>
                  </a:lnSpc>
                  <a:spcBef>
                    <a:spcPct val="0"/>
                  </a:spcBef>
                  <a:spcAft>
                    <a:spcPct val="35000"/>
                  </a:spcAft>
                </a:pPr>
                <a:r>
                  <a:rPr lang="zh-TW" altLang="en-US" sz="2400" b="1" kern="1200" dirty="0" smtClean="0">
                    <a:latin typeface="微軟正黑體" panose="020B0604030504040204" pitchFamily="34" charset="-120"/>
                    <a:ea typeface="微軟正黑體" panose="020B0604030504040204" pitchFamily="34" charset="-120"/>
                  </a:rPr>
                  <a:t>期許</a:t>
                </a:r>
                <a:endParaRPr lang="zh-TW" altLang="en-US" sz="2400" b="1" kern="1200" dirty="0">
                  <a:latin typeface="微軟正黑體" panose="020B0604030504040204" pitchFamily="34" charset="-120"/>
                  <a:ea typeface="微軟正黑體" panose="020B0604030504040204" pitchFamily="34" charset="-120"/>
                </a:endParaRPr>
              </a:p>
            </p:txBody>
          </p:sp>
        </p:grpSp>
        <p:grpSp>
          <p:nvGrpSpPr>
            <p:cNvPr id="9" name="群組 8"/>
            <p:cNvGrpSpPr/>
            <p:nvPr/>
          </p:nvGrpSpPr>
          <p:grpSpPr>
            <a:xfrm>
              <a:off x="2545322" y="1212081"/>
              <a:ext cx="4845168" cy="4408521"/>
              <a:chOff x="2555778" y="1407750"/>
              <a:chExt cx="4032443" cy="4027850"/>
            </a:xfrm>
          </p:grpSpPr>
          <p:sp>
            <p:nvSpPr>
              <p:cNvPr id="10" name="橢圓 9"/>
              <p:cNvSpPr/>
              <p:nvPr/>
            </p:nvSpPr>
            <p:spPr>
              <a:xfrm>
                <a:off x="2900816" y="1576204"/>
                <a:ext cx="3276600" cy="1137920"/>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1" name="向下箭號 10"/>
              <p:cNvSpPr/>
              <p:nvPr/>
            </p:nvSpPr>
            <p:spPr>
              <a:xfrm>
                <a:off x="4186204" y="4316882"/>
                <a:ext cx="635000" cy="405865"/>
              </a:xfrm>
              <a:prstGeom prst="down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2" name="手繪多邊形 11"/>
              <p:cNvSpPr/>
              <p:nvPr/>
            </p:nvSpPr>
            <p:spPr>
              <a:xfrm>
                <a:off x="2555778" y="4673600"/>
                <a:ext cx="4032443" cy="762000"/>
              </a:xfrm>
              <a:custGeom>
                <a:avLst/>
                <a:gdLst>
                  <a:gd name="connsiteX0" fmla="*/ 0 w 4032443"/>
                  <a:gd name="connsiteY0" fmla="*/ 0 h 762000"/>
                  <a:gd name="connsiteX1" fmla="*/ 4032443 w 4032443"/>
                  <a:gd name="connsiteY1" fmla="*/ 0 h 762000"/>
                  <a:gd name="connsiteX2" fmla="*/ 4032443 w 4032443"/>
                  <a:gd name="connsiteY2" fmla="*/ 762000 h 762000"/>
                  <a:gd name="connsiteX3" fmla="*/ 0 w 4032443"/>
                  <a:gd name="connsiteY3" fmla="*/ 762000 h 762000"/>
                  <a:gd name="connsiteX4" fmla="*/ 0 w 4032443"/>
                  <a:gd name="connsiteY4" fmla="*/ 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2443" h="762000">
                    <a:moveTo>
                      <a:pt x="0" y="0"/>
                    </a:moveTo>
                    <a:lnTo>
                      <a:pt x="4032443" y="0"/>
                    </a:lnTo>
                    <a:lnTo>
                      <a:pt x="4032443" y="762000"/>
                    </a:lnTo>
                    <a:lnTo>
                      <a:pt x="0" y="762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TW" altLang="en-US" sz="2400" kern="1200" dirty="0" smtClean="0">
                    <a:latin typeface="微軟正黑體" panose="020B0604030504040204" pitchFamily="34" charset="-120"/>
                    <a:ea typeface="微軟正黑體" panose="020B0604030504040204" pitchFamily="34" charset="-120"/>
                  </a:rPr>
                  <a:t>應該做</a:t>
                </a:r>
                <a:r>
                  <a:rPr lang="en-US" altLang="zh-TW" sz="2400" kern="1200" dirty="0" smtClean="0">
                    <a:latin typeface="微軟正黑體" panose="020B0604030504040204" pitchFamily="34" charset="-120"/>
                    <a:ea typeface="微軟正黑體" panose="020B0604030504040204" pitchFamily="34" charset="-120"/>
                  </a:rPr>
                  <a:t>V.S.</a:t>
                </a:r>
                <a:r>
                  <a:rPr lang="zh-TW" altLang="en-US" sz="2400" kern="1200" dirty="0" smtClean="0">
                    <a:latin typeface="微軟正黑體" panose="020B0604030504040204" pitchFamily="34" charset="-120"/>
                    <a:ea typeface="微軟正黑體" panose="020B0604030504040204" pitchFamily="34" charset="-120"/>
                  </a:rPr>
                  <a:t>想做</a:t>
                </a:r>
                <a:r>
                  <a:rPr lang="en-US" altLang="zh-TW" sz="2400" kern="1200" dirty="0" smtClean="0">
                    <a:latin typeface="微軟正黑體" panose="020B0604030504040204" pitchFamily="34" charset="-120"/>
                    <a:ea typeface="微軟正黑體" panose="020B0604030504040204" pitchFamily="34" charset="-120"/>
                  </a:rPr>
                  <a:t>V.S.</a:t>
                </a:r>
                <a:r>
                  <a:rPr lang="zh-TW" altLang="en-US" sz="2400" kern="1200" dirty="0" smtClean="0">
                    <a:latin typeface="微軟正黑體" panose="020B0604030504040204" pitchFamily="34" charset="-120"/>
                    <a:ea typeface="微軟正黑體" panose="020B0604030504040204" pitchFamily="34" charset="-120"/>
                  </a:rPr>
                  <a:t>可以做</a:t>
                </a:r>
                <a:endParaRPr lang="zh-TW" altLang="en-US" sz="2400" kern="1200" dirty="0">
                  <a:latin typeface="微軟正黑體" panose="020B0604030504040204" pitchFamily="34" charset="-120"/>
                  <a:ea typeface="微軟正黑體" panose="020B0604030504040204" pitchFamily="34" charset="-120"/>
                </a:endParaRPr>
              </a:p>
            </p:txBody>
          </p:sp>
          <p:sp>
            <p:nvSpPr>
              <p:cNvPr id="13" name="手繪多邊形 12"/>
              <p:cNvSpPr/>
              <p:nvPr/>
            </p:nvSpPr>
            <p:spPr>
              <a:xfrm>
                <a:off x="3275854" y="2060853"/>
                <a:ext cx="1143000" cy="11430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97868" tIns="197868" rIns="197868" bIns="197868" numCol="1" spcCol="1270" anchor="ctr" anchorCtr="0">
                <a:noAutofit/>
              </a:bodyPr>
              <a:lstStyle/>
              <a:p>
                <a:pPr lvl="0" algn="ctr" defTabSz="1066800">
                  <a:lnSpc>
                    <a:spcPct val="90000"/>
                  </a:lnSpc>
                  <a:spcBef>
                    <a:spcPct val="0"/>
                  </a:spcBef>
                  <a:spcAft>
                    <a:spcPct val="35000"/>
                  </a:spcAft>
                </a:pPr>
                <a:r>
                  <a:rPr lang="zh-TW" altLang="en-US" sz="2400" b="1" kern="1200" dirty="0" smtClean="0">
                    <a:latin typeface="微軟正黑體" panose="020B0604030504040204" pitchFamily="34" charset="-120"/>
                    <a:ea typeface="微軟正黑體" panose="020B0604030504040204" pitchFamily="34" charset="-120"/>
                  </a:rPr>
                  <a:t>他人</a:t>
                </a:r>
                <a:endParaRPr lang="en-US" altLang="zh-TW" sz="2400" b="1" kern="1200" dirty="0" smtClean="0">
                  <a:latin typeface="微軟正黑體" panose="020B0604030504040204" pitchFamily="34" charset="-120"/>
                  <a:ea typeface="微軟正黑體" panose="020B0604030504040204" pitchFamily="34" charset="-120"/>
                </a:endParaRPr>
              </a:p>
              <a:p>
                <a:pPr lvl="0" algn="ctr" defTabSz="1066800">
                  <a:lnSpc>
                    <a:spcPct val="90000"/>
                  </a:lnSpc>
                  <a:spcBef>
                    <a:spcPct val="0"/>
                  </a:spcBef>
                  <a:spcAft>
                    <a:spcPct val="35000"/>
                  </a:spcAft>
                </a:pPr>
                <a:r>
                  <a:rPr lang="zh-TW" altLang="en-US" sz="2400" b="1" kern="1200" dirty="0" smtClean="0">
                    <a:latin typeface="微軟正黑體" panose="020B0604030504040204" pitchFamily="34" charset="-120"/>
                    <a:ea typeface="微軟正黑體" panose="020B0604030504040204" pitchFamily="34" charset="-120"/>
                  </a:rPr>
                  <a:t>期待</a:t>
                </a:r>
                <a:endParaRPr lang="zh-TW" altLang="en-US" sz="2400" b="1" kern="1200" dirty="0">
                  <a:latin typeface="微軟正黑體" panose="020B0604030504040204" pitchFamily="34" charset="-120"/>
                  <a:ea typeface="微軟正黑體" panose="020B0604030504040204" pitchFamily="34" charset="-120"/>
                </a:endParaRPr>
              </a:p>
            </p:txBody>
          </p:sp>
          <p:sp>
            <p:nvSpPr>
              <p:cNvPr id="14" name="手繪多邊形 13"/>
              <p:cNvSpPr/>
              <p:nvPr/>
            </p:nvSpPr>
            <p:spPr>
              <a:xfrm>
                <a:off x="3923929" y="2996956"/>
                <a:ext cx="1143000" cy="11430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p:spPr>
            <p:style>
              <a:lnRef idx="3">
                <a:schemeClr val="lt1"/>
              </a:lnRef>
              <a:fillRef idx="1">
                <a:schemeClr val="accent6"/>
              </a:fillRef>
              <a:effectRef idx="1">
                <a:schemeClr val="accent6"/>
              </a:effectRef>
              <a:fontRef idx="minor">
                <a:schemeClr val="lt1"/>
              </a:fontRef>
            </p:style>
            <p:txBody>
              <a:bodyPr spcFirstLastPara="0" vert="horz" wrap="square" lIns="202948" tIns="202948" rIns="202948" bIns="202948" numCol="1" spcCol="1270" anchor="ctr" anchorCtr="0">
                <a:noAutofit/>
              </a:bodyPr>
              <a:lstStyle/>
              <a:p>
                <a:pPr lvl="0" algn="ctr" defTabSz="1244600">
                  <a:lnSpc>
                    <a:spcPct val="90000"/>
                  </a:lnSpc>
                  <a:spcBef>
                    <a:spcPct val="0"/>
                  </a:spcBef>
                  <a:spcAft>
                    <a:spcPct val="35000"/>
                  </a:spcAft>
                </a:pPr>
                <a:r>
                  <a:rPr lang="zh-TW" altLang="en-US" sz="2800" kern="1200" dirty="0" smtClean="0">
                    <a:solidFill>
                      <a:schemeClr val="bg1"/>
                    </a:solidFill>
                    <a:latin typeface="微軟正黑體" panose="020B0604030504040204" pitchFamily="34" charset="-120"/>
                    <a:ea typeface="微軟正黑體" panose="020B0604030504040204" pitchFamily="34" charset="-120"/>
                  </a:rPr>
                  <a:t>定位</a:t>
                </a:r>
                <a:endParaRPr lang="zh-TW" altLang="en-US" sz="2800" kern="1200" dirty="0">
                  <a:solidFill>
                    <a:schemeClr val="bg1"/>
                  </a:solidFill>
                  <a:latin typeface="微軟正黑體" panose="020B0604030504040204" pitchFamily="34" charset="-120"/>
                  <a:ea typeface="微軟正黑體" panose="020B0604030504040204" pitchFamily="34" charset="-120"/>
                </a:endParaRPr>
              </a:p>
            </p:txBody>
          </p:sp>
          <p:sp>
            <p:nvSpPr>
              <p:cNvPr id="15" name="圖案 14"/>
              <p:cNvSpPr/>
              <p:nvPr/>
            </p:nvSpPr>
            <p:spPr>
              <a:xfrm>
                <a:off x="2743231" y="1407750"/>
                <a:ext cx="3556000" cy="2844800"/>
              </a:xfrm>
              <a:prstGeom prst="funnel">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16" name="手繪多邊形 15"/>
              <p:cNvSpPr/>
              <p:nvPr/>
            </p:nvSpPr>
            <p:spPr>
              <a:xfrm>
                <a:off x="4017987" y="1422601"/>
                <a:ext cx="1143000" cy="11430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197868" tIns="197868" rIns="197868" bIns="197868" numCol="1" spcCol="1270" anchor="ctr" anchorCtr="0">
                <a:noAutofit/>
              </a:bodyPr>
              <a:lstStyle/>
              <a:p>
                <a:pPr lvl="0" algn="ctr" defTabSz="1066800">
                  <a:lnSpc>
                    <a:spcPct val="90000"/>
                  </a:lnSpc>
                  <a:spcBef>
                    <a:spcPct val="0"/>
                  </a:spcBef>
                  <a:spcAft>
                    <a:spcPct val="35000"/>
                  </a:spcAft>
                </a:pPr>
                <a:r>
                  <a:rPr lang="zh-TW" altLang="en-US" sz="2400" b="1" kern="1200" dirty="0" smtClean="0">
                    <a:solidFill>
                      <a:schemeClr val="bg1"/>
                    </a:solidFill>
                    <a:latin typeface="微軟正黑體" panose="020B0604030504040204" pitchFamily="34" charset="-120"/>
                    <a:ea typeface="微軟正黑體" panose="020B0604030504040204" pitchFamily="34" charset="-120"/>
                  </a:rPr>
                  <a:t>法定</a:t>
                </a:r>
                <a:endParaRPr lang="en-US" altLang="zh-TW" sz="2400" b="1" kern="1200" dirty="0" smtClean="0">
                  <a:solidFill>
                    <a:schemeClr val="bg1"/>
                  </a:solidFill>
                  <a:latin typeface="微軟正黑體" panose="020B0604030504040204" pitchFamily="34" charset="-120"/>
                  <a:ea typeface="微軟正黑體" panose="020B0604030504040204" pitchFamily="34" charset="-120"/>
                </a:endParaRPr>
              </a:p>
              <a:p>
                <a:pPr lvl="0" algn="ctr" defTabSz="1066800">
                  <a:lnSpc>
                    <a:spcPct val="90000"/>
                  </a:lnSpc>
                  <a:spcBef>
                    <a:spcPct val="0"/>
                  </a:spcBef>
                  <a:spcAft>
                    <a:spcPct val="35000"/>
                  </a:spcAft>
                </a:pPr>
                <a:r>
                  <a:rPr lang="zh-TW" altLang="en-US" sz="2400" b="1" kern="1200" dirty="0" smtClean="0">
                    <a:solidFill>
                      <a:schemeClr val="bg1"/>
                    </a:solidFill>
                    <a:latin typeface="微軟正黑體" panose="020B0604030504040204" pitchFamily="34" charset="-120"/>
                    <a:ea typeface="微軟正黑體" panose="020B0604030504040204" pitchFamily="34" charset="-120"/>
                  </a:rPr>
                  <a:t>任務</a:t>
                </a:r>
                <a:endParaRPr lang="zh-TW" altLang="en-US" sz="2400" b="1" kern="1200" dirty="0">
                  <a:solidFill>
                    <a:schemeClr val="bg1"/>
                  </a:solidFill>
                  <a:latin typeface="微軟正黑體" panose="020B0604030504040204" pitchFamily="34" charset="-120"/>
                  <a:ea typeface="微軟正黑體" panose="020B0604030504040204" pitchFamily="34" charset="-120"/>
                </a:endParaRPr>
              </a:p>
            </p:txBody>
          </p:sp>
        </p:grpSp>
      </p:grpSp>
      <p:sp>
        <p:nvSpPr>
          <p:cNvPr id="19" name="向下箭號 18"/>
          <p:cNvSpPr/>
          <p:nvPr/>
        </p:nvSpPr>
        <p:spPr>
          <a:xfrm>
            <a:off x="3867472" y="5398490"/>
            <a:ext cx="762982" cy="444223"/>
          </a:xfrm>
          <a:prstGeom prst="down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1" name="手繪多邊形 20"/>
          <p:cNvSpPr/>
          <p:nvPr/>
        </p:nvSpPr>
        <p:spPr>
          <a:xfrm>
            <a:off x="1929451" y="5774764"/>
            <a:ext cx="4845168" cy="834016"/>
          </a:xfrm>
          <a:custGeom>
            <a:avLst/>
            <a:gdLst>
              <a:gd name="connsiteX0" fmla="*/ 0 w 4032443"/>
              <a:gd name="connsiteY0" fmla="*/ 0 h 762000"/>
              <a:gd name="connsiteX1" fmla="*/ 4032443 w 4032443"/>
              <a:gd name="connsiteY1" fmla="*/ 0 h 762000"/>
              <a:gd name="connsiteX2" fmla="*/ 4032443 w 4032443"/>
              <a:gd name="connsiteY2" fmla="*/ 762000 h 762000"/>
              <a:gd name="connsiteX3" fmla="*/ 0 w 4032443"/>
              <a:gd name="connsiteY3" fmla="*/ 762000 h 762000"/>
              <a:gd name="connsiteX4" fmla="*/ 0 w 4032443"/>
              <a:gd name="connsiteY4" fmla="*/ 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2443" h="762000">
                <a:moveTo>
                  <a:pt x="0" y="0"/>
                </a:moveTo>
                <a:lnTo>
                  <a:pt x="4032443" y="0"/>
                </a:lnTo>
                <a:lnTo>
                  <a:pt x="4032443" y="762000"/>
                </a:lnTo>
                <a:lnTo>
                  <a:pt x="0" y="762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TW" altLang="en-US" sz="2400" b="1" kern="1200" dirty="0" smtClean="0">
                <a:solidFill>
                  <a:srgbClr val="CC00FF"/>
                </a:solidFill>
                <a:latin typeface="微軟正黑體" panose="020B0604030504040204" pitchFamily="34" charset="-120"/>
                <a:ea typeface="微軟正黑體" panose="020B0604030504040204" pitchFamily="34" charset="-120"/>
              </a:rPr>
              <a:t>先確定問題！</a:t>
            </a:r>
            <a:endParaRPr lang="zh-TW" altLang="en-US" sz="2400" b="1" kern="1200" dirty="0">
              <a:solidFill>
                <a:srgbClr val="CC00FF"/>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9259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pattFill prst="lgGrid">
          <a:fgClr>
            <a:schemeClr val="accent4">
              <a:lumMod val="75000"/>
            </a:schemeClr>
          </a:fgClr>
          <a:bgClr>
            <a:schemeClr val="bg1"/>
          </a:bgClr>
        </a:patt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sp>
        <p:nvSpPr>
          <p:cNvPr id="5" name="矩形 4"/>
          <p:cNvSpPr/>
          <p:nvPr/>
        </p:nvSpPr>
        <p:spPr>
          <a:xfrm>
            <a:off x="-28455" y="4010"/>
            <a:ext cx="8172400" cy="6858000"/>
          </a:xfrm>
          <a:prstGeom prst="rect">
            <a:avLst/>
          </a:prstGeom>
          <a:gradFill>
            <a:gsLst>
              <a:gs pos="0">
                <a:srgbClr val="5D417E"/>
              </a:gs>
              <a:gs pos="80000">
                <a:schemeClr val="accent4">
                  <a:shade val="93000"/>
                  <a:satMod val="130000"/>
                </a:schemeClr>
              </a:gs>
              <a:gs pos="100000">
                <a:schemeClr val="accent4">
                  <a:shade val="94000"/>
                  <a:satMod val="135000"/>
                </a:schemeClr>
              </a:gs>
            </a:gsLst>
          </a:gra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zh-TW" altLang="en-US" dirty="0"/>
          </a:p>
        </p:txBody>
      </p:sp>
      <p:sp>
        <p:nvSpPr>
          <p:cNvPr id="14" name="Text Box 5"/>
          <p:cNvSpPr txBox="1">
            <a:spLocks noChangeArrowheads="1"/>
          </p:cNvSpPr>
          <p:nvPr/>
        </p:nvSpPr>
        <p:spPr bwMode="auto">
          <a:xfrm>
            <a:off x="-28455" y="5373216"/>
            <a:ext cx="8172400" cy="396875"/>
          </a:xfrm>
          <a:prstGeom prst="rect">
            <a:avLst/>
          </a:prstGeom>
          <a:pattFill prst="ltHorz">
            <a:fgClr>
              <a:schemeClr val="accent4">
                <a:lumMod val="40000"/>
                <a:lumOff val="60000"/>
              </a:schemeClr>
            </a:fgClr>
            <a:bgClr>
              <a:schemeClr val="accent4"/>
            </a:bgClr>
          </a:pattFill>
          <a:ln w="9525">
            <a:noFill/>
            <a:miter lim="800000"/>
            <a:headEnd/>
            <a:tailEnd/>
          </a:ln>
        </p:spPr>
        <p:txBody>
          <a:bodyPr wrap="square">
            <a:spAutoFit/>
          </a:bodyPr>
          <a:lstStyle/>
          <a:p>
            <a:pPr algn="r">
              <a:spcBef>
                <a:spcPct val="50000"/>
              </a:spcBef>
            </a:pPr>
            <a:r>
              <a:rPr lang="zh-TW" altLang="en-US" sz="2000" i="1" dirty="0" smtClean="0">
                <a:solidFill>
                  <a:schemeClr val="bg1"/>
                </a:solidFill>
                <a:latin typeface="Microsoft YaHei" pitchFamily="34" charset="-122"/>
                <a:ea typeface="Microsoft YaHei" pitchFamily="34" charset="-122"/>
              </a:rPr>
              <a:t>◆做孩子生命中的重要他人</a:t>
            </a:r>
            <a:r>
              <a:rPr lang="en-US" altLang="zh-TW" sz="2000" i="1" dirty="0" smtClean="0">
                <a:solidFill>
                  <a:schemeClr val="bg1"/>
                </a:solidFill>
                <a:latin typeface="Microsoft YaHei" pitchFamily="34" charset="-122"/>
                <a:ea typeface="Microsoft YaHei" pitchFamily="34" charset="-122"/>
              </a:rPr>
              <a:t>… </a:t>
            </a:r>
            <a:endParaRPr lang="en-US" altLang="zh-TW" sz="2000" i="1" dirty="0">
              <a:solidFill>
                <a:schemeClr val="bg1"/>
              </a:solidFill>
              <a:latin typeface="Microsoft YaHei" pitchFamily="34" charset="-122"/>
              <a:ea typeface="Microsoft YaHei" pitchFamily="34" charset="-122"/>
            </a:endParaRPr>
          </a:p>
        </p:txBody>
      </p:sp>
      <p:grpSp>
        <p:nvGrpSpPr>
          <p:cNvPr id="13" name="群組 12"/>
          <p:cNvGrpSpPr/>
          <p:nvPr/>
        </p:nvGrpSpPr>
        <p:grpSpPr>
          <a:xfrm>
            <a:off x="683568" y="6021288"/>
            <a:ext cx="2520280" cy="379312"/>
            <a:chOff x="683568" y="6021288"/>
            <a:chExt cx="2520280" cy="379312"/>
          </a:xfrm>
        </p:grpSpPr>
        <p:sp>
          <p:nvSpPr>
            <p:cNvPr id="7" name="橢圓 6"/>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橢圓 7"/>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843808" y="6036985"/>
              <a:ext cx="360040" cy="360040"/>
            </a:xfrm>
            <a:prstGeom prst="ellipse">
              <a:avLst/>
            </a:prstGeom>
            <a:solidFill>
              <a:srgbClr val="FFFFFF"/>
            </a:solidFill>
            <a:ln>
              <a:solidFill>
                <a:srgbClr val="FF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12" name="文字方塊 11"/>
          <p:cNvSpPr txBox="1"/>
          <p:nvPr/>
        </p:nvSpPr>
        <p:spPr>
          <a:xfrm>
            <a:off x="3491880" y="2842680"/>
            <a:ext cx="3960440" cy="584775"/>
          </a:xfrm>
          <a:prstGeom prst="rect">
            <a:avLst/>
          </a:prstGeom>
          <a:noFill/>
        </p:spPr>
        <p:txBody>
          <a:bodyPr wrap="square" rtlCol="0">
            <a:spAutoFit/>
          </a:bodyPr>
          <a:lstStyle/>
          <a:p>
            <a:pPr algn="r"/>
            <a:r>
              <a:rPr lang="en-US" altLang="zh-TW" sz="3200" dirty="0" smtClean="0">
                <a:solidFill>
                  <a:schemeClr val="bg1"/>
                </a:solidFill>
                <a:latin typeface="微軟正黑體" panose="020B0604030504040204" pitchFamily="34" charset="-120"/>
                <a:ea typeface="微軟正黑體" panose="020B0604030504040204" pitchFamily="34" charset="-120"/>
              </a:rPr>
              <a:t>PART Ⅴ  </a:t>
            </a:r>
            <a:r>
              <a:rPr lang="zh-TW" altLang="en-US" sz="3200" dirty="0" smtClean="0">
                <a:solidFill>
                  <a:schemeClr val="bg1"/>
                </a:solidFill>
                <a:latin typeface="微軟正黑體" panose="020B0604030504040204" pitchFamily="34" charset="-120"/>
                <a:ea typeface="微軟正黑體" panose="020B0604030504040204" pitchFamily="34" charset="-120"/>
              </a:rPr>
              <a:t>結語</a:t>
            </a:r>
            <a:endParaRPr lang="zh-TW" altLang="en-US" sz="3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164040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107504" y="75982"/>
            <a:ext cx="2880320" cy="369332"/>
          </a:xfrm>
          <a:prstGeom prst="rect">
            <a:avLst/>
          </a:prstGeom>
          <a:noFill/>
        </p:spPr>
        <p:txBody>
          <a:bodyPr wrap="square" rtlCol="0">
            <a:spAutoFit/>
          </a:bodyPr>
          <a:lstStyle/>
          <a:p>
            <a:r>
              <a:rPr lang="en-US" altLang="zh-TW" u="sng" dirty="0" smtClean="0">
                <a:solidFill>
                  <a:schemeClr val="bg1"/>
                </a:solidFill>
                <a:latin typeface="微軟正黑體" panose="020B0604030504040204" pitchFamily="34" charset="-120"/>
                <a:ea typeface="微軟正黑體" panose="020B0604030504040204" pitchFamily="34" charset="-120"/>
              </a:rPr>
              <a:t>PART </a:t>
            </a:r>
            <a:r>
              <a:rPr lang="en-US" altLang="zh-TW" u="sng" dirty="0">
                <a:solidFill>
                  <a:schemeClr val="bg1"/>
                </a:solidFill>
                <a:latin typeface="微軟正黑體" panose="020B0604030504040204" pitchFamily="34" charset="-120"/>
                <a:ea typeface="微軟正黑體" panose="020B0604030504040204" pitchFamily="34" charset="-120"/>
              </a:rPr>
              <a:t>Ⅴ  </a:t>
            </a:r>
            <a:r>
              <a:rPr lang="zh-TW" altLang="en-US" u="sng" dirty="0" smtClean="0">
                <a:solidFill>
                  <a:schemeClr val="bg1"/>
                </a:solidFill>
                <a:latin typeface="微軟正黑體" panose="020B0604030504040204" pitchFamily="34" charset="-120"/>
                <a:ea typeface="微軟正黑體" panose="020B0604030504040204" pitchFamily="34" charset="-120"/>
              </a:rPr>
              <a:t>結語</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38</a:t>
            </a:fld>
            <a:endParaRPr lang="zh-TW" altLang="en-US"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41" y="0"/>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rgbClr val="632B8D"/>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rgbClr val="632B8D"/>
                </a:solidFill>
                <a:latin typeface="微軟正黑體" panose="020B0604030504040204" pitchFamily="34" charset="-120"/>
                <a:ea typeface="微軟正黑體" panose="020B0604030504040204" pitchFamily="34" charset="-120"/>
                <a:sym typeface="Wingdings 2"/>
              </a:rPr>
              <a:t>結語</a:t>
            </a:r>
            <a:r>
              <a:rPr lang="en-US" altLang="zh-TW" sz="2000" b="1" u="sng" dirty="0" smtClean="0">
                <a:solidFill>
                  <a:srgbClr val="632B8D"/>
                </a:solidFill>
                <a:latin typeface="微軟正黑體" panose="020B0604030504040204" pitchFamily="34" charset="-120"/>
                <a:ea typeface="微軟正黑體" panose="020B0604030504040204" pitchFamily="34" charset="-120"/>
                <a:sym typeface="Wingdings 2"/>
              </a:rPr>
              <a:t>Ⅰ</a:t>
            </a:r>
            <a:r>
              <a:rPr lang="zh-TW" altLang="en-US" sz="2000" b="1" u="sng" dirty="0" smtClean="0">
                <a:solidFill>
                  <a:srgbClr val="632B8D"/>
                </a:solidFill>
                <a:latin typeface="微軟正黑體" panose="020B0604030504040204" pitchFamily="34" charset="-120"/>
                <a:ea typeface="微軟正黑體" panose="020B0604030504040204" pitchFamily="34" charset="-120"/>
                <a:sym typeface="Wingdings 2"/>
              </a:rPr>
              <a:t></a:t>
            </a:r>
            <a:endParaRPr lang="zh-TW" altLang="en-US" sz="2000" b="1" u="sng" dirty="0">
              <a:solidFill>
                <a:srgbClr val="632B8D"/>
              </a:solidFill>
              <a:latin typeface="微軟正黑體" panose="020B0604030504040204" pitchFamily="34" charset="-120"/>
              <a:ea typeface="微軟正黑體" panose="020B0604030504040204" pitchFamily="34" charset="-120"/>
            </a:endParaRPr>
          </a:p>
        </p:txBody>
      </p:sp>
      <p:sp>
        <p:nvSpPr>
          <p:cNvPr id="8" name="內容版面配置區 2"/>
          <p:cNvSpPr>
            <a:spLocks noGrp="1"/>
          </p:cNvSpPr>
          <p:nvPr>
            <p:ph idx="1"/>
          </p:nvPr>
        </p:nvSpPr>
        <p:spPr>
          <a:xfrm>
            <a:off x="1115616" y="1412776"/>
            <a:ext cx="7432675" cy="3312368"/>
          </a:xfrm>
        </p:spPr>
        <p:txBody>
          <a:bodyPr>
            <a:normAutofit/>
          </a:bodyPr>
          <a:lstStyle/>
          <a:p>
            <a:pPr marL="365125" indent="-282575" eaLnBrk="1" hangingPunct="1"/>
            <a:r>
              <a:rPr lang="zh-TW" altLang="en-US" sz="2600" dirty="0" smtClean="0">
                <a:solidFill>
                  <a:srgbClr val="FF0066"/>
                </a:solidFill>
                <a:latin typeface="微軟正黑體" panose="020B0604030504040204" pitchFamily="34" charset="-120"/>
                <a:ea typeface="微軟正黑體" panose="020B0604030504040204" pitchFamily="34" charset="-120"/>
              </a:rPr>
              <a:t>莫忘教育初衷</a:t>
            </a:r>
          </a:p>
          <a:p>
            <a:pPr marL="365125" indent="-282575" eaLnBrk="1" hangingPunct="1"/>
            <a:r>
              <a:rPr lang="zh-TW" altLang="en-US" sz="2600" dirty="0" smtClean="0">
                <a:latin typeface="微軟正黑體" panose="020B0604030504040204" pitchFamily="34" charset="-120"/>
                <a:ea typeface="微軟正黑體" panose="020B0604030504040204" pitchFamily="34" charset="-120"/>
              </a:rPr>
              <a:t>與人建立良好輔導工作模式</a:t>
            </a:r>
            <a:r>
              <a:rPr lang="en-US" altLang="zh-TW" sz="2600" dirty="0" smtClean="0">
                <a:latin typeface="微軟正黑體" panose="020B0604030504040204" pitchFamily="34" charset="-120"/>
                <a:ea typeface="微軟正黑體" panose="020B0604030504040204" pitchFamily="34" charset="-120"/>
              </a:rPr>
              <a:t>-</a:t>
            </a:r>
            <a:r>
              <a:rPr lang="zh-TW" altLang="en-US" sz="2600" dirty="0" smtClean="0">
                <a:latin typeface="微軟正黑體" panose="020B0604030504040204" pitchFamily="34" charset="-120"/>
                <a:ea typeface="微軟正黑體" panose="020B0604030504040204" pitchFamily="34" charset="-120"/>
              </a:rPr>
              <a:t>結善緣</a:t>
            </a:r>
          </a:p>
          <a:p>
            <a:pPr marL="365125" indent="-282575" eaLnBrk="1" hangingPunct="1"/>
            <a:r>
              <a:rPr lang="zh-TW" altLang="en-US" sz="2600" dirty="0" smtClean="0">
                <a:solidFill>
                  <a:srgbClr val="669900"/>
                </a:solidFill>
                <a:latin typeface="微軟正黑體" panose="020B0604030504040204" pitchFamily="34" charset="-120"/>
                <a:ea typeface="微軟正黑體" panose="020B0604030504040204" pitchFamily="34" charset="-120"/>
              </a:rPr>
              <a:t>繼續建構更有智慧的學校輔導工作</a:t>
            </a:r>
            <a:endParaRPr lang="en-US" altLang="zh-TW" sz="2600" dirty="0" smtClean="0">
              <a:solidFill>
                <a:srgbClr val="669900"/>
              </a:solidFill>
              <a:latin typeface="微軟正黑體" panose="020B0604030504040204" pitchFamily="34" charset="-120"/>
              <a:ea typeface="微軟正黑體" panose="020B0604030504040204" pitchFamily="34" charset="-120"/>
            </a:endParaRPr>
          </a:p>
          <a:p>
            <a:pPr marL="365125" indent="-282575" eaLnBrk="1" hangingPunct="1"/>
            <a:r>
              <a:rPr lang="zh-TW" altLang="en-US" sz="2600" dirty="0" smtClean="0">
                <a:latin typeface="微軟正黑體" panose="020B0604030504040204" pitchFamily="34" charset="-120"/>
                <a:ea typeface="微軟正黑體" panose="020B0604030504040204" pitchFamily="34" charset="-120"/>
              </a:rPr>
              <a:t>沒有一步到位的輔導工作體制等待我們</a:t>
            </a:r>
            <a:endParaRPr lang="en-US" altLang="zh-TW" sz="2600" dirty="0" smtClean="0">
              <a:latin typeface="微軟正黑體" panose="020B0604030504040204" pitchFamily="34" charset="-120"/>
              <a:ea typeface="微軟正黑體" panose="020B0604030504040204" pitchFamily="34" charset="-120"/>
            </a:endParaRPr>
          </a:p>
          <a:p>
            <a:pPr marL="365125" indent="-282575" eaLnBrk="1" hangingPunct="1"/>
            <a:r>
              <a:rPr lang="zh-TW" altLang="en-US" sz="2600" dirty="0" smtClean="0">
                <a:solidFill>
                  <a:srgbClr val="993366"/>
                </a:solidFill>
                <a:latin typeface="微軟正黑體" panose="020B0604030504040204" pitchFamily="34" charset="-120"/>
                <a:ea typeface="微軟正黑體" panose="020B0604030504040204" pitchFamily="34" charset="-120"/>
              </a:rPr>
              <a:t>可以不溫柔，卻不能不溫暖</a:t>
            </a:r>
            <a:endParaRPr lang="en-US" altLang="zh-TW" sz="2600" dirty="0" smtClean="0">
              <a:solidFill>
                <a:srgbClr val="993366"/>
              </a:solidFill>
              <a:latin typeface="微軟正黑體" panose="020B0604030504040204" pitchFamily="34" charset="-120"/>
              <a:ea typeface="微軟正黑體" panose="020B0604030504040204" pitchFamily="34" charset="-120"/>
            </a:endParaRPr>
          </a:p>
          <a:p>
            <a:pPr marL="365125" indent="-282575" eaLnBrk="1" hangingPunct="1">
              <a:buFontTx/>
              <a:buNone/>
            </a:pPr>
            <a:endParaRPr lang="en-US" altLang="zh-TW" sz="2400" b="1" dirty="0" smtClean="0">
              <a:latin typeface="微軟正黑體" panose="020B0604030504040204" pitchFamily="34" charset="-120"/>
              <a:ea typeface="微軟正黑體" panose="020B0604030504040204" pitchFamily="34" charset="-120"/>
            </a:endParaRPr>
          </a:p>
          <a:p>
            <a:pPr marL="365125" indent="-282575" eaLnBrk="1" hangingPunct="1">
              <a:buFontTx/>
              <a:buNone/>
            </a:pPr>
            <a:r>
              <a:rPr lang="zh-TW" altLang="en-US" sz="2400" b="1" dirty="0" smtClean="0">
                <a:solidFill>
                  <a:srgbClr val="002060"/>
                </a:solidFill>
                <a:latin typeface="微軟正黑體" panose="020B0604030504040204" pitchFamily="34" charset="-120"/>
                <a:ea typeface="微軟正黑體" panose="020B0604030504040204" pitchFamily="34" charset="-120"/>
              </a:rPr>
              <a:t>當你遇到挫折，支持繼續努力的信念</a:t>
            </a:r>
            <a:r>
              <a:rPr lang="zh-TW" altLang="zh-TW" sz="2400" b="1" dirty="0" smtClean="0">
                <a:solidFill>
                  <a:srgbClr val="002060"/>
                </a:solidFill>
                <a:latin typeface="微軟正黑體" panose="020B0604030504040204" pitchFamily="34" charset="-120"/>
                <a:ea typeface="微軟正黑體" panose="020B0604030504040204" pitchFamily="34" charset="-120"/>
              </a:rPr>
              <a:t>是…</a:t>
            </a:r>
            <a:r>
              <a:rPr lang="zh-TW" altLang="en-US" sz="2400" b="1" dirty="0" smtClean="0">
                <a:solidFill>
                  <a:srgbClr val="002060"/>
                </a:solidFill>
                <a:latin typeface="微軟正黑體" panose="020B0604030504040204" pitchFamily="34" charset="-120"/>
                <a:ea typeface="微軟正黑體" panose="020B0604030504040204" pitchFamily="34" charset="-120"/>
              </a:rPr>
              <a:t>？！</a:t>
            </a:r>
            <a:endParaRPr lang="en-US" altLang="zh-TW" sz="2400" b="1" dirty="0" smtClean="0">
              <a:solidFill>
                <a:srgbClr val="00206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7757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39</a:t>
            </a:fld>
            <a:endParaRPr lang="zh-TW" altLang="en-US" dirty="0"/>
          </a:p>
        </p:txBody>
      </p:sp>
      <p:sp>
        <p:nvSpPr>
          <p:cNvPr id="14" name="文字方塊 13"/>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rgbClr val="632B8D"/>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rgbClr val="632B8D"/>
                </a:solidFill>
                <a:latin typeface="微軟正黑體" panose="020B0604030504040204" pitchFamily="34" charset="-120"/>
                <a:ea typeface="微軟正黑體" panose="020B0604030504040204" pitchFamily="34" charset="-120"/>
                <a:sym typeface="Wingdings 2"/>
              </a:rPr>
              <a:t>結語</a:t>
            </a:r>
            <a:r>
              <a:rPr lang="en-US" altLang="zh-TW" sz="2000" b="1" u="sng" dirty="0" smtClean="0">
                <a:solidFill>
                  <a:srgbClr val="632B8D"/>
                </a:solidFill>
                <a:latin typeface="微軟正黑體" panose="020B0604030504040204" pitchFamily="34" charset="-120"/>
                <a:ea typeface="微軟正黑體" panose="020B0604030504040204" pitchFamily="34" charset="-120"/>
                <a:sym typeface="Wingdings 2"/>
              </a:rPr>
              <a:t>Ⅱ</a:t>
            </a:r>
            <a:r>
              <a:rPr lang="zh-TW" altLang="en-US" sz="2000" b="1" u="sng" dirty="0" smtClean="0">
                <a:solidFill>
                  <a:srgbClr val="632B8D"/>
                </a:solidFill>
                <a:latin typeface="微軟正黑體" panose="020B0604030504040204" pitchFamily="34" charset="-120"/>
                <a:ea typeface="微軟正黑體" panose="020B0604030504040204" pitchFamily="34" charset="-120"/>
                <a:sym typeface="Wingdings 2"/>
              </a:rPr>
              <a:t></a:t>
            </a:r>
            <a:endParaRPr lang="zh-TW" altLang="en-US" sz="2000" b="1" u="sng" dirty="0">
              <a:solidFill>
                <a:srgbClr val="632B8D"/>
              </a:solidFill>
              <a:latin typeface="微軟正黑體" panose="020B0604030504040204" pitchFamily="34" charset="-120"/>
              <a:ea typeface="微軟正黑體" panose="020B0604030504040204" pitchFamily="34" charset="-120"/>
            </a:endParaRPr>
          </a:p>
        </p:txBody>
      </p:sp>
      <p:graphicFrame>
        <p:nvGraphicFramePr>
          <p:cNvPr id="3" name="表格 2"/>
          <p:cNvGraphicFramePr>
            <a:graphicFrameLocks noGrp="1"/>
          </p:cNvGraphicFramePr>
          <p:nvPr>
            <p:extLst>
              <p:ext uri="{D42A27DB-BD31-4B8C-83A1-F6EECF244321}">
                <p14:modId xmlns:p14="http://schemas.microsoft.com/office/powerpoint/2010/main" val="2299071606"/>
              </p:ext>
            </p:extLst>
          </p:nvPr>
        </p:nvGraphicFramePr>
        <p:xfrm>
          <a:off x="899591" y="1340768"/>
          <a:ext cx="7308812" cy="4011994"/>
        </p:xfrm>
        <a:graphic>
          <a:graphicData uri="http://schemas.openxmlformats.org/drawingml/2006/table">
            <a:tbl>
              <a:tblPr firstRow="1" bandRow="1">
                <a:tableStyleId>{D27102A9-8310-4765-A935-A1911B00CA55}</a:tableStyleId>
              </a:tblPr>
              <a:tblGrid>
                <a:gridCol w="3654406">
                  <a:extLst>
                    <a:ext uri="{9D8B030D-6E8A-4147-A177-3AD203B41FA5}">
                      <a16:colId xmlns:a16="http://schemas.microsoft.com/office/drawing/2014/main" val="20000"/>
                    </a:ext>
                  </a:extLst>
                </a:gridCol>
                <a:gridCol w="3654406">
                  <a:extLst>
                    <a:ext uri="{9D8B030D-6E8A-4147-A177-3AD203B41FA5}">
                      <a16:colId xmlns:a16="http://schemas.microsoft.com/office/drawing/2014/main" val="20001"/>
                    </a:ext>
                  </a:extLst>
                </a:gridCol>
              </a:tblGrid>
              <a:tr h="637420">
                <a:tc>
                  <a:txBody>
                    <a:bodyPr/>
                    <a:lstStyle/>
                    <a:p>
                      <a:r>
                        <a:rPr lang="zh-TW" altLang="en-US" sz="2800" dirty="0" smtClean="0">
                          <a:latin typeface="微軟正黑體" panose="020B0604030504040204" pitchFamily="34" charset="-120"/>
                          <a:ea typeface="微軟正黑體" panose="020B0604030504040204" pitchFamily="34" charset="-120"/>
                        </a:rPr>
                        <a:t>想一想</a:t>
                      </a:r>
                      <a:r>
                        <a:rPr lang="en-US" altLang="zh-TW" sz="2800" dirty="0" smtClean="0">
                          <a:latin typeface="微軟正黑體" panose="020B0604030504040204" pitchFamily="34" charset="-120"/>
                          <a:ea typeface="微軟正黑體" panose="020B0604030504040204" pitchFamily="34" charset="-120"/>
                        </a:rPr>
                        <a:t>…</a:t>
                      </a:r>
                      <a:endParaRPr lang="zh-TW" altLang="en-US" sz="2800" dirty="0">
                        <a:latin typeface="微軟正黑體" panose="020B0604030504040204" pitchFamily="34" charset="-120"/>
                        <a:ea typeface="微軟正黑體" panose="020B0604030504040204" pitchFamily="34" charset="-120"/>
                      </a:endParaRPr>
                    </a:p>
                  </a:txBody>
                  <a:tcPr anchor="ctr"/>
                </a:tc>
                <a:tc>
                  <a:txBody>
                    <a:bodyPr/>
                    <a:lstStyle/>
                    <a:p>
                      <a:endParaRPr lang="zh-TW" altLang="en-US" sz="2800" dirty="0">
                        <a:latin typeface="微軟正黑體" panose="020B0604030504040204" pitchFamily="34" charset="-120"/>
                        <a:ea typeface="微軟正黑體" panose="020B0604030504040204" pitchFamily="34" charset="-120"/>
                      </a:endParaRPr>
                    </a:p>
                  </a:txBody>
                  <a:tcPr anchor="ctr"/>
                </a:tc>
                <a:extLst>
                  <a:ext uri="{0D108BD9-81ED-4DB2-BD59-A6C34878D82A}">
                    <a16:rowId xmlns:a16="http://schemas.microsoft.com/office/drawing/2014/main" val="10000"/>
                  </a:ext>
                </a:extLst>
              </a:tr>
              <a:tr h="56242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2400" dirty="0" smtClean="0"/>
                    </a:p>
                  </a:txBody>
                  <a:tcPr anchor="ctr"/>
                </a:tc>
                <a:tc hMerge="1">
                  <a:txBody>
                    <a:bodyPr/>
                    <a:lstStyle/>
                    <a:p>
                      <a:endParaRPr lang="zh-TW" altLang="en-US" sz="28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1"/>
                  </a:ext>
                </a:extLst>
              </a:tr>
              <a:tr h="56242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2400" dirty="0" smtClean="0"/>
                    </a:p>
                  </a:txBody>
                  <a:tcPr anchor="ctr"/>
                </a:tc>
                <a:tc hMerge="1">
                  <a:txBody>
                    <a:bodyPr/>
                    <a:lstStyle/>
                    <a:p>
                      <a:endParaRPr lang="zh-TW" altLang="en-US" sz="28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2"/>
                  </a:ext>
                </a:extLst>
              </a:tr>
              <a:tr h="562429">
                <a:tc gridSpan="2">
                  <a:txBody>
                    <a:bodyPr/>
                    <a:lstStyle/>
                    <a:p>
                      <a:pPr lvl="0">
                        <a:spcAft>
                          <a:spcPts val="0"/>
                        </a:spcAft>
                      </a:pPr>
                      <a:endParaRPr lang="zh-TW" altLang="en-US" sz="2400" dirty="0" smtClean="0"/>
                    </a:p>
                  </a:txBody>
                  <a:tcPr anchor="ctr"/>
                </a:tc>
                <a:tc hMerge="1">
                  <a:txBody>
                    <a:bodyPr/>
                    <a:lstStyle/>
                    <a:p>
                      <a:endParaRPr lang="zh-TW" altLang="en-US" sz="28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3"/>
                  </a:ext>
                </a:extLst>
              </a:tr>
              <a:tr h="562429">
                <a:tc gridSpan="2">
                  <a:txBody>
                    <a:bodyPr/>
                    <a:lstStyle/>
                    <a:p>
                      <a:pPr lvl="0"/>
                      <a:endParaRPr lang="zh-TW" altLang="en-US" sz="2400" dirty="0" smtClean="0">
                        <a:latin typeface="微軟正黑體" panose="020B0604030504040204" pitchFamily="34" charset="-120"/>
                        <a:ea typeface="微軟正黑體" panose="020B0604030504040204" pitchFamily="34" charset="-120"/>
                      </a:endParaRPr>
                    </a:p>
                  </a:txBody>
                  <a:tcPr anchor="ctr"/>
                </a:tc>
                <a:tc hMerge="1">
                  <a:txBody>
                    <a:bodyPr/>
                    <a:lstStyle/>
                    <a:p>
                      <a:endParaRPr lang="zh-TW" altLang="en-US" sz="2800"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10004"/>
                  </a:ext>
                </a:extLst>
              </a:tr>
              <a:tr h="56242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2400" dirty="0" smtClean="0">
                        <a:latin typeface="微軟正黑體" panose="020B0604030504040204" pitchFamily="34" charset="-120"/>
                        <a:ea typeface="微軟正黑體" panose="020B0604030504040204" pitchFamily="34" charset="-120"/>
                      </a:endParaRPr>
                    </a:p>
                  </a:txBody>
                  <a:tcPr anchor="ctr"/>
                </a:tc>
                <a:tc hMerge="1">
                  <a:txBody>
                    <a:bodyPr/>
                    <a:lstStyle/>
                    <a:p>
                      <a:endParaRPr lang="zh-TW" altLang="en-US"/>
                    </a:p>
                  </a:txBody>
                  <a:tcPr/>
                </a:tc>
                <a:extLst>
                  <a:ext uri="{0D108BD9-81ED-4DB2-BD59-A6C34878D82A}">
                    <a16:rowId xmlns:a16="http://schemas.microsoft.com/office/drawing/2014/main" val="10005"/>
                  </a:ext>
                </a:extLst>
              </a:tr>
              <a:tr h="56242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2400" dirty="0" smtClean="0">
                        <a:latin typeface="微軟正黑體" panose="020B0604030504040204" pitchFamily="34" charset="-120"/>
                        <a:ea typeface="微軟正黑體" panose="020B0604030504040204" pitchFamily="34" charset="-120"/>
                      </a:endParaRPr>
                    </a:p>
                  </a:txBody>
                  <a:tcPr anchor="ctr"/>
                </a:tc>
                <a:tc hMerge="1">
                  <a:txBody>
                    <a:bodyPr/>
                    <a:lstStyle/>
                    <a:p>
                      <a:endParaRPr lang="zh-TW" altLang="en-US"/>
                    </a:p>
                  </a:txBody>
                  <a:tcPr/>
                </a:tc>
                <a:extLst>
                  <a:ext uri="{0D108BD9-81ED-4DB2-BD59-A6C34878D82A}">
                    <a16:rowId xmlns:a16="http://schemas.microsoft.com/office/drawing/2014/main" val="10006"/>
                  </a:ext>
                </a:extLst>
              </a:tr>
            </a:tbl>
          </a:graphicData>
        </a:graphic>
      </p:graphicFrame>
      <p:sp>
        <p:nvSpPr>
          <p:cNvPr id="15" name="矩形 14"/>
          <p:cNvSpPr/>
          <p:nvPr/>
        </p:nvSpPr>
        <p:spPr>
          <a:xfrm>
            <a:off x="899592" y="4293096"/>
            <a:ext cx="3693640" cy="461665"/>
          </a:xfrm>
          <a:prstGeom prst="rect">
            <a:avLst/>
          </a:prstGeom>
          <a:solidFill>
            <a:schemeClr val="accent4">
              <a:lumMod val="20000"/>
              <a:lumOff val="80000"/>
            </a:schemeClr>
          </a:solidFill>
          <a:ln>
            <a:noFill/>
          </a:ln>
        </p:spPr>
        <p:txBody>
          <a:bodyPr wrap="none">
            <a:spAutoFit/>
          </a:bodyPr>
          <a:lstStyle/>
          <a:p>
            <a:pPr lvl="0">
              <a:defRPr/>
            </a:pPr>
            <a:r>
              <a:rPr lang="zh-TW" altLang="en-US" sz="2400" dirty="0">
                <a:latin typeface="微軟正黑體" panose="020B0604030504040204" pitchFamily="34" charset="-120"/>
                <a:ea typeface="微軟正黑體" panose="020B0604030504040204" pitchFamily="34" charset="-120"/>
                <a:sym typeface="Wingdings 2"/>
              </a:rPr>
              <a:t></a:t>
            </a:r>
            <a:r>
              <a:rPr lang="zh-TW" altLang="en-US" sz="2400" dirty="0">
                <a:latin typeface="微軟正黑體" panose="020B0604030504040204" pitchFamily="34" charset="-120"/>
                <a:ea typeface="微軟正黑體" panose="020B0604030504040204" pitchFamily="34" charset="-120"/>
              </a:rPr>
              <a:t>德蕾莎修女的</a:t>
            </a:r>
            <a:r>
              <a:rPr lang="zh-TW" altLang="en-US" sz="2400" dirty="0" smtClean="0">
                <a:latin typeface="微軟正黑體" panose="020B0604030504040204" pitchFamily="34" charset="-120"/>
                <a:ea typeface="微軟正黑體" panose="020B0604030504040204" pitchFamily="34" charset="-120"/>
              </a:rPr>
              <a:t>無論如何</a:t>
            </a:r>
            <a:r>
              <a:rPr lang="en-US" altLang="zh-TW" sz="2400" dirty="0" smtClean="0">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sp>
        <p:nvSpPr>
          <p:cNvPr id="16" name="矩形 15"/>
          <p:cNvSpPr/>
          <p:nvPr/>
        </p:nvSpPr>
        <p:spPr>
          <a:xfrm>
            <a:off x="897190" y="3717032"/>
            <a:ext cx="7021512" cy="461665"/>
          </a:xfrm>
          <a:prstGeom prst="rect">
            <a:avLst/>
          </a:prstGeom>
          <a:ln>
            <a:noFill/>
          </a:ln>
        </p:spPr>
        <p:txBody>
          <a:bodyPr wrap="square">
            <a:spAutoFit/>
          </a:bodyPr>
          <a:lstStyle/>
          <a:p>
            <a:pPr lvl="0"/>
            <a:r>
              <a:rPr lang="zh-TW" altLang="en-US" sz="2400" dirty="0">
                <a:latin typeface="微軟正黑體" panose="020B0604030504040204" pitchFamily="34" charset="-120"/>
                <a:ea typeface="微軟正黑體" panose="020B0604030504040204" pitchFamily="34" charset="-120"/>
                <a:sym typeface="Wingdings 2"/>
              </a:rPr>
              <a:t></a:t>
            </a:r>
            <a:r>
              <a:rPr lang="zh-TW" altLang="en-US" sz="2400" dirty="0">
                <a:latin typeface="微軟正黑體" panose="020B0604030504040204" pitchFamily="34" charset="-120"/>
                <a:ea typeface="微軟正黑體" panose="020B0604030504040204" pitchFamily="34" charset="-120"/>
              </a:rPr>
              <a:t>抱</a:t>
            </a:r>
            <a:r>
              <a:rPr lang="zh-TW" altLang="zh-TW" sz="2400" dirty="0">
                <a:latin typeface="微軟正黑體" panose="020B0604030504040204" pitchFamily="34" charset="-120"/>
                <a:ea typeface="微軟正黑體" panose="020B0604030504040204" pitchFamily="34" charset="-120"/>
              </a:rPr>
              <a:t>怨就像是騎木馬：它讓你有事做，</a:t>
            </a:r>
            <a:r>
              <a:rPr lang="zh-TW" altLang="en-US" sz="2400" dirty="0">
                <a:latin typeface="微軟正黑體" panose="020B0604030504040204" pitchFamily="34" charset="-120"/>
                <a:ea typeface="微軟正黑體" panose="020B0604030504040204" pitchFamily="34" charset="-120"/>
              </a:rPr>
              <a:t> </a:t>
            </a:r>
            <a:r>
              <a:rPr lang="zh-TW" altLang="zh-TW" sz="2400" dirty="0">
                <a:latin typeface="微軟正黑體" panose="020B0604030504040204" pitchFamily="34" charset="-120"/>
                <a:ea typeface="微軟正黑體" panose="020B0604030504040204" pitchFamily="34" charset="-120"/>
              </a:rPr>
              <a:t>卻不會前進</a:t>
            </a:r>
            <a:r>
              <a:rPr lang="zh-TW" altLang="en-US" sz="2400" dirty="0">
                <a:latin typeface="微軟正黑體" panose="020B0604030504040204" pitchFamily="34" charset="-120"/>
                <a:ea typeface="微軟正黑體" panose="020B0604030504040204" pitchFamily="34" charset="-120"/>
              </a:rPr>
              <a:t>。</a:t>
            </a:r>
          </a:p>
        </p:txBody>
      </p:sp>
      <p:sp>
        <p:nvSpPr>
          <p:cNvPr id="17" name="矩形 16"/>
          <p:cNvSpPr/>
          <p:nvPr/>
        </p:nvSpPr>
        <p:spPr>
          <a:xfrm>
            <a:off x="899593" y="3150151"/>
            <a:ext cx="6912006" cy="461665"/>
          </a:xfrm>
          <a:prstGeom prst="rect">
            <a:avLst/>
          </a:prstGeom>
          <a:solidFill>
            <a:schemeClr val="accent4">
              <a:lumMod val="20000"/>
              <a:lumOff val="80000"/>
            </a:schemeClr>
          </a:solidFill>
          <a:ln>
            <a:noFill/>
          </a:ln>
        </p:spPr>
        <p:txBody>
          <a:bodyPr wrap="square">
            <a:spAutoFit/>
          </a:bodyPr>
          <a:lstStyle/>
          <a:p>
            <a:pPr lvl="0">
              <a:spcAft>
                <a:spcPts val="0"/>
              </a:spcAft>
            </a:pPr>
            <a:r>
              <a:rPr lang="zh-TW" altLang="en-US" sz="2400" dirty="0">
                <a:solidFill>
                  <a:schemeClr val="accent4">
                    <a:lumMod val="75000"/>
                  </a:schemeClr>
                </a:solidFill>
                <a:latin typeface="微軟正黑體" panose="020B0604030504040204" pitchFamily="34" charset="-120"/>
                <a:ea typeface="微軟正黑體" panose="020B0604030504040204" pitchFamily="34" charset="-120"/>
                <a:sym typeface="Wingdings 2"/>
              </a:rPr>
              <a:t></a:t>
            </a:r>
            <a:r>
              <a:rPr lang="zh-TW" altLang="en-US" sz="2400" dirty="0">
                <a:latin typeface="微軟正黑體" panose="020B0604030504040204" pitchFamily="34" charset="-120"/>
                <a:ea typeface="微軟正黑體" panose="020B0604030504040204" pitchFamily="34" charset="-120"/>
              </a:rPr>
              <a:t>讓你覺得累的不是工作本身，而是</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遇到的</a:t>
            </a:r>
            <a:r>
              <a:rPr lang="zh-TW" altLang="en-US" sz="2400" dirty="0" smtClean="0">
                <a:latin typeface="微軟正黑體" panose="020B0604030504040204" pitchFamily="34" charset="-120"/>
                <a:ea typeface="微軟正黑體" panose="020B0604030504040204" pitchFamily="34" charset="-120"/>
              </a:rPr>
              <a:t>人。</a:t>
            </a:r>
            <a:endParaRPr lang="zh-TW" altLang="en-US" sz="2400" dirty="0"/>
          </a:p>
        </p:txBody>
      </p:sp>
      <p:sp>
        <p:nvSpPr>
          <p:cNvPr id="18" name="矩形 17"/>
          <p:cNvSpPr/>
          <p:nvPr/>
        </p:nvSpPr>
        <p:spPr>
          <a:xfrm>
            <a:off x="899593" y="2576935"/>
            <a:ext cx="6743109" cy="461665"/>
          </a:xfrm>
          <a:prstGeom prst="rect">
            <a:avLst/>
          </a:prstGeom>
          <a:ln>
            <a:noFill/>
          </a:ln>
        </p:spPr>
        <p:txBody>
          <a:bodyPr wrap="square">
            <a:spAutoFit/>
          </a:bodyPr>
          <a:lstStyle/>
          <a:p>
            <a:pPr lvl="0">
              <a:defRPr/>
            </a:pPr>
            <a:r>
              <a:rPr lang="zh-TW" altLang="en-US" sz="2400" dirty="0">
                <a:solidFill>
                  <a:schemeClr val="accent4">
                    <a:lumMod val="75000"/>
                  </a:schemeClr>
                </a:solidFill>
                <a:latin typeface="微軟正黑體" panose="020B0604030504040204" pitchFamily="34" charset="-120"/>
                <a:ea typeface="微軟正黑體" panose="020B0604030504040204" pitchFamily="34" charset="-120"/>
                <a:sym typeface="Wingdings 2"/>
              </a:rPr>
              <a:t></a:t>
            </a:r>
            <a:r>
              <a:rPr lang="zh-TW" altLang="en-US" sz="2400" dirty="0">
                <a:latin typeface="微軟正黑體" panose="020B0604030504040204" pitchFamily="34" charset="-120"/>
                <a:ea typeface="微軟正黑體" panose="020B0604030504040204" pitchFamily="34" charset="-120"/>
              </a:rPr>
              <a:t>生活總有</a:t>
            </a:r>
            <a:r>
              <a:rPr lang="zh-TW" altLang="en-US" sz="2400" dirty="0" smtClean="0">
                <a:latin typeface="微軟正黑體" panose="020B0604030504040204" pitchFamily="34" charset="-120"/>
                <a:ea typeface="微軟正黑體" panose="020B0604030504040204" pitchFamily="34" charset="-120"/>
              </a:rPr>
              <a:t>煎熬～煎</a:t>
            </a:r>
            <a:r>
              <a:rPr lang="zh-TW" altLang="en-US" sz="2400" dirty="0">
                <a:latin typeface="微軟正黑體" panose="020B0604030504040204" pitchFamily="34" charset="-120"/>
                <a:ea typeface="微軟正黑體" panose="020B0604030504040204" pitchFamily="34" charset="-120"/>
              </a:rPr>
              <a:t>得比較香，熬得比較入味。</a:t>
            </a:r>
            <a:endParaRPr lang="zh-TW" altLang="en-US" sz="2400" dirty="0"/>
          </a:p>
        </p:txBody>
      </p:sp>
      <p:sp>
        <p:nvSpPr>
          <p:cNvPr id="19" name="矩形 18"/>
          <p:cNvSpPr/>
          <p:nvPr/>
        </p:nvSpPr>
        <p:spPr>
          <a:xfrm>
            <a:off x="923657" y="2017531"/>
            <a:ext cx="4097597" cy="461665"/>
          </a:xfrm>
          <a:prstGeom prst="rect">
            <a:avLst/>
          </a:prstGeom>
          <a:solidFill>
            <a:schemeClr val="accent4">
              <a:lumMod val="20000"/>
              <a:lumOff val="80000"/>
            </a:schemeClr>
          </a:solidFill>
          <a:ln>
            <a:noFill/>
          </a:ln>
        </p:spPr>
        <p:txBody>
          <a:bodyPr wrap="none">
            <a:spAutoFit/>
          </a:bodyPr>
          <a:lstStyle/>
          <a:p>
            <a:pPr lvl="0">
              <a:defRPr/>
            </a:pPr>
            <a:r>
              <a:rPr lang="zh-TW" altLang="en-US" sz="2400" dirty="0">
                <a:solidFill>
                  <a:schemeClr val="accent4">
                    <a:lumMod val="75000"/>
                  </a:schemeClr>
                </a:solidFill>
                <a:latin typeface="微軟正黑體" panose="020B0604030504040204" pitchFamily="34" charset="-120"/>
                <a:ea typeface="微軟正黑體" panose="020B0604030504040204" pitchFamily="34" charset="-120"/>
                <a:sym typeface="Wingdings 2"/>
              </a:rPr>
              <a:t></a:t>
            </a:r>
            <a:r>
              <a:rPr lang="zh-TW" altLang="en-US" sz="2400" dirty="0">
                <a:latin typeface="微軟正黑體" panose="020B0604030504040204" pitchFamily="34" charset="-120"/>
                <a:ea typeface="微軟正黑體" panose="020B0604030504040204" pitchFamily="34" charset="-120"/>
              </a:rPr>
              <a:t>是寶石，到哪裡都會發光？</a:t>
            </a:r>
            <a:endParaRPr lang="zh-TW" altLang="en-US" sz="2400" dirty="0"/>
          </a:p>
        </p:txBody>
      </p:sp>
      <p:sp>
        <p:nvSpPr>
          <p:cNvPr id="21" name="文字方塊 20"/>
          <p:cNvSpPr txBox="1"/>
          <p:nvPr/>
        </p:nvSpPr>
        <p:spPr>
          <a:xfrm>
            <a:off x="923657" y="4869160"/>
            <a:ext cx="4008383" cy="461665"/>
          </a:xfrm>
          <a:prstGeom prst="rect">
            <a:avLst/>
          </a:prstGeom>
          <a:noFill/>
        </p:spPr>
        <p:txBody>
          <a:bodyPr wrap="square" rtlCol="0">
            <a:spAutoFit/>
          </a:bodyPr>
          <a:lstStyle/>
          <a:p>
            <a:pPr lvl="0"/>
            <a:r>
              <a:rPr lang="zh-TW" altLang="en-US" sz="2400" dirty="0">
                <a:latin typeface="微軟正黑體" panose="020B0604030504040204" pitchFamily="34" charset="-120"/>
                <a:ea typeface="微軟正黑體" panose="020B0604030504040204" pitchFamily="34" charset="-120"/>
                <a:sym typeface="Wingdings 2"/>
              </a:rPr>
              <a:t>吸引力法則</a:t>
            </a:r>
            <a:r>
              <a:rPr lang="en-US" altLang="zh-TW" sz="2400" dirty="0" smtClean="0">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676758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16"/>
                                        </p:tgtEl>
                                        <p:attrNameLst>
                                          <p:attrName>style.visibility</p:attrName>
                                        </p:attrNameLst>
                                      </p:cBhvr>
                                      <p:to>
                                        <p:strVal val="visible"/>
                                      </p:to>
                                    </p:set>
                                    <p:anim by="(-#ppt_w*2)" calcmode="lin" valueType="num">
                                      <p:cBhvr rctx="PPT">
                                        <p:cTn id="26" dur="500" autoRev="1" fill="hold">
                                          <p:stCondLst>
                                            <p:cond delay="0"/>
                                          </p:stCondLst>
                                        </p:cTn>
                                        <p:tgtEl>
                                          <p:spTgt spid="16"/>
                                        </p:tgtEl>
                                        <p:attrNameLst>
                                          <p:attrName>ppt_w</p:attrName>
                                        </p:attrNameLst>
                                      </p:cBhvr>
                                    </p:anim>
                                    <p:anim by="(#ppt_w*0.50)" calcmode="lin" valueType="num">
                                      <p:cBhvr>
                                        <p:cTn id="27" dur="500" decel="50000" autoRev="1" fill="hold">
                                          <p:stCondLst>
                                            <p:cond delay="0"/>
                                          </p:stCondLst>
                                        </p:cTn>
                                        <p:tgtEl>
                                          <p:spTgt spid="16"/>
                                        </p:tgtEl>
                                        <p:attrNameLst>
                                          <p:attrName>ppt_x</p:attrName>
                                        </p:attrNameLst>
                                      </p:cBhvr>
                                    </p:anim>
                                    <p:anim from="(-#ppt_h/2)" to="(#ppt_y)" calcmode="lin" valueType="num">
                                      <p:cBhvr>
                                        <p:cTn id="28" dur="1000" fill="hold">
                                          <p:stCondLst>
                                            <p:cond delay="0"/>
                                          </p:stCondLst>
                                        </p:cTn>
                                        <p:tgtEl>
                                          <p:spTgt spid="16"/>
                                        </p:tgtEl>
                                        <p:attrNameLst>
                                          <p:attrName>ppt_y</p:attrName>
                                        </p:attrNameLst>
                                      </p:cBhvr>
                                    </p:anim>
                                    <p:animRot by="21600000">
                                      <p:cBhvr>
                                        <p:cTn id="29" dur="1000" fill="hold">
                                          <p:stCondLst>
                                            <p:cond delay="0"/>
                                          </p:stCondLst>
                                        </p:cTn>
                                        <p:tgtEl>
                                          <p:spTgt spid="16"/>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19"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qr cod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6" name="文字方塊 5"/>
          <p:cNvSpPr txBox="1"/>
          <p:nvPr/>
        </p:nvSpPr>
        <p:spPr>
          <a:xfrm>
            <a:off x="107504" y="81626"/>
            <a:ext cx="2880320" cy="369332"/>
          </a:xfrm>
          <a:prstGeom prst="rect">
            <a:avLst/>
          </a:prstGeom>
          <a:noFill/>
        </p:spPr>
        <p:txBody>
          <a:bodyPr wrap="square" rtlCol="0">
            <a:spAutoFit/>
          </a:bodyPr>
          <a:lstStyle/>
          <a:p>
            <a:r>
              <a:rPr lang="en-US" altLang="zh-TW" u="sng" dirty="0">
                <a:solidFill>
                  <a:schemeClr val="bg1"/>
                </a:solidFill>
                <a:latin typeface="微軟正黑體" panose="020B0604030504040204" pitchFamily="34" charset="-120"/>
                <a:ea typeface="微軟正黑體" panose="020B0604030504040204" pitchFamily="34" charset="-120"/>
              </a:rPr>
              <a:t>PART Ⅰ  </a:t>
            </a:r>
            <a:r>
              <a:rPr lang="zh-TW" altLang="en-US" u="sng" dirty="0" smtClean="0">
                <a:solidFill>
                  <a:schemeClr val="bg1"/>
                </a:solidFill>
                <a:latin typeface="微軟正黑體" panose="020B0604030504040204" pitchFamily="34" charset="-120"/>
                <a:ea typeface="微軟正黑體" panose="020B0604030504040204" pitchFamily="34" charset="-120"/>
              </a:rPr>
              <a:t>前言</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04" y="-4057"/>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1"/>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1"/>
                </a:solidFill>
                <a:latin typeface="微軟正黑體" panose="020B0604030504040204" pitchFamily="34" charset="-120"/>
                <a:ea typeface="微軟正黑體" panose="020B0604030504040204" pitchFamily="34" charset="-120"/>
                <a:sym typeface="Wingdings 2"/>
              </a:rPr>
              <a:t>個人教育職場生涯</a:t>
            </a:r>
            <a:endParaRPr lang="zh-TW" altLang="en-US" sz="2000" b="1" u="sng" dirty="0">
              <a:solidFill>
                <a:schemeClr val="accent1"/>
              </a:solidFill>
              <a:latin typeface="微軟正黑體" panose="020B0604030504040204" pitchFamily="34" charset="-120"/>
              <a:ea typeface="微軟正黑體" panose="020B0604030504040204" pitchFamily="34" charset="-120"/>
            </a:endParaRPr>
          </a:p>
        </p:txBody>
      </p:sp>
      <p:graphicFrame>
        <p:nvGraphicFramePr>
          <p:cNvPr id="7" name="資料庫圖表 6"/>
          <p:cNvGraphicFramePr/>
          <p:nvPr>
            <p:extLst>
              <p:ext uri="{D42A27DB-BD31-4B8C-83A1-F6EECF244321}">
                <p14:modId xmlns:p14="http://schemas.microsoft.com/office/powerpoint/2010/main" val="172550809"/>
              </p:ext>
            </p:extLst>
          </p:nvPr>
        </p:nvGraphicFramePr>
        <p:xfrm>
          <a:off x="827584" y="1196752"/>
          <a:ext cx="756084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字方塊 7"/>
          <p:cNvSpPr txBox="1"/>
          <p:nvPr/>
        </p:nvSpPr>
        <p:spPr>
          <a:xfrm>
            <a:off x="1048434" y="2523184"/>
            <a:ext cx="1656184" cy="369332"/>
          </a:xfrm>
          <a:prstGeom prst="rect">
            <a:avLst/>
          </a:prstGeom>
          <a:noFill/>
        </p:spPr>
        <p:txBody>
          <a:bodyPr wrap="square" rtlCol="0">
            <a:spAutoFit/>
          </a:bodyPr>
          <a:lstStyle/>
          <a:p>
            <a:pPr algn="ctr"/>
            <a:r>
              <a:rPr lang="en-US" altLang="zh-TW" b="1" dirty="0" smtClean="0">
                <a:solidFill>
                  <a:srgbClr val="5D7C00"/>
                </a:solidFill>
              </a:rPr>
              <a:t>A</a:t>
            </a:r>
            <a:r>
              <a:rPr lang="zh-TW" altLang="en-US" b="1" dirty="0" smtClean="0">
                <a:solidFill>
                  <a:srgbClr val="5D7C00"/>
                </a:solidFill>
              </a:rPr>
              <a:t>校：</a:t>
            </a:r>
            <a:r>
              <a:rPr lang="en-US" altLang="zh-TW" b="1" dirty="0" smtClean="0">
                <a:solidFill>
                  <a:srgbClr val="5D7C00"/>
                </a:solidFill>
              </a:rPr>
              <a:t>4</a:t>
            </a:r>
            <a:r>
              <a:rPr lang="zh-TW" altLang="en-US" b="1" dirty="0" smtClean="0">
                <a:solidFill>
                  <a:srgbClr val="5D7C00"/>
                </a:solidFill>
              </a:rPr>
              <a:t>年</a:t>
            </a:r>
            <a:endParaRPr lang="zh-TW" altLang="en-US" b="1" dirty="0">
              <a:solidFill>
                <a:srgbClr val="5D7C00"/>
              </a:solidFill>
            </a:endParaRPr>
          </a:p>
        </p:txBody>
      </p:sp>
      <p:sp>
        <p:nvSpPr>
          <p:cNvPr id="9" name="文字方塊 8"/>
          <p:cNvSpPr txBox="1"/>
          <p:nvPr/>
        </p:nvSpPr>
        <p:spPr>
          <a:xfrm>
            <a:off x="3707904" y="1787170"/>
            <a:ext cx="1656184" cy="369332"/>
          </a:xfrm>
          <a:prstGeom prst="rect">
            <a:avLst/>
          </a:prstGeom>
          <a:noFill/>
        </p:spPr>
        <p:txBody>
          <a:bodyPr wrap="square" rtlCol="0">
            <a:spAutoFit/>
          </a:bodyPr>
          <a:lstStyle/>
          <a:p>
            <a:pPr algn="ctr"/>
            <a:r>
              <a:rPr lang="en-US" altLang="zh-TW" b="1" dirty="0" smtClean="0">
                <a:solidFill>
                  <a:schemeClr val="accent6">
                    <a:lumMod val="75000"/>
                  </a:schemeClr>
                </a:solidFill>
              </a:rPr>
              <a:t>B</a:t>
            </a:r>
            <a:r>
              <a:rPr lang="zh-TW" altLang="en-US" b="1" dirty="0" smtClean="0">
                <a:solidFill>
                  <a:schemeClr val="accent6">
                    <a:lumMod val="75000"/>
                  </a:schemeClr>
                </a:solidFill>
              </a:rPr>
              <a:t>校：</a:t>
            </a:r>
            <a:r>
              <a:rPr lang="en-US" altLang="zh-TW" b="1" dirty="0" smtClean="0">
                <a:solidFill>
                  <a:schemeClr val="accent6">
                    <a:lumMod val="75000"/>
                  </a:schemeClr>
                </a:solidFill>
              </a:rPr>
              <a:t>20</a:t>
            </a:r>
            <a:r>
              <a:rPr lang="zh-TW" altLang="en-US" b="1" dirty="0" smtClean="0">
                <a:solidFill>
                  <a:schemeClr val="accent6">
                    <a:lumMod val="75000"/>
                  </a:schemeClr>
                </a:solidFill>
              </a:rPr>
              <a:t>年</a:t>
            </a:r>
            <a:endParaRPr lang="zh-TW" altLang="en-US" b="1" dirty="0">
              <a:solidFill>
                <a:schemeClr val="accent6">
                  <a:lumMod val="75000"/>
                </a:schemeClr>
              </a:solidFill>
            </a:endParaRPr>
          </a:p>
        </p:txBody>
      </p:sp>
      <p:sp>
        <p:nvSpPr>
          <p:cNvPr id="10" name="文字方塊 9"/>
          <p:cNvSpPr txBox="1"/>
          <p:nvPr/>
        </p:nvSpPr>
        <p:spPr>
          <a:xfrm>
            <a:off x="6307269" y="1138499"/>
            <a:ext cx="1656184" cy="369332"/>
          </a:xfrm>
          <a:prstGeom prst="rect">
            <a:avLst/>
          </a:prstGeom>
          <a:noFill/>
        </p:spPr>
        <p:txBody>
          <a:bodyPr wrap="square" rtlCol="0">
            <a:spAutoFit/>
          </a:bodyPr>
          <a:lstStyle/>
          <a:p>
            <a:pPr algn="ctr"/>
            <a:r>
              <a:rPr lang="en-US" altLang="zh-TW" b="1" dirty="0" smtClean="0">
                <a:solidFill>
                  <a:schemeClr val="accent4">
                    <a:lumMod val="75000"/>
                  </a:schemeClr>
                </a:solidFill>
              </a:rPr>
              <a:t>C</a:t>
            </a:r>
            <a:r>
              <a:rPr lang="zh-TW" altLang="en-US" b="1" dirty="0" smtClean="0">
                <a:solidFill>
                  <a:schemeClr val="accent4">
                    <a:lumMod val="75000"/>
                  </a:schemeClr>
                </a:solidFill>
              </a:rPr>
              <a:t>校：</a:t>
            </a:r>
            <a:r>
              <a:rPr lang="en-US" altLang="zh-TW" b="1" dirty="0" smtClean="0">
                <a:solidFill>
                  <a:schemeClr val="accent4">
                    <a:lumMod val="75000"/>
                  </a:schemeClr>
                </a:solidFill>
              </a:rPr>
              <a:t>8</a:t>
            </a:r>
            <a:r>
              <a:rPr lang="zh-TW" altLang="en-US" b="1" dirty="0" smtClean="0">
                <a:solidFill>
                  <a:schemeClr val="accent4">
                    <a:lumMod val="75000"/>
                  </a:schemeClr>
                </a:solidFill>
              </a:rPr>
              <a:t>年</a:t>
            </a:r>
            <a:endParaRPr lang="zh-TW" altLang="en-US" b="1" dirty="0">
              <a:solidFill>
                <a:schemeClr val="accent4">
                  <a:lumMod val="75000"/>
                </a:schemeClr>
              </a:solidFill>
            </a:endParaRPr>
          </a:p>
        </p:txBody>
      </p:sp>
    </p:spTree>
    <p:extLst>
      <p:ext uri="{BB962C8B-B14F-4D97-AF65-F5344CB8AC3E}">
        <p14:creationId xmlns:p14="http://schemas.microsoft.com/office/powerpoint/2010/main" val="12147667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圖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
            <a:ext cx="9144000" cy="6858000"/>
          </a:xfrm>
          <a:prstGeom prst="rect">
            <a:avLst/>
          </a:prstGeom>
        </p:spPr>
      </p:pic>
      <p:sp>
        <p:nvSpPr>
          <p:cNvPr id="2" name="矩形 1"/>
          <p:cNvSpPr/>
          <p:nvPr/>
        </p:nvSpPr>
        <p:spPr>
          <a:xfrm>
            <a:off x="2037129" y="1178168"/>
            <a:ext cx="6437893" cy="738664"/>
          </a:xfrm>
          <a:prstGeom prst="rect">
            <a:avLst/>
          </a:prstGeom>
        </p:spPr>
        <p:txBody>
          <a:bodyPr wrap="square">
            <a:spAutoFit/>
          </a:bodyPr>
          <a:lstStyle/>
          <a:p>
            <a:pPr algn="ctr"/>
            <a:r>
              <a:rPr lang="zh-TW" altLang="en-US" sz="4200" b="1" dirty="0" smtClean="0">
                <a:solidFill>
                  <a:schemeClr val="accent6">
                    <a:lumMod val="75000"/>
                  </a:schemeClr>
                </a:solidFill>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rPr>
              <a:t>準備好了？</a:t>
            </a:r>
            <a:endParaRPr lang="zh-TW" altLang="en-US" sz="4200" b="1" dirty="0">
              <a:solidFill>
                <a:schemeClr val="accent6">
                  <a:lumMod val="75000"/>
                </a:schemeClr>
              </a:solidFill>
              <a:effectLst>
                <a:reflection blurRad="6350" stA="55000" endA="300" endPos="30000" dir="5400000" sy="-100000" algn="bl" rotWithShape="0"/>
              </a:effectLst>
              <a:latin typeface="微軟正黑體" panose="020B0604030504040204" pitchFamily="34" charset="-120"/>
              <a:ea typeface="微軟正黑體" panose="020B0604030504040204" pitchFamily="34" charset="-120"/>
            </a:endParaRPr>
          </a:p>
        </p:txBody>
      </p:sp>
      <p:sp>
        <p:nvSpPr>
          <p:cNvPr id="4" name="副標題 3"/>
          <p:cNvSpPr>
            <a:spLocks noGrp="1"/>
          </p:cNvSpPr>
          <p:nvPr>
            <p:ph type="subTitle" idx="1"/>
          </p:nvPr>
        </p:nvSpPr>
        <p:spPr>
          <a:xfrm>
            <a:off x="2195736" y="2102386"/>
            <a:ext cx="6400800" cy="606534"/>
          </a:xfrm>
        </p:spPr>
        <p:txBody>
          <a:bodyPr>
            <a:normAutofit/>
          </a:bodyPr>
          <a:lstStyle/>
          <a:p>
            <a:r>
              <a:rPr lang="en-US" altLang="zh-TW" sz="2800" dirty="0" smtClean="0">
                <a:solidFill>
                  <a:srgbClr val="7030A0"/>
                </a:solidFill>
                <a:latin typeface="微軟正黑體" panose="020B0604030504040204" pitchFamily="34" charset="-120"/>
                <a:ea typeface="微軟正黑體" panose="020B0604030504040204" pitchFamily="34" charset="-120"/>
              </a:rPr>
              <a:t>--</a:t>
            </a:r>
            <a:r>
              <a:rPr lang="zh-TW" altLang="en-US" sz="2800" dirty="0">
                <a:solidFill>
                  <a:srgbClr val="7030A0"/>
                </a:solidFill>
                <a:latin typeface="微軟正黑體" panose="020B0604030504040204" pitchFamily="34" charset="-120"/>
                <a:ea typeface="微軟正黑體" panose="020B0604030504040204" pitchFamily="34" charset="-120"/>
              </a:rPr>
              <a:t>記得</a:t>
            </a:r>
            <a:r>
              <a:rPr lang="zh-TW" altLang="en-US" sz="2800" dirty="0" smtClean="0">
                <a:solidFill>
                  <a:srgbClr val="7030A0"/>
                </a:solidFill>
                <a:latin typeface="微軟正黑體" panose="020B0604030504040204" pitchFamily="34" charset="-120"/>
                <a:ea typeface="微軟正黑體" panose="020B0604030504040204" pitchFamily="34" charset="-120"/>
              </a:rPr>
              <a:t>建立工作夥伴網絡</a:t>
            </a:r>
            <a:r>
              <a:rPr lang="en-US" altLang="zh-TW" sz="2800" dirty="0" smtClean="0">
                <a:solidFill>
                  <a:srgbClr val="7030A0"/>
                </a:solidFill>
                <a:latin typeface="微軟正黑體" panose="020B0604030504040204" pitchFamily="34" charset="-120"/>
                <a:ea typeface="微軟正黑體" panose="020B0604030504040204" pitchFamily="34" charset="-120"/>
              </a:rPr>
              <a:t>…</a:t>
            </a:r>
            <a:endParaRPr lang="zh-TW" altLang="en-US" sz="2800" dirty="0">
              <a:solidFill>
                <a:srgbClr val="7030A0"/>
              </a:solidFill>
              <a:latin typeface="微軟正黑體" panose="020B0604030504040204" pitchFamily="34" charset="-120"/>
              <a:ea typeface="微軟正黑體" panose="020B0604030504040204" pitchFamily="34" charset="-120"/>
            </a:endParaRPr>
          </a:p>
        </p:txBody>
      </p:sp>
      <p:sp>
        <p:nvSpPr>
          <p:cNvPr id="5" name="文字方塊 4"/>
          <p:cNvSpPr txBox="1"/>
          <p:nvPr/>
        </p:nvSpPr>
        <p:spPr>
          <a:xfrm>
            <a:off x="1403648" y="3429000"/>
            <a:ext cx="7272808" cy="523220"/>
          </a:xfrm>
          <a:prstGeom prst="rect">
            <a:avLst/>
          </a:prstGeom>
          <a:noFill/>
        </p:spPr>
        <p:txBody>
          <a:bodyPr wrap="square" rtlCol="0">
            <a:spAutoFit/>
          </a:bodyPr>
          <a:lstStyle/>
          <a:p>
            <a:r>
              <a:rPr lang="zh-TW" altLang="en-US" sz="2800" i="1" dirty="0" smtClean="0">
                <a:latin typeface="微軟正黑體" panose="020B0604030504040204" pitchFamily="34" charset="-120"/>
                <a:ea typeface="微軟正黑體" panose="020B0604030504040204" pitchFamily="34" charset="-120"/>
                <a:sym typeface="Wingdings"/>
              </a:rPr>
              <a:t></a:t>
            </a:r>
            <a:r>
              <a:rPr lang="zh-TW" altLang="en-US" sz="2800" i="1" dirty="0" smtClean="0">
                <a:solidFill>
                  <a:srgbClr val="0070C0"/>
                </a:solidFill>
                <a:latin typeface="微軟正黑體" panose="020B0604030504040204" pitchFamily="34" charset="-120"/>
                <a:ea typeface="微軟正黑體" panose="020B0604030504040204" pitchFamily="34" charset="-120"/>
              </a:rPr>
              <a:t>屏棄同溫層</a:t>
            </a:r>
            <a:r>
              <a:rPr lang="zh-TW" altLang="en-US" sz="2800" i="1" dirty="0" smtClean="0">
                <a:latin typeface="微軟正黑體" panose="020B0604030504040204" pitchFamily="34" charset="-120"/>
                <a:ea typeface="微軟正黑體" panose="020B0604030504040204" pitchFamily="34" charset="-120"/>
              </a:rPr>
              <a:t>                            才能正向看待！</a:t>
            </a:r>
            <a:endParaRPr lang="zh-TW" altLang="en-US" sz="2800" i="1" dirty="0">
              <a:latin typeface="微軟正黑體" panose="020B0604030504040204" pitchFamily="34" charset="-120"/>
              <a:ea typeface="微軟正黑體" panose="020B0604030504040204" pitchFamily="34" charset="-120"/>
            </a:endParaRPr>
          </a:p>
        </p:txBody>
      </p:sp>
      <p:sp>
        <p:nvSpPr>
          <p:cNvPr id="14" name="文字方塊 13"/>
          <p:cNvSpPr txBox="1"/>
          <p:nvPr/>
        </p:nvSpPr>
        <p:spPr>
          <a:xfrm>
            <a:off x="3433301" y="3429128"/>
            <a:ext cx="2520280" cy="523220"/>
          </a:xfrm>
          <a:prstGeom prst="rect">
            <a:avLst/>
          </a:prstGeom>
          <a:noFill/>
        </p:spPr>
        <p:txBody>
          <a:bodyPr wrap="square" rtlCol="0">
            <a:spAutoFit/>
          </a:bodyPr>
          <a:lstStyle/>
          <a:p>
            <a:r>
              <a:rPr lang="en-US" altLang="zh-TW" sz="2800" i="1" dirty="0">
                <a:solidFill>
                  <a:srgbClr val="0070C0"/>
                </a:solidFill>
                <a:latin typeface="微軟正黑體" panose="020B0604030504040204" pitchFamily="34" charset="-120"/>
                <a:ea typeface="微軟正黑體" panose="020B0604030504040204" pitchFamily="34" charset="-120"/>
              </a:rPr>
              <a:t>…</a:t>
            </a:r>
            <a:r>
              <a:rPr lang="zh-TW" altLang="en-US" sz="2800" i="1" dirty="0">
                <a:solidFill>
                  <a:srgbClr val="0070C0"/>
                </a:solidFill>
                <a:latin typeface="微軟正黑體" panose="020B0604030504040204" pitchFamily="34" charset="-120"/>
                <a:ea typeface="微軟正黑體" panose="020B0604030504040204" pitchFamily="34" charset="-120"/>
              </a:rPr>
              <a:t>裡的</a:t>
            </a:r>
            <a:r>
              <a:rPr lang="zh-TW" altLang="en-US" sz="2800" i="1" dirty="0" smtClean="0">
                <a:solidFill>
                  <a:srgbClr val="C00000"/>
                </a:solidFill>
                <a:latin typeface="微軟正黑體" panose="020B0604030504040204" pitchFamily="34" charset="-120"/>
                <a:ea typeface="微軟正黑體" panose="020B0604030504040204" pitchFamily="34" charset="-120"/>
              </a:rPr>
              <a:t>瞎溫暖</a:t>
            </a:r>
            <a:r>
              <a:rPr lang="zh-TW" altLang="en-US" sz="2800" i="1" dirty="0" smtClean="0">
                <a:latin typeface="微軟正黑體" panose="020B0604030504040204" pitchFamily="34" charset="-120"/>
                <a:ea typeface="微軟正黑體" panose="020B0604030504040204" pitchFamily="34" charset="-120"/>
              </a:rPr>
              <a:t>！</a:t>
            </a:r>
            <a:endParaRPr lang="zh-TW" altLang="en-US" sz="2800" i="1" dirty="0">
              <a:latin typeface="微軟正黑體" panose="020B0604030504040204" pitchFamily="34" charset="-120"/>
              <a:ea typeface="微軟正黑體" panose="020B0604030504040204" pitchFamily="34" charset="-120"/>
            </a:endParaRPr>
          </a:p>
        </p:txBody>
      </p:sp>
      <p:sp>
        <p:nvSpPr>
          <p:cNvPr id="8" name="矩形 7"/>
          <p:cNvSpPr/>
          <p:nvPr/>
        </p:nvSpPr>
        <p:spPr>
          <a:xfrm>
            <a:off x="1043608" y="5206433"/>
            <a:ext cx="2677689" cy="648072"/>
          </a:xfrm>
          <a:prstGeom prst="rect">
            <a:avLst/>
          </a:prstGeom>
          <a:solidFill>
            <a:schemeClr val="accent1"/>
          </a:solidFill>
          <a:ln>
            <a:solidFill>
              <a:schemeClr val="accent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latin typeface="微軟正黑體" panose="020B0604030504040204" pitchFamily="34" charset="-120"/>
                <a:ea typeface="微軟正黑體" panose="020B0604030504040204" pitchFamily="34" charset="-120"/>
              </a:rPr>
              <a:t>謝謝聆聽！</a:t>
            </a:r>
            <a:endParaRPr lang="zh-TW" altLang="en-US" sz="2400" b="1" dirty="0">
              <a:latin typeface="微軟正黑體" panose="020B0604030504040204" pitchFamily="34" charset="-120"/>
              <a:ea typeface="微軟正黑體" panose="020B0604030504040204" pitchFamily="34" charset="-120"/>
            </a:endParaRPr>
          </a:p>
        </p:txBody>
      </p:sp>
      <p:sp>
        <p:nvSpPr>
          <p:cNvPr id="9" name="矩形 8"/>
          <p:cNvSpPr/>
          <p:nvPr/>
        </p:nvSpPr>
        <p:spPr>
          <a:xfrm>
            <a:off x="4427984" y="4653136"/>
            <a:ext cx="2677689" cy="648072"/>
          </a:xfrm>
          <a:prstGeom prst="rect">
            <a:avLst/>
          </a:prstGeom>
          <a:solidFill>
            <a:srgbClr val="5D417E"/>
          </a:solidFill>
          <a:ln>
            <a:solidFill>
              <a:srgbClr val="5D417E"/>
            </a:solidFill>
          </a:ln>
          <a:scene3d>
            <a:camera prst="orthographicFront"/>
            <a:lightRig rig="threePt" dir="t"/>
          </a:scene3d>
          <a:sp3d>
            <a:bevelT w="165100" prst="coolSlant"/>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lvl="2" algn="ctr"/>
            <a:r>
              <a:rPr lang="zh-TW" altLang="en-US" sz="2400" b="1" dirty="0" smtClean="0">
                <a:solidFill>
                  <a:schemeClr val="bg1"/>
                </a:solidFill>
                <a:latin typeface="微軟正黑體" panose="020B0604030504040204" pitchFamily="34" charset="-120"/>
                <a:ea typeface="微軟正黑體" panose="020B0604030504040204" pitchFamily="34" charset="-120"/>
                <a:cs typeface="Andalus" panose="02020603050405020304" pitchFamily="18" charset="-78"/>
                <a:sym typeface="Wingdings"/>
              </a:rPr>
              <a:t>工作順利愉快！</a:t>
            </a:r>
            <a:endParaRPr lang="zh-TW" altLang="en-US" sz="2400" b="1" dirty="0">
              <a:solidFill>
                <a:schemeClr val="bg1"/>
              </a:solidFill>
              <a:latin typeface="Andalus" panose="02020603050405020304" pitchFamily="18" charset="-78"/>
              <a:ea typeface="Arial Unicode MS" panose="020B0604020202020204" pitchFamily="34" charset="-120"/>
              <a:cs typeface="Andalus" panose="02020603050405020304" pitchFamily="18" charset="-78"/>
            </a:endParaRPr>
          </a:p>
        </p:txBody>
      </p:sp>
    </p:spTree>
    <p:extLst>
      <p:ext uri="{BB962C8B-B14F-4D97-AF65-F5344CB8AC3E}">
        <p14:creationId xmlns:p14="http://schemas.microsoft.com/office/powerpoint/2010/main" val="335941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14" grpId="0"/>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qr cod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6" name="文字方塊 5"/>
          <p:cNvSpPr txBox="1"/>
          <p:nvPr/>
        </p:nvSpPr>
        <p:spPr>
          <a:xfrm>
            <a:off x="107504" y="81626"/>
            <a:ext cx="2880320" cy="369332"/>
          </a:xfrm>
          <a:prstGeom prst="rect">
            <a:avLst/>
          </a:prstGeom>
          <a:noFill/>
        </p:spPr>
        <p:txBody>
          <a:bodyPr wrap="square" rtlCol="0">
            <a:spAutoFit/>
          </a:bodyPr>
          <a:lstStyle/>
          <a:p>
            <a:r>
              <a:rPr lang="en-US" altLang="zh-TW" u="sng" dirty="0">
                <a:solidFill>
                  <a:schemeClr val="bg1"/>
                </a:solidFill>
                <a:latin typeface="微軟正黑體" panose="020B0604030504040204" pitchFamily="34" charset="-120"/>
                <a:ea typeface="微軟正黑體" panose="020B0604030504040204" pitchFamily="34" charset="-120"/>
              </a:rPr>
              <a:t>PART Ⅰ  </a:t>
            </a:r>
            <a:r>
              <a:rPr lang="zh-TW" altLang="en-US" u="sng" dirty="0" smtClean="0">
                <a:solidFill>
                  <a:schemeClr val="bg1"/>
                </a:solidFill>
                <a:latin typeface="微軟正黑體" panose="020B0604030504040204" pitchFamily="34" charset="-120"/>
                <a:ea typeface="微軟正黑體" panose="020B0604030504040204" pitchFamily="34" charset="-120"/>
              </a:rPr>
              <a:t>前言</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文字方塊 6"/>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1"/>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1"/>
                </a:solidFill>
                <a:latin typeface="微軟正黑體" panose="020B0604030504040204" pitchFamily="34" charset="-120"/>
                <a:ea typeface="微軟正黑體" panose="020B0604030504040204" pitchFamily="34" charset="-120"/>
                <a:sym typeface="Wingdings 2"/>
              </a:rPr>
              <a:t>問問自己</a:t>
            </a:r>
            <a:endParaRPr lang="zh-TW" altLang="en-US" sz="2000" b="1" u="sng" dirty="0">
              <a:solidFill>
                <a:schemeClr val="accent1"/>
              </a:solidFill>
              <a:latin typeface="微軟正黑體" panose="020B0604030504040204" pitchFamily="34" charset="-120"/>
              <a:ea typeface="微軟正黑體" panose="020B0604030504040204" pitchFamily="34" charset="-120"/>
            </a:endParaRPr>
          </a:p>
        </p:txBody>
      </p:sp>
      <p:grpSp>
        <p:nvGrpSpPr>
          <p:cNvPr id="8" name="Group 262"/>
          <p:cNvGrpSpPr>
            <a:grpSpLocks/>
          </p:cNvGrpSpPr>
          <p:nvPr/>
        </p:nvGrpSpPr>
        <p:grpSpPr bwMode="auto">
          <a:xfrm>
            <a:off x="1677900" y="1171687"/>
            <a:ext cx="5788200" cy="4514626"/>
            <a:chOff x="1161" y="1017"/>
            <a:chExt cx="3125" cy="2694"/>
          </a:xfrm>
        </p:grpSpPr>
        <p:sp>
          <p:nvSpPr>
            <p:cNvPr id="9" name="Line 248"/>
            <p:cNvSpPr>
              <a:spLocks noChangeShapeType="1"/>
            </p:cNvSpPr>
            <p:nvPr/>
          </p:nvSpPr>
          <p:spPr bwMode="auto">
            <a:xfrm flipH="1">
              <a:off x="3107" y="1979"/>
              <a:ext cx="227" cy="181"/>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0" name="Line 249"/>
            <p:cNvSpPr>
              <a:spLocks noChangeShapeType="1"/>
            </p:cNvSpPr>
            <p:nvPr/>
          </p:nvSpPr>
          <p:spPr bwMode="auto">
            <a:xfrm>
              <a:off x="3152" y="2523"/>
              <a:ext cx="499" cy="0"/>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1" name="Line 250"/>
            <p:cNvSpPr>
              <a:spLocks noChangeShapeType="1"/>
            </p:cNvSpPr>
            <p:nvPr/>
          </p:nvSpPr>
          <p:spPr bwMode="auto">
            <a:xfrm flipH="1">
              <a:off x="2290" y="2795"/>
              <a:ext cx="136" cy="181"/>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2" name="Line 251"/>
            <p:cNvSpPr>
              <a:spLocks noChangeShapeType="1"/>
            </p:cNvSpPr>
            <p:nvPr/>
          </p:nvSpPr>
          <p:spPr bwMode="auto">
            <a:xfrm>
              <a:off x="2880" y="2795"/>
              <a:ext cx="181" cy="227"/>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3" name="Line 252"/>
            <p:cNvSpPr>
              <a:spLocks noChangeShapeType="1"/>
            </p:cNvSpPr>
            <p:nvPr/>
          </p:nvSpPr>
          <p:spPr bwMode="auto">
            <a:xfrm>
              <a:off x="1791" y="2478"/>
              <a:ext cx="499" cy="0"/>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4" name="Line 253"/>
            <p:cNvSpPr>
              <a:spLocks noChangeShapeType="1"/>
            </p:cNvSpPr>
            <p:nvPr/>
          </p:nvSpPr>
          <p:spPr bwMode="auto">
            <a:xfrm>
              <a:off x="2064" y="1979"/>
              <a:ext cx="272" cy="226"/>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5" name="Line 254"/>
            <p:cNvSpPr>
              <a:spLocks noChangeShapeType="1"/>
            </p:cNvSpPr>
            <p:nvPr/>
          </p:nvSpPr>
          <p:spPr bwMode="auto">
            <a:xfrm>
              <a:off x="2699" y="1752"/>
              <a:ext cx="0" cy="227"/>
            </a:xfrm>
            <a:prstGeom prst="line">
              <a:avLst/>
            </a:prstGeom>
            <a:noFill/>
            <a:ln w="2857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6" name="Line 240"/>
            <p:cNvSpPr>
              <a:spLocks noChangeShapeType="1"/>
            </p:cNvSpPr>
            <p:nvPr/>
          </p:nvSpPr>
          <p:spPr bwMode="auto">
            <a:xfrm flipH="1">
              <a:off x="3107" y="1979"/>
              <a:ext cx="227" cy="181"/>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7" name="Line 241"/>
            <p:cNvSpPr>
              <a:spLocks noChangeShapeType="1"/>
            </p:cNvSpPr>
            <p:nvPr/>
          </p:nvSpPr>
          <p:spPr bwMode="auto">
            <a:xfrm>
              <a:off x="3152" y="2523"/>
              <a:ext cx="499" cy="0"/>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8" name="Line 244"/>
            <p:cNvSpPr>
              <a:spLocks noChangeShapeType="1"/>
            </p:cNvSpPr>
            <p:nvPr/>
          </p:nvSpPr>
          <p:spPr bwMode="auto">
            <a:xfrm flipH="1">
              <a:off x="2290" y="2795"/>
              <a:ext cx="136" cy="181"/>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19" name="Line 245"/>
            <p:cNvSpPr>
              <a:spLocks noChangeShapeType="1"/>
            </p:cNvSpPr>
            <p:nvPr/>
          </p:nvSpPr>
          <p:spPr bwMode="auto">
            <a:xfrm>
              <a:off x="2880" y="2795"/>
              <a:ext cx="181" cy="227"/>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20" name="Line 246"/>
            <p:cNvSpPr>
              <a:spLocks noChangeShapeType="1"/>
            </p:cNvSpPr>
            <p:nvPr/>
          </p:nvSpPr>
          <p:spPr bwMode="auto">
            <a:xfrm>
              <a:off x="1791" y="2478"/>
              <a:ext cx="499" cy="0"/>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21" name="Line 247"/>
            <p:cNvSpPr>
              <a:spLocks noChangeShapeType="1"/>
            </p:cNvSpPr>
            <p:nvPr/>
          </p:nvSpPr>
          <p:spPr bwMode="auto">
            <a:xfrm>
              <a:off x="2064" y="1979"/>
              <a:ext cx="272" cy="226"/>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22" name="Line 239"/>
            <p:cNvSpPr>
              <a:spLocks noChangeShapeType="1"/>
            </p:cNvSpPr>
            <p:nvPr/>
          </p:nvSpPr>
          <p:spPr bwMode="auto">
            <a:xfrm>
              <a:off x="2699" y="1752"/>
              <a:ext cx="0" cy="227"/>
            </a:xfrm>
            <a:prstGeom prst="line">
              <a:avLst/>
            </a:prstGeom>
            <a:noFill/>
            <a:ln w="19050">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latin typeface="微軟正黑體" panose="020B0604030504040204" pitchFamily="34" charset="-120"/>
                <a:ea typeface="微軟正黑體" panose="020B0604030504040204" pitchFamily="34" charset="-120"/>
              </a:endParaRPr>
            </a:p>
          </p:txBody>
        </p:sp>
        <p:sp>
          <p:nvSpPr>
            <p:cNvPr id="23" name="Oval 232"/>
            <p:cNvSpPr>
              <a:spLocks noChangeArrowheads="1"/>
            </p:cNvSpPr>
            <p:nvPr/>
          </p:nvSpPr>
          <p:spPr bwMode="auto">
            <a:xfrm>
              <a:off x="1474" y="1344"/>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smtClean="0">
                  <a:solidFill>
                    <a:srgbClr val="C00000"/>
                  </a:solidFill>
                  <a:latin typeface="微軟正黑體" panose="020B0604030504040204" pitchFamily="34" charset="-120"/>
                  <a:ea typeface="微軟正黑體" panose="020B0604030504040204" pitchFamily="34" charset="-120"/>
                </a:rPr>
                <a:t>選擇</a:t>
              </a:r>
              <a:endParaRPr lang="zh-TW" altLang="en-US" sz="2000" dirty="0">
                <a:solidFill>
                  <a:srgbClr val="C00000"/>
                </a:solidFill>
                <a:latin typeface="微軟正黑體" panose="020B0604030504040204" pitchFamily="34" charset="-120"/>
                <a:ea typeface="微軟正黑體" panose="020B0604030504040204" pitchFamily="34" charset="-120"/>
              </a:endParaRPr>
            </a:p>
            <a:p>
              <a:pPr algn="ctr" eaLnBrk="1" hangingPunct="1"/>
              <a:r>
                <a:rPr lang="zh-TW" altLang="en-US" sz="2000" dirty="0" smtClean="0">
                  <a:latin typeface="微軟正黑體" panose="020B0604030504040204" pitchFamily="34" charset="-120"/>
                  <a:ea typeface="微軟正黑體" panose="020B0604030504040204" pitchFamily="34" charset="-120"/>
                </a:rPr>
                <a:t>輔導人員</a:t>
              </a:r>
              <a:endParaRPr lang="zh-TW" altLang="en-US" sz="2000" dirty="0">
                <a:latin typeface="微軟正黑體" panose="020B0604030504040204" pitchFamily="34" charset="-120"/>
                <a:ea typeface="微軟正黑體" panose="020B0604030504040204" pitchFamily="34" charset="-120"/>
              </a:endParaRPr>
            </a:p>
            <a:p>
              <a:pPr algn="ctr" eaLnBrk="1" hangingPunct="1"/>
              <a:r>
                <a:rPr lang="zh-TW" altLang="en-US" sz="2000" dirty="0">
                  <a:latin typeface="微軟正黑體" panose="020B0604030504040204" pitchFamily="34" charset="-120"/>
                  <a:ea typeface="微軟正黑體" panose="020B0604030504040204" pitchFamily="34" charset="-120"/>
                </a:rPr>
                <a:t>？</a:t>
              </a:r>
            </a:p>
          </p:txBody>
        </p:sp>
        <p:sp>
          <p:nvSpPr>
            <p:cNvPr id="24" name="Oval 233"/>
            <p:cNvSpPr>
              <a:spLocks noChangeArrowheads="1"/>
            </p:cNvSpPr>
            <p:nvPr/>
          </p:nvSpPr>
          <p:spPr bwMode="auto">
            <a:xfrm>
              <a:off x="3226" y="1334"/>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a:latin typeface="微軟正黑體" panose="020B0604030504040204" pitchFamily="34" charset="-120"/>
                  <a:ea typeface="微軟正黑體" panose="020B0604030504040204" pitchFamily="34" charset="-120"/>
                </a:rPr>
                <a:t>我的</a:t>
              </a:r>
            </a:p>
            <a:p>
              <a:pPr algn="ctr" eaLnBrk="1" hangingPunct="1"/>
              <a:r>
                <a:rPr lang="zh-TW" altLang="en-US" sz="2000" dirty="0">
                  <a:latin typeface="微軟正黑體" panose="020B0604030504040204" pitchFamily="34" charset="-120"/>
                  <a:ea typeface="微軟正黑體" panose="020B0604030504040204" pitchFamily="34" charset="-120"/>
                </a:rPr>
                <a:t>工作夥伴</a:t>
              </a:r>
            </a:p>
            <a:p>
              <a:pPr algn="ctr" eaLnBrk="1" hangingPunct="1"/>
              <a:r>
                <a:rPr lang="zh-TW" altLang="en-US" sz="2000" dirty="0">
                  <a:latin typeface="微軟正黑體" panose="020B0604030504040204" pitchFamily="34" charset="-120"/>
                  <a:ea typeface="微軟正黑體" panose="020B0604030504040204" pitchFamily="34" charset="-120"/>
                </a:rPr>
                <a:t>？</a:t>
              </a:r>
            </a:p>
          </p:txBody>
        </p:sp>
        <p:sp>
          <p:nvSpPr>
            <p:cNvPr id="25" name="Oval 234"/>
            <p:cNvSpPr>
              <a:spLocks noChangeArrowheads="1"/>
            </p:cNvSpPr>
            <p:nvPr/>
          </p:nvSpPr>
          <p:spPr bwMode="auto">
            <a:xfrm>
              <a:off x="1161" y="2229"/>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a:latin typeface="微軟正黑體" panose="020B0604030504040204" pitchFamily="34" charset="-120"/>
                  <a:ea typeface="微軟正黑體" panose="020B0604030504040204" pitchFamily="34" charset="-120"/>
                </a:rPr>
                <a:t>我的挑戰</a:t>
              </a:r>
            </a:p>
            <a:p>
              <a:pPr algn="ctr" eaLnBrk="1" hangingPunct="1"/>
              <a:r>
                <a:rPr lang="zh-TW" altLang="en-US" sz="2000" dirty="0">
                  <a:latin typeface="微軟正黑體" panose="020B0604030504040204" pitchFamily="34" charset="-120"/>
                  <a:ea typeface="微軟正黑體" panose="020B0604030504040204" pitchFamily="34" charset="-120"/>
                </a:rPr>
                <a:t>？</a:t>
              </a:r>
            </a:p>
          </p:txBody>
        </p:sp>
        <p:sp>
          <p:nvSpPr>
            <p:cNvPr id="26" name="Oval 235"/>
            <p:cNvSpPr>
              <a:spLocks noChangeArrowheads="1"/>
            </p:cNvSpPr>
            <p:nvPr/>
          </p:nvSpPr>
          <p:spPr bwMode="auto">
            <a:xfrm>
              <a:off x="2326" y="1017"/>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a:latin typeface="微軟正黑體" panose="020B0604030504040204" pitchFamily="34" charset="-120"/>
                  <a:ea typeface="微軟正黑體" panose="020B0604030504040204" pitchFamily="34" charset="-120"/>
                </a:rPr>
                <a:t>好</a:t>
              </a:r>
              <a:r>
                <a:rPr lang="zh-TW" altLang="en-US" sz="2000" dirty="0" smtClean="0">
                  <a:latin typeface="微軟正黑體" panose="020B0604030504040204" pitchFamily="34" charset="-120"/>
                  <a:ea typeface="微軟正黑體" panose="020B0604030504040204" pitchFamily="34" charset="-120"/>
                </a:rPr>
                <a:t>老師</a:t>
              </a:r>
              <a:r>
                <a:rPr lang="en-US" altLang="zh-TW" sz="2000" dirty="0" smtClean="0">
                  <a:latin typeface="微軟正黑體" panose="020B0604030504040204" pitchFamily="34" charset="-120"/>
                  <a:ea typeface="微軟正黑體" panose="020B0604030504040204" pitchFamily="34" charset="-120"/>
                </a:rPr>
                <a:t>or</a:t>
              </a:r>
            </a:p>
            <a:p>
              <a:pPr algn="ctr" eaLnBrk="1" hangingPunct="1"/>
              <a:r>
                <a:rPr lang="zh-TW" altLang="en-US" sz="2000" dirty="0" smtClean="0">
                  <a:latin typeface="微軟正黑體" panose="020B0604030504040204" pitchFamily="34" charset="-120"/>
                  <a:ea typeface="微軟正黑體" panose="020B0604030504040204" pitchFamily="34" charset="-120"/>
                </a:rPr>
                <a:t>好</a:t>
              </a:r>
              <a:r>
                <a:rPr lang="zh-TW" altLang="en-US" sz="2000" dirty="0">
                  <a:latin typeface="微軟正黑體" panose="020B0604030504040204" pitchFamily="34" charset="-120"/>
                  <a:ea typeface="微軟正黑體" panose="020B0604030504040204" pitchFamily="34" charset="-120"/>
                </a:rPr>
                <a:t>同事</a:t>
              </a:r>
            </a:p>
            <a:p>
              <a:pPr algn="ctr" eaLnBrk="1" hangingPunct="1"/>
              <a:r>
                <a:rPr lang="zh-TW" altLang="en-US" sz="2000" dirty="0" smtClean="0">
                  <a:latin typeface="微軟正黑體" panose="020B0604030504040204" pitchFamily="34" charset="-120"/>
                  <a:ea typeface="微軟正黑體" panose="020B0604030504040204" pitchFamily="34" charset="-120"/>
                </a:rPr>
                <a:t>？</a:t>
              </a:r>
              <a:endParaRPr lang="zh-TW" altLang="en-US" sz="2000" dirty="0">
                <a:latin typeface="微軟正黑體" panose="020B0604030504040204" pitchFamily="34" charset="-120"/>
                <a:ea typeface="微軟正黑體" panose="020B0604030504040204" pitchFamily="34" charset="-120"/>
              </a:endParaRPr>
            </a:p>
          </p:txBody>
        </p:sp>
        <p:sp>
          <p:nvSpPr>
            <p:cNvPr id="27" name="Oval 236"/>
            <p:cNvSpPr>
              <a:spLocks noChangeArrowheads="1"/>
            </p:cNvSpPr>
            <p:nvPr/>
          </p:nvSpPr>
          <p:spPr bwMode="auto">
            <a:xfrm>
              <a:off x="3560" y="2177"/>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a:latin typeface="微軟正黑體" panose="020B0604030504040204" pitchFamily="34" charset="-120"/>
                  <a:ea typeface="微軟正黑體" panose="020B0604030504040204" pitchFamily="34" charset="-120"/>
                </a:rPr>
                <a:t>我的成就</a:t>
              </a:r>
            </a:p>
            <a:p>
              <a:pPr algn="ctr" eaLnBrk="1" hangingPunct="1"/>
              <a:r>
                <a:rPr lang="zh-TW" altLang="en-US" sz="2000" dirty="0">
                  <a:latin typeface="微軟正黑體" panose="020B0604030504040204" pitchFamily="34" charset="-120"/>
                  <a:ea typeface="微軟正黑體" panose="020B0604030504040204" pitchFamily="34" charset="-120"/>
                </a:rPr>
                <a:t>？</a:t>
              </a:r>
            </a:p>
          </p:txBody>
        </p:sp>
        <p:sp>
          <p:nvSpPr>
            <p:cNvPr id="28" name="Oval 237"/>
            <p:cNvSpPr>
              <a:spLocks noChangeArrowheads="1"/>
            </p:cNvSpPr>
            <p:nvPr/>
          </p:nvSpPr>
          <p:spPr bwMode="auto">
            <a:xfrm>
              <a:off x="1809" y="2913"/>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a:latin typeface="微軟正黑體" panose="020B0604030504040204" pitchFamily="34" charset="-120"/>
                  <a:ea typeface="微軟正黑體" panose="020B0604030504040204" pitchFamily="34" charset="-120"/>
                </a:rPr>
                <a:t>職場倫理</a:t>
              </a:r>
            </a:p>
            <a:p>
              <a:pPr algn="ctr" eaLnBrk="1" hangingPunct="1"/>
              <a:r>
                <a:rPr lang="zh-TW" altLang="en-US" sz="2000" dirty="0">
                  <a:latin typeface="微軟正黑體" panose="020B0604030504040204" pitchFamily="34" charset="-120"/>
                  <a:ea typeface="微軟正黑體" panose="020B0604030504040204" pitchFamily="34" charset="-120"/>
                </a:rPr>
                <a:t>？</a:t>
              </a:r>
            </a:p>
          </p:txBody>
        </p:sp>
        <p:sp>
          <p:nvSpPr>
            <p:cNvPr id="29" name="Oval 238"/>
            <p:cNvSpPr>
              <a:spLocks noChangeArrowheads="1"/>
            </p:cNvSpPr>
            <p:nvPr/>
          </p:nvSpPr>
          <p:spPr bwMode="auto">
            <a:xfrm>
              <a:off x="2862" y="2940"/>
              <a:ext cx="726" cy="771"/>
            </a:xfrm>
            <a:prstGeom prst="ellipse">
              <a:avLst/>
            </a:prstGeom>
            <a:solidFill>
              <a:srgbClr val="CCFFFF"/>
            </a:solidFill>
            <a:ln w="28575" algn="ctr">
              <a:solidFill>
                <a:schemeClr val="accent5">
                  <a:lumMod val="75000"/>
                </a:schemeClr>
              </a:solidFill>
              <a:round/>
              <a:headEnd/>
              <a:tailEnd/>
            </a:ln>
            <a:effectLst>
              <a:glow rad="139700">
                <a:schemeClr val="accent1">
                  <a:satMod val="175000"/>
                  <a:alpha val="40000"/>
                </a:schemeClr>
              </a:glow>
              <a:outerShdw dist="35921" dir="2700000" algn="ctr" rotWithShape="0">
                <a:schemeClr val="bg2"/>
              </a:outerShdw>
            </a:effectLst>
            <a:scene3d>
              <a:camera prst="orthographicFront"/>
              <a:lightRig rig="threePt" dir="t"/>
            </a:scene3d>
            <a:sp3d>
              <a:bevelT w="114300" prst="artDeco"/>
            </a:sp3d>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000" dirty="0" smtClean="0">
                  <a:latin typeface="微軟正黑體" panose="020B0604030504040204" pitchFamily="34" charset="-120"/>
                  <a:ea typeface="微軟正黑體" panose="020B0604030504040204" pitchFamily="34" charset="-120"/>
                </a:rPr>
                <a:t>人格特質</a:t>
              </a:r>
              <a:endParaRPr lang="en-US" altLang="zh-TW" sz="2000" dirty="0" smtClean="0">
                <a:latin typeface="微軟正黑體" panose="020B0604030504040204" pitchFamily="34" charset="-120"/>
                <a:ea typeface="微軟正黑體" panose="020B0604030504040204" pitchFamily="34" charset="-120"/>
              </a:endParaRPr>
            </a:p>
            <a:p>
              <a:pPr algn="ctr" eaLnBrk="1" hangingPunct="1"/>
              <a:r>
                <a:rPr lang="zh-TW" altLang="en-US" sz="2000" dirty="0" smtClean="0">
                  <a:latin typeface="微軟正黑體" panose="020B0604030504040204" pitchFamily="34" charset="-120"/>
                  <a:ea typeface="微軟正黑體" panose="020B0604030504040204" pitchFamily="34" charset="-120"/>
                </a:rPr>
                <a:t>？</a:t>
              </a:r>
              <a:endParaRPr lang="zh-TW" altLang="en-US" sz="2000" dirty="0">
                <a:latin typeface="微軟正黑體" panose="020B0604030504040204" pitchFamily="34" charset="-120"/>
                <a:ea typeface="微軟正黑體" panose="020B0604030504040204" pitchFamily="34" charset="-120"/>
              </a:endParaRPr>
            </a:p>
          </p:txBody>
        </p:sp>
        <p:grpSp>
          <p:nvGrpSpPr>
            <p:cNvPr id="30" name="Group 255"/>
            <p:cNvGrpSpPr>
              <a:grpSpLocks/>
            </p:cNvGrpSpPr>
            <p:nvPr/>
          </p:nvGrpSpPr>
          <p:grpSpPr bwMode="auto">
            <a:xfrm>
              <a:off x="2182" y="1897"/>
              <a:ext cx="1089" cy="1088"/>
              <a:chOff x="1519" y="663"/>
              <a:chExt cx="1361" cy="1361"/>
            </a:xfrm>
          </p:grpSpPr>
          <p:sp>
            <p:nvSpPr>
              <p:cNvPr id="31" name="Oval 256"/>
              <p:cNvSpPr>
                <a:spLocks noChangeArrowheads="1"/>
              </p:cNvSpPr>
              <p:nvPr/>
            </p:nvSpPr>
            <p:spPr bwMode="auto">
              <a:xfrm>
                <a:off x="1519" y="663"/>
                <a:ext cx="1361" cy="1361"/>
              </a:xfrm>
              <a:prstGeom prst="ellipse">
                <a:avLst/>
              </a:prstGeom>
              <a:gradFill rotWithShape="1">
                <a:gsLst>
                  <a:gs pos="0">
                    <a:schemeClr val="bg1"/>
                  </a:gs>
                  <a:gs pos="50000">
                    <a:srgbClr val="FFCCFF"/>
                  </a:gs>
                  <a:gs pos="100000">
                    <a:srgbClr val="CC99FF"/>
                  </a:gs>
                </a:gsLst>
                <a:lin ang="2700000" scaled="1"/>
              </a:gradFill>
              <a:ln w="9525" algn="ctr">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eaLnBrk="1" hangingPunct="1"/>
                <a:endParaRPr lang="zh-TW" altLang="en-US">
                  <a:latin typeface="微軟正黑體" panose="020B0604030504040204" pitchFamily="34" charset="-120"/>
                  <a:ea typeface="微軟正黑體" panose="020B0604030504040204" pitchFamily="34" charset="-120"/>
                </a:endParaRPr>
              </a:p>
            </p:txBody>
          </p:sp>
          <p:sp>
            <p:nvSpPr>
              <p:cNvPr id="32" name="Oval 257"/>
              <p:cNvSpPr>
                <a:spLocks noChangeArrowheads="1"/>
              </p:cNvSpPr>
              <p:nvPr/>
            </p:nvSpPr>
            <p:spPr bwMode="auto">
              <a:xfrm>
                <a:off x="1591" y="735"/>
                <a:ext cx="1217" cy="1217"/>
              </a:xfrm>
              <a:prstGeom prst="ellipse">
                <a:avLst/>
              </a:prstGeom>
              <a:gradFill rotWithShape="1">
                <a:gsLst>
                  <a:gs pos="0">
                    <a:schemeClr val="accent2">
                      <a:lumMod val="40000"/>
                      <a:lumOff val="60000"/>
                    </a:schemeClr>
                  </a:gs>
                  <a:gs pos="50000">
                    <a:schemeClr val="accent2">
                      <a:lumMod val="20000"/>
                      <a:lumOff val="80000"/>
                    </a:schemeClr>
                  </a:gs>
                  <a:gs pos="100000">
                    <a:schemeClr val="bg1"/>
                  </a:gs>
                </a:gsLst>
                <a:lin ang="18900000" scaled="1"/>
              </a:gradFill>
              <a:ln w="9525" algn="ctr">
                <a:solidFill>
                  <a:srgbClr val="FFC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algn="r" eaLnBrk="0" fontAlgn="base" hangingPunct="0">
                  <a:spcBef>
                    <a:spcPct val="0"/>
                  </a:spcBef>
                  <a:spcAft>
                    <a:spcPct val="0"/>
                  </a:spcAft>
                  <a:defRPr b="1">
                    <a:solidFill>
                      <a:schemeClr val="tx1"/>
                    </a:solidFill>
                    <a:latin typeface="Arial" pitchFamily="34" charset="0"/>
                  </a:defRPr>
                </a:lvl6pPr>
                <a:lvl7pPr marL="2971800" indent="-228600" algn="r" eaLnBrk="0" fontAlgn="base" hangingPunct="0">
                  <a:spcBef>
                    <a:spcPct val="0"/>
                  </a:spcBef>
                  <a:spcAft>
                    <a:spcPct val="0"/>
                  </a:spcAft>
                  <a:defRPr b="1">
                    <a:solidFill>
                      <a:schemeClr val="tx1"/>
                    </a:solidFill>
                    <a:latin typeface="Arial" pitchFamily="34" charset="0"/>
                  </a:defRPr>
                </a:lvl7pPr>
                <a:lvl8pPr marL="3429000" indent="-228600" algn="r" eaLnBrk="0" fontAlgn="base" hangingPunct="0">
                  <a:spcBef>
                    <a:spcPct val="0"/>
                  </a:spcBef>
                  <a:spcAft>
                    <a:spcPct val="0"/>
                  </a:spcAft>
                  <a:defRPr b="1">
                    <a:solidFill>
                      <a:schemeClr val="tx1"/>
                    </a:solidFill>
                    <a:latin typeface="Arial" pitchFamily="34" charset="0"/>
                  </a:defRPr>
                </a:lvl8pPr>
                <a:lvl9pPr marL="3886200" indent="-228600" algn="r" eaLnBrk="0" fontAlgn="base" hangingPunct="0">
                  <a:spcBef>
                    <a:spcPct val="0"/>
                  </a:spcBef>
                  <a:spcAft>
                    <a:spcPct val="0"/>
                  </a:spcAft>
                  <a:defRPr b="1">
                    <a:solidFill>
                      <a:schemeClr val="tx1"/>
                    </a:solidFill>
                    <a:latin typeface="Arial" pitchFamily="34" charset="0"/>
                  </a:defRPr>
                </a:lvl9pPr>
              </a:lstStyle>
              <a:p>
                <a:pPr algn="ctr" eaLnBrk="1" hangingPunct="1"/>
                <a:r>
                  <a:rPr lang="zh-TW" altLang="en-US" sz="2400" dirty="0" smtClean="0">
                    <a:solidFill>
                      <a:schemeClr val="accent4">
                        <a:lumMod val="75000"/>
                      </a:schemeClr>
                    </a:solidFill>
                    <a:latin typeface="微軟正黑體" panose="020B0604030504040204" pitchFamily="34" charset="-120"/>
                    <a:ea typeface="微軟正黑體" panose="020B0604030504040204" pitchFamily="34" charset="-120"/>
                  </a:rPr>
                  <a:t>教育環境</a:t>
                </a:r>
                <a:endParaRPr lang="en-US" altLang="zh-TW" sz="2400" dirty="0" smtClean="0">
                  <a:solidFill>
                    <a:schemeClr val="accent4">
                      <a:lumMod val="75000"/>
                    </a:schemeClr>
                  </a:solidFill>
                  <a:latin typeface="微軟正黑體" panose="020B0604030504040204" pitchFamily="34" charset="-120"/>
                  <a:ea typeface="微軟正黑體" panose="020B0604030504040204" pitchFamily="34" charset="-120"/>
                </a:endParaRPr>
              </a:p>
              <a:p>
                <a:pPr algn="ctr" eaLnBrk="1" hangingPunct="1"/>
                <a:r>
                  <a:rPr lang="zh-TW" altLang="en-US" sz="2400" dirty="0" smtClean="0">
                    <a:solidFill>
                      <a:schemeClr val="accent4">
                        <a:lumMod val="75000"/>
                      </a:schemeClr>
                    </a:solidFill>
                    <a:latin typeface="微軟正黑體" panose="020B0604030504040204" pitchFamily="34" charset="-120"/>
                    <a:ea typeface="微軟正黑體" panose="020B0604030504040204" pitchFamily="34" charset="-120"/>
                  </a:rPr>
                  <a:t>與我</a:t>
                </a:r>
                <a:endParaRPr lang="zh-TW" altLang="en-US" sz="2400" dirty="0">
                  <a:solidFill>
                    <a:schemeClr val="accent4">
                      <a:lumMod val="75000"/>
                    </a:schemeClr>
                  </a:solidFill>
                  <a:latin typeface="微軟正黑體" panose="020B0604030504040204" pitchFamily="34" charset="-120"/>
                  <a:ea typeface="微軟正黑體" panose="020B0604030504040204" pitchFamily="34" charset="-120"/>
                </a:endParaRPr>
              </a:p>
            </p:txBody>
          </p:sp>
        </p:grpSp>
      </p:grpSp>
    </p:spTree>
    <p:extLst>
      <p:ext uri="{BB962C8B-B14F-4D97-AF65-F5344CB8AC3E}">
        <p14:creationId xmlns:p14="http://schemas.microsoft.com/office/powerpoint/2010/main" val="1214766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qr cod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6" name="文字方塊 5"/>
          <p:cNvSpPr txBox="1"/>
          <p:nvPr/>
        </p:nvSpPr>
        <p:spPr>
          <a:xfrm>
            <a:off x="107504" y="81626"/>
            <a:ext cx="2880320" cy="369332"/>
          </a:xfrm>
          <a:prstGeom prst="rect">
            <a:avLst/>
          </a:prstGeom>
          <a:noFill/>
        </p:spPr>
        <p:txBody>
          <a:bodyPr wrap="square" rtlCol="0">
            <a:spAutoFit/>
          </a:bodyPr>
          <a:lstStyle/>
          <a:p>
            <a:r>
              <a:rPr lang="en-US" altLang="zh-TW" u="sng" dirty="0">
                <a:solidFill>
                  <a:schemeClr val="bg1"/>
                </a:solidFill>
                <a:latin typeface="微軟正黑體" panose="020B0604030504040204" pitchFamily="34" charset="-120"/>
                <a:ea typeface="微軟正黑體" panose="020B0604030504040204" pitchFamily="34" charset="-120"/>
              </a:rPr>
              <a:t>PART Ⅰ  </a:t>
            </a:r>
            <a:r>
              <a:rPr lang="zh-TW" altLang="en-US" u="sng" dirty="0" smtClean="0">
                <a:solidFill>
                  <a:schemeClr val="bg1"/>
                </a:solidFill>
                <a:latin typeface="微軟正黑體" panose="020B0604030504040204" pitchFamily="34" charset="-120"/>
                <a:ea typeface="微軟正黑體" panose="020B0604030504040204" pitchFamily="34" charset="-120"/>
              </a:rPr>
              <a:t>前言</a:t>
            </a:r>
            <a:endParaRPr lang="zh-TW" altLang="en-US" u="sng" dirty="0">
              <a:solidFill>
                <a:schemeClr val="bg1"/>
              </a:solidFill>
              <a:latin typeface="微軟正黑體" panose="020B0604030504040204" pitchFamily="34" charset="-120"/>
              <a:ea typeface="微軟正黑體" panose="020B0604030504040204" pitchFamily="34" charset="-12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846"/>
            <a:ext cx="9144000" cy="6858000"/>
          </a:xfrm>
          <a:prstGeom prst="rect">
            <a:avLst/>
          </a:prstGeom>
        </p:spPr>
      </p:pic>
      <p:sp>
        <p:nvSpPr>
          <p:cNvPr id="5" name="文字方塊 4"/>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1"/>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1"/>
                </a:solidFill>
                <a:latin typeface="微軟正黑體" panose="020B0604030504040204" pitchFamily="34" charset="-120"/>
                <a:ea typeface="微軟正黑體" panose="020B0604030504040204" pitchFamily="34" charset="-120"/>
                <a:sym typeface="Wingdings 2"/>
              </a:rPr>
              <a:t>每個階段的體會</a:t>
            </a:r>
            <a:endParaRPr lang="zh-TW" altLang="en-US" sz="2000" b="1" u="sng" dirty="0">
              <a:solidFill>
                <a:schemeClr val="accent1"/>
              </a:solidFill>
              <a:latin typeface="微軟正黑體" panose="020B0604030504040204" pitchFamily="34" charset="-120"/>
              <a:ea typeface="微軟正黑體" panose="020B0604030504040204" pitchFamily="34" charset="-120"/>
            </a:endParaRPr>
          </a:p>
        </p:txBody>
      </p:sp>
      <p:grpSp>
        <p:nvGrpSpPr>
          <p:cNvPr id="11" name="群組 10"/>
          <p:cNvGrpSpPr/>
          <p:nvPr/>
        </p:nvGrpSpPr>
        <p:grpSpPr>
          <a:xfrm>
            <a:off x="4889127" y="3708393"/>
            <a:ext cx="3182174" cy="2033499"/>
            <a:chOff x="4104465" y="2736306"/>
            <a:chExt cx="3182174" cy="2033499"/>
          </a:xfrm>
        </p:grpSpPr>
        <p:sp>
          <p:nvSpPr>
            <p:cNvPr id="35" name="圓角矩形 34"/>
            <p:cNvSpPr/>
            <p:nvPr/>
          </p:nvSpPr>
          <p:spPr>
            <a:xfrm>
              <a:off x="4104465" y="2736306"/>
              <a:ext cx="3182174" cy="2033499"/>
            </a:xfrm>
            <a:prstGeom prst="roundRect">
              <a:avLst>
                <a:gd name="adj" fmla="val 10000"/>
              </a:avLst>
            </a:prstGeom>
          </p:spPr>
          <p:style>
            <a:lnRef idx="1">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圓角矩形 4"/>
            <p:cNvSpPr/>
            <p:nvPr/>
          </p:nvSpPr>
          <p:spPr>
            <a:xfrm>
              <a:off x="5103786" y="3289350"/>
              <a:ext cx="2138184" cy="14357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endParaRPr lang="zh-TW" altLang="en-US" sz="1800" kern="1200" dirty="0">
                <a:latin typeface="微軟正黑體" panose="020B0604030504040204" pitchFamily="34" charset="-120"/>
                <a:ea typeface="微軟正黑體" panose="020B0604030504040204" pitchFamily="34" charset="-120"/>
              </a:endParaRPr>
            </a:p>
          </p:txBody>
        </p:sp>
      </p:grpSp>
      <p:grpSp>
        <p:nvGrpSpPr>
          <p:cNvPr id="12" name="群組 11"/>
          <p:cNvGrpSpPr/>
          <p:nvPr/>
        </p:nvGrpSpPr>
        <p:grpSpPr>
          <a:xfrm>
            <a:off x="1072698" y="3708393"/>
            <a:ext cx="3182174" cy="2033499"/>
            <a:chOff x="288036" y="2736306"/>
            <a:chExt cx="3182174" cy="2033499"/>
          </a:xfrm>
        </p:grpSpPr>
        <p:sp>
          <p:nvSpPr>
            <p:cNvPr id="33" name="圓角矩形 32"/>
            <p:cNvSpPr/>
            <p:nvPr/>
          </p:nvSpPr>
          <p:spPr>
            <a:xfrm>
              <a:off x="288036" y="2736306"/>
              <a:ext cx="3182174" cy="2033499"/>
            </a:xfrm>
            <a:prstGeom prst="roundRect">
              <a:avLst>
                <a:gd name="adj" fmla="val 10000"/>
              </a:avLst>
            </a:prstGeom>
          </p:spPr>
          <p:style>
            <a:lnRef idx="1">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4" name="圓角矩形 6"/>
            <p:cNvSpPr/>
            <p:nvPr/>
          </p:nvSpPr>
          <p:spPr>
            <a:xfrm>
              <a:off x="332705" y="3289350"/>
              <a:ext cx="2138184" cy="14357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zh-TW" altLang="en-US" sz="2000" kern="1200" dirty="0" smtClean="0">
                  <a:latin typeface="微軟正黑體" panose="020B0604030504040204" pitchFamily="34" charset="-120"/>
                  <a:ea typeface="微軟正黑體" panose="020B0604030504040204" pitchFamily="34" charset="-120"/>
                </a:rPr>
                <a:t>不易溝通配合的同事</a:t>
              </a:r>
              <a:r>
                <a:rPr lang="en-US" altLang="zh-TW" sz="2000" kern="1200" dirty="0" smtClean="0">
                  <a:latin typeface="微軟正黑體" panose="020B0604030504040204" pitchFamily="34" charset="-120"/>
                  <a:ea typeface="微軟正黑體" panose="020B0604030504040204" pitchFamily="34" charset="-120"/>
                </a:rPr>
                <a:t>(</a:t>
              </a:r>
              <a:r>
                <a:rPr lang="zh-TW" altLang="en-US" sz="2000" kern="1200" dirty="0" smtClean="0">
                  <a:latin typeface="微軟正黑體" panose="020B0604030504040204" pitchFamily="34" charset="-120"/>
                  <a:ea typeface="微軟正黑體" panose="020B0604030504040204" pitchFamily="34" charset="-120"/>
                </a:rPr>
                <a:t>含校長</a:t>
              </a:r>
              <a:r>
                <a:rPr lang="en-US" altLang="zh-TW" sz="2000" kern="1200" dirty="0" smtClean="0">
                  <a:latin typeface="微軟正黑體" panose="020B0604030504040204" pitchFamily="34" charset="-120"/>
                  <a:ea typeface="微軟正黑體" panose="020B0604030504040204" pitchFamily="34" charset="-120"/>
                </a:rPr>
                <a:t>)</a:t>
              </a:r>
            </a:p>
            <a:p>
              <a:pPr marL="171450" lvl="1" indent="-171450" algn="l" defTabSz="800100">
                <a:lnSpc>
                  <a:spcPct val="90000"/>
                </a:lnSpc>
                <a:spcBef>
                  <a:spcPct val="0"/>
                </a:spcBef>
                <a:spcAft>
                  <a:spcPct val="15000"/>
                </a:spcAft>
                <a:buChar char="••"/>
              </a:pPr>
              <a:r>
                <a:rPr lang="zh-TW" altLang="en-US" sz="2000" kern="1200" dirty="0" smtClean="0">
                  <a:latin typeface="微軟正黑體" panose="020B0604030504040204" pitchFamily="34" charset="-120"/>
                  <a:ea typeface="微軟正黑體" panose="020B0604030504040204" pitchFamily="34" charset="-120"/>
                </a:rPr>
                <a:t>處室間協調</a:t>
              </a:r>
              <a:endParaRPr lang="en-US" altLang="zh-TW" sz="2000" kern="12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dirty="0" smtClean="0">
                  <a:solidFill>
                    <a:srgbClr val="C00000"/>
                  </a:solidFill>
                  <a:latin typeface="微軟正黑體" panose="020B0604030504040204" pitchFamily="34" charset="-120"/>
                  <a:ea typeface="微軟正黑體" panose="020B0604030504040204" pitchFamily="34" charset="-120"/>
                </a:rPr>
                <a:t>如果能選團隊</a:t>
              </a:r>
              <a:r>
                <a:rPr lang="en-US" altLang="zh-TW" sz="2000" dirty="0" smtClean="0">
                  <a:solidFill>
                    <a:srgbClr val="C00000"/>
                  </a:solidFill>
                  <a:latin typeface="微軟正黑體" panose="020B0604030504040204" pitchFamily="34" charset="-120"/>
                  <a:ea typeface="微軟正黑體" panose="020B0604030504040204" pitchFamily="34" charset="-120"/>
                </a:rPr>
                <a:t>…</a:t>
              </a:r>
              <a:endParaRPr lang="zh-TW" altLang="en-US" sz="2000" kern="1200" dirty="0">
                <a:solidFill>
                  <a:srgbClr val="C00000"/>
                </a:solidFill>
                <a:latin typeface="微軟正黑體" panose="020B0604030504040204" pitchFamily="34" charset="-120"/>
                <a:ea typeface="微軟正黑體" panose="020B0604030504040204" pitchFamily="34" charset="-120"/>
              </a:endParaRPr>
            </a:p>
          </p:txBody>
        </p:sp>
      </p:grpSp>
      <p:grpSp>
        <p:nvGrpSpPr>
          <p:cNvPr id="13" name="群組 12"/>
          <p:cNvGrpSpPr/>
          <p:nvPr/>
        </p:nvGrpSpPr>
        <p:grpSpPr>
          <a:xfrm>
            <a:off x="4889127" y="1116108"/>
            <a:ext cx="3182174" cy="2033499"/>
            <a:chOff x="4104465" y="144021"/>
            <a:chExt cx="3182174" cy="2033499"/>
          </a:xfrm>
        </p:grpSpPr>
        <p:sp>
          <p:nvSpPr>
            <p:cNvPr id="31" name="圓角矩形 30"/>
            <p:cNvSpPr/>
            <p:nvPr/>
          </p:nvSpPr>
          <p:spPr>
            <a:xfrm>
              <a:off x="4104465" y="144021"/>
              <a:ext cx="3182174" cy="2033499"/>
            </a:xfrm>
            <a:prstGeom prst="roundRect">
              <a:avLst>
                <a:gd name="adj" fmla="val 10000"/>
              </a:avLst>
            </a:prstGeom>
          </p:spPr>
          <p:style>
            <a:lnRef idx="1">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圓角矩形 8"/>
            <p:cNvSpPr/>
            <p:nvPr/>
          </p:nvSpPr>
          <p:spPr>
            <a:xfrm>
              <a:off x="5103786" y="188690"/>
              <a:ext cx="2138184" cy="14357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zh-TW" altLang="en-US" sz="2000" kern="1200" dirty="0" smtClean="0">
                  <a:latin typeface="微軟正黑體" panose="020B0604030504040204" pitchFamily="34" charset="-120"/>
                  <a:ea typeface="微軟正黑體" panose="020B0604030504040204" pitchFamily="34" charset="-120"/>
                </a:rPr>
                <a:t>化外之民</a:t>
              </a:r>
              <a:endParaRPr lang="en-US" altLang="zh-TW" sz="2000" kern="12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dirty="0" smtClean="0">
                  <a:latin typeface="微軟正黑體" panose="020B0604030504040204" pitchFamily="34" charset="-120"/>
                  <a:ea typeface="微軟正黑體" panose="020B0604030504040204" pitchFamily="34" charset="-120"/>
                </a:rPr>
                <a:t>教室管理的包容</a:t>
              </a:r>
              <a:endParaRPr lang="en-US" altLang="zh-TW" sz="20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dirty="0">
                  <a:solidFill>
                    <a:srgbClr val="C00000"/>
                  </a:solidFill>
                  <a:latin typeface="微軟正黑體" panose="020B0604030504040204" pitchFamily="34" charset="-120"/>
                  <a:ea typeface="微軟正黑體" panose="020B0604030504040204" pitchFamily="34" charset="-120"/>
                </a:rPr>
                <a:t>如果能再</a:t>
              </a:r>
              <a:r>
                <a:rPr lang="zh-TW" altLang="en-US" sz="2000" dirty="0" smtClean="0">
                  <a:solidFill>
                    <a:srgbClr val="C00000"/>
                  </a:solidFill>
                  <a:latin typeface="微軟正黑體" panose="020B0604030504040204" pitchFamily="34" charset="-120"/>
                  <a:ea typeface="微軟正黑體" panose="020B0604030504040204" pitchFamily="34" charset="-120"/>
                </a:rPr>
                <a:t>一次</a:t>
              </a:r>
              <a:r>
                <a:rPr lang="en-US" altLang="zh-TW" sz="2000" dirty="0" smtClean="0">
                  <a:solidFill>
                    <a:srgbClr val="C00000"/>
                  </a:solidFill>
                  <a:latin typeface="微軟正黑體" panose="020B0604030504040204" pitchFamily="34" charset="-120"/>
                  <a:ea typeface="微軟正黑體" panose="020B0604030504040204" pitchFamily="34" charset="-120"/>
                </a:rPr>
                <a:t>…</a:t>
              </a:r>
              <a:endParaRPr lang="en-US" altLang="zh-TW" sz="2000" kern="1200" dirty="0" smtClean="0">
                <a:solidFill>
                  <a:srgbClr val="C00000"/>
                </a:solidFill>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endParaRPr lang="zh-TW" altLang="en-US" sz="2000" kern="1200" dirty="0">
                <a:latin typeface="微軟正黑體" panose="020B0604030504040204" pitchFamily="34" charset="-120"/>
                <a:ea typeface="微軟正黑體" panose="020B0604030504040204" pitchFamily="34" charset="-120"/>
              </a:endParaRPr>
            </a:p>
          </p:txBody>
        </p:sp>
      </p:grpSp>
      <p:grpSp>
        <p:nvGrpSpPr>
          <p:cNvPr id="14" name="群組 13"/>
          <p:cNvGrpSpPr/>
          <p:nvPr/>
        </p:nvGrpSpPr>
        <p:grpSpPr>
          <a:xfrm>
            <a:off x="1072698" y="1116108"/>
            <a:ext cx="3182174" cy="2033499"/>
            <a:chOff x="288036" y="144021"/>
            <a:chExt cx="3182174" cy="2033499"/>
          </a:xfrm>
        </p:grpSpPr>
        <p:sp>
          <p:nvSpPr>
            <p:cNvPr id="29" name="圓角矩形 28"/>
            <p:cNvSpPr/>
            <p:nvPr/>
          </p:nvSpPr>
          <p:spPr>
            <a:xfrm>
              <a:off x="288036" y="144021"/>
              <a:ext cx="3182174" cy="2033499"/>
            </a:xfrm>
            <a:prstGeom prst="roundRect">
              <a:avLst>
                <a:gd name="adj" fmla="val 10000"/>
              </a:avLst>
            </a:prstGeom>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圓角矩形 10"/>
            <p:cNvSpPr/>
            <p:nvPr/>
          </p:nvSpPr>
          <p:spPr>
            <a:xfrm>
              <a:off x="332705" y="188690"/>
              <a:ext cx="2138184" cy="14357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zh-TW" altLang="en-US" sz="2000" kern="1200" dirty="0" smtClean="0">
                  <a:latin typeface="微軟正黑體" panose="020B0604030504040204" pitchFamily="34" charset="-120"/>
                  <a:ea typeface="微軟正黑體" panose="020B0604030504040204" pitchFamily="34" charset="-120"/>
                </a:rPr>
                <a:t>班級經營</a:t>
              </a:r>
              <a:endParaRPr lang="en-US" altLang="zh-TW" sz="2000" kern="12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dirty="0">
                  <a:latin typeface="微軟正黑體" panose="020B0604030504040204" pitchFamily="34" charset="-120"/>
                  <a:ea typeface="微軟正黑體" panose="020B0604030504040204" pitchFamily="34" charset="-120"/>
                </a:rPr>
                <a:t>親師</a:t>
              </a:r>
              <a:r>
                <a:rPr lang="zh-TW" altLang="en-US" sz="2000" dirty="0" smtClean="0">
                  <a:latin typeface="微軟正黑體" panose="020B0604030504040204" pitchFamily="34" charset="-120"/>
                  <a:ea typeface="微軟正黑體" panose="020B0604030504040204" pitchFamily="34" charset="-120"/>
                </a:rPr>
                <a:t>溝通</a:t>
              </a:r>
              <a:endParaRPr lang="en-US" altLang="zh-TW" sz="20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kern="1200" dirty="0">
                  <a:latin typeface="微軟正黑體" panose="020B0604030504040204" pitchFamily="34" charset="-120"/>
                  <a:ea typeface="微軟正黑體" panose="020B0604030504040204" pitchFamily="34" charset="-120"/>
                </a:rPr>
                <a:t>學生</a:t>
              </a:r>
              <a:r>
                <a:rPr lang="zh-TW" altLang="en-US" sz="2000" kern="1200" dirty="0" smtClean="0">
                  <a:latin typeface="微軟正黑體" panose="020B0604030504040204" pitchFamily="34" charset="-120"/>
                  <a:ea typeface="微軟正黑體" panose="020B0604030504040204" pitchFamily="34" charset="-120"/>
                </a:rPr>
                <a:t>行為</a:t>
              </a:r>
              <a:endParaRPr lang="en-US" altLang="zh-TW" sz="2000" kern="12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dirty="0">
                  <a:solidFill>
                    <a:srgbClr val="C00000"/>
                  </a:solidFill>
                  <a:latin typeface="微軟正黑體" panose="020B0604030504040204" pitchFamily="34" charset="-120"/>
                  <a:ea typeface="微軟正黑體" panose="020B0604030504040204" pitchFamily="34" charset="-120"/>
                </a:rPr>
                <a:t>如果能重</a:t>
              </a:r>
              <a:r>
                <a:rPr lang="zh-TW" altLang="en-US" sz="2000" dirty="0" smtClean="0">
                  <a:solidFill>
                    <a:srgbClr val="C00000"/>
                  </a:solidFill>
                  <a:latin typeface="微軟正黑體" panose="020B0604030504040204" pitchFamily="34" charset="-120"/>
                  <a:ea typeface="微軟正黑體" panose="020B0604030504040204" pitchFamily="34" charset="-120"/>
                </a:rPr>
                <a:t>來</a:t>
              </a:r>
              <a:r>
                <a:rPr lang="en-US" altLang="zh-TW" sz="2000" dirty="0" smtClean="0">
                  <a:solidFill>
                    <a:srgbClr val="C00000"/>
                  </a:solidFill>
                  <a:latin typeface="微軟正黑體" panose="020B0604030504040204" pitchFamily="34" charset="-120"/>
                  <a:ea typeface="微軟正黑體" panose="020B0604030504040204" pitchFamily="34" charset="-120"/>
                </a:rPr>
                <a:t>…</a:t>
              </a:r>
              <a:endParaRPr lang="zh-TW" altLang="en-US" sz="2000" kern="1200" dirty="0">
                <a:solidFill>
                  <a:srgbClr val="C00000"/>
                </a:solidFill>
                <a:latin typeface="微軟正黑體" panose="020B0604030504040204" pitchFamily="34" charset="-120"/>
                <a:ea typeface="微軟正黑體" panose="020B0604030504040204" pitchFamily="34" charset="-120"/>
              </a:endParaRPr>
            </a:p>
          </p:txBody>
        </p:sp>
      </p:grpSp>
      <p:grpSp>
        <p:nvGrpSpPr>
          <p:cNvPr id="15" name="群組 14"/>
          <p:cNvGrpSpPr/>
          <p:nvPr/>
        </p:nvGrpSpPr>
        <p:grpSpPr>
          <a:xfrm>
            <a:off x="2872895" y="1644933"/>
            <a:ext cx="1598294" cy="1670296"/>
            <a:chOff x="2088233" y="672846"/>
            <a:chExt cx="1598294" cy="1670296"/>
          </a:xfrm>
          <a:scene3d>
            <a:camera prst="orthographicFront"/>
            <a:lightRig rig="flat" dir="t"/>
          </a:scene3d>
        </p:grpSpPr>
        <p:sp>
          <p:nvSpPr>
            <p:cNvPr id="27" name="圓形圖 26"/>
            <p:cNvSpPr/>
            <p:nvPr/>
          </p:nvSpPr>
          <p:spPr>
            <a:xfrm>
              <a:off x="2088233" y="672846"/>
              <a:ext cx="1598294" cy="1670296"/>
            </a:xfrm>
            <a:prstGeom prst="pieWedge">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8" name="圓形圖 12"/>
            <p:cNvSpPr/>
            <p:nvPr/>
          </p:nvSpPr>
          <p:spPr>
            <a:xfrm>
              <a:off x="2556362" y="1162064"/>
              <a:ext cx="1130165" cy="1181078"/>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zh-TW" altLang="en-US" sz="2800" kern="1200" dirty="0" smtClean="0">
                  <a:latin typeface="微軟正黑體" panose="020B0604030504040204" pitchFamily="34" charset="-120"/>
                  <a:ea typeface="微軟正黑體" panose="020B0604030504040204" pitchFamily="34" charset="-120"/>
                </a:rPr>
                <a:t>導師</a:t>
              </a:r>
              <a:endParaRPr lang="zh-TW" altLang="en-US" sz="2800" kern="1200" dirty="0">
                <a:latin typeface="微軟正黑體" panose="020B0604030504040204" pitchFamily="34" charset="-120"/>
                <a:ea typeface="微軟正黑體" panose="020B0604030504040204" pitchFamily="34" charset="-120"/>
              </a:endParaRPr>
            </a:p>
          </p:txBody>
        </p:sp>
      </p:grpSp>
      <p:grpSp>
        <p:nvGrpSpPr>
          <p:cNvPr id="16" name="群組 15"/>
          <p:cNvGrpSpPr/>
          <p:nvPr/>
        </p:nvGrpSpPr>
        <p:grpSpPr>
          <a:xfrm>
            <a:off x="4714757" y="1640629"/>
            <a:ext cx="1598294" cy="1670297"/>
            <a:chOff x="3930095" y="668542"/>
            <a:chExt cx="1598294" cy="1670297"/>
          </a:xfrm>
          <a:scene3d>
            <a:camera prst="orthographicFront"/>
            <a:lightRig rig="flat" dir="t"/>
          </a:scene3d>
        </p:grpSpPr>
        <p:sp>
          <p:nvSpPr>
            <p:cNvPr id="25" name="圓形圖 24"/>
            <p:cNvSpPr/>
            <p:nvPr/>
          </p:nvSpPr>
          <p:spPr>
            <a:xfrm rot="5400000">
              <a:off x="3894094" y="704543"/>
              <a:ext cx="1670296" cy="1598294"/>
            </a:xfrm>
            <a:prstGeom prst="pieWedge">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6" name="圓形圖 14"/>
            <p:cNvSpPr/>
            <p:nvPr/>
          </p:nvSpPr>
          <p:spPr>
            <a:xfrm>
              <a:off x="3930095" y="1157761"/>
              <a:ext cx="1130165" cy="1181078"/>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zh-TW" altLang="en-US" sz="2800" kern="1200" dirty="0" smtClean="0">
                  <a:latin typeface="微軟正黑體" panose="020B0604030504040204" pitchFamily="34" charset="-120"/>
                  <a:ea typeface="微軟正黑體" panose="020B0604030504040204" pitchFamily="34" charset="-120"/>
                </a:rPr>
                <a:t>專任</a:t>
              </a:r>
              <a:endParaRPr lang="zh-TW" altLang="en-US" sz="2800" kern="1200" dirty="0">
                <a:latin typeface="微軟正黑體" panose="020B0604030504040204" pitchFamily="34" charset="-120"/>
                <a:ea typeface="微軟正黑體" panose="020B0604030504040204" pitchFamily="34" charset="-120"/>
              </a:endParaRPr>
            </a:p>
          </p:txBody>
        </p:sp>
      </p:grpSp>
      <p:grpSp>
        <p:nvGrpSpPr>
          <p:cNvPr id="17" name="群組 16"/>
          <p:cNvGrpSpPr/>
          <p:nvPr/>
        </p:nvGrpSpPr>
        <p:grpSpPr>
          <a:xfrm>
            <a:off x="4697244" y="3492371"/>
            <a:ext cx="1598294" cy="1670296"/>
            <a:chOff x="3912582" y="2520284"/>
            <a:chExt cx="1598294" cy="1670296"/>
          </a:xfrm>
          <a:scene3d>
            <a:camera prst="orthographicFront"/>
            <a:lightRig rig="flat" dir="t"/>
          </a:scene3d>
        </p:grpSpPr>
        <p:sp>
          <p:nvSpPr>
            <p:cNvPr id="23" name="圓形圖 22"/>
            <p:cNvSpPr/>
            <p:nvPr/>
          </p:nvSpPr>
          <p:spPr>
            <a:xfrm rot="10800000">
              <a:off x="3912582" y="2520284"/>
              <a:ext cx="1598294" cy="1670296"/>
            </a:xfrm>
            <a:prstGeom prst="pieWedge">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24" name="圓形圖 16"/>
            <p:cNvSpPr/>
            <p:nvPr/>
          </p:nvSpPr>
          <p:spPr>
            <a:xfrm rot="21600000">
              <a:off x="3912582" y="2520284"/>
              <a:ext cx="1130165" cy="1181078"/>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zh-TW" altLang="en-US" sz="2800" kern="1200" dirty="0" smtClean="0">
                  <a:latin typeface="微軟正黑體" panose="020B0604030504040204" pitchFamily="34" charset="-120"/>
                  <a:ea typeface="微軟正黑體" panose="020B0604030504040204" pitchFamily="34" charset="-120"/>
                </a:rPr>
                <a:t>校長</a:t>
              </a:r>
              <a:endParaRPr lang="zh-TW" altLang="en-US" sz="2800" kern="1200" dirty="0">
                <a:latin typeface="微軟正黑體" panose="020B0604030504040204" pitchFamily="34" charset="-120"/>
                <a:ea typeface="微軟正黑體" panose="020B0604030504040204" pitchFamily="34" charset="-120"/>
              </a:endParaRPr>
            </a:p>
          </p:txBody>
        </p:sp>
      </p:grpSp>
      <p:grpSp>
        <p:nvGrpSpPr>
          <p:cNvPr id="18" name="群組 17"/>
          <p:cNvGrpSpPr/>
          <p:nvPr/>
        </p:nvGrpSpPr>
        <p:grpSpPr>
          <a:xfrm>
            <a:off x="2872895" y="3492371"/>
            <a:ext cx="1598294" cy="1670296"/>
            <a:chOff x="2088233" y="2520284"/>
            <a:chExt cx="1598294" cy="1670296"/>
          </a:xfrm>
          <a:scene3d>
            <a:camera prst="orthographicFront"/>
            <a:lightRig rig="flat" dir="t"/>
          </a:scene3d>
        </p:grpSpPr>
        <p:sp>
          <p:nvSpPr>
            <p:cNvPr id="21" name="圓形圖 20"/>
            <p:cNvSpPr/>
            <p:nvPr/>
          </p:nvSpPr>
          <p:spPr>
            <a:xfrm rot="16200000">
              <a:off x="2052232" y="2556285"/>
              <a:ext cx="1670296" cy="1598294"/>
            </a:xfrm>
            <a:prstGeom prst="pieWedge">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2" name="圓形圖 18"/>
            <p:cNvSpPr/>
            <p:nvPr/>
          </p:nvSpPr>
          <p:spPr>
            <a:xfrm rot="21600000">
              <a:off x="2556362" y="2520285"/>
              <a:ext cx="1130165" cy="1181078"/>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zh-TW" altLang="en-US" sz="2800" kern="1200" dirty="0" smtClean="0">
                  <a:latin typeface="微軟正黑體" panose="020B0604030504040204" pitchFamily="34" charset="-120"/>
                  <a:ea typeface="微軟正黑體" panose="020B0604030504040204" pitchFamily="34" charset="-120"/>
                </a:rPr>
                <a:t>行政</a:t>
              </a:r>
              <a:endParaRPr lang="zh-TW" altLang="en-US" sz="2800" kern="1200" dirty="0">
                <a:latin typeface="微軟正黑體" panose="020B0604030504040204" pitchFamily="34" charset="-120"/>
                <a:ea typeface="微軟正黑體" panose="020B0604030504040204" pitchFamily="34" charset="-120"/>
              </a:endParaRPr>
            </a:p>
          </p:txBody>
        </p:sp>
      </p:grpSp>
      <p:sp>
        <p:nvSpPr>
          <p:cNvPr id="19" name="圓形箭號 18"/>
          <p:cNvSpPr/>
          <p:nvPr/>
        </p:nvSpPr>
        <p:spPr>
          <a:xfrm>
            <a:off x="4313053" y="3132327"/>
            <a:ext cx="504056" cy="331235"/>
          </a:xfrm>
          <a:prstGeom prst="circularArrow">
            <a:avLst/>
          </a:prstGeom>
          <a:scene3d>
            <a:camera prst="orthographicFront"/>
            <a:lightRig rig="flat" dir="t"/>
          </a:scene3d>
          <a:sp3d prstMaterial="dkEdge">
            <a:bevelT w="8200" h="38100"/>
          </a:sp3d>
        </p:spPr>
        <p:style>
          <a:lnRef idx="1">
            <a:schemeClr val="lt1">
              <a:hueOff val="0"/>
              <a:satOff val="0"/>
              <a:lumOff val="0"/>
              <a:alphaOff val="0"/>
            </a:schemeClr>
          </a:lnRef>
          <a:fillRef idx="2">
            <a:schemeClr val="accent2">
              <a:tint val="40000"/>
              <a:hueOff val="0"/>
              <a:satOff val="0"/>
              <a:lumOff val="0"/>
              <a:alphaOff val="0"/>
            </a:schemeClr>
          </a:fillRef>
          <a:effectRef idx="1">
            <a:schemeClr val="accent2">
              <a:tint val="40000"/>
              <a:hueOff val="0"/>
              <a:satOff val="0"/>
              <a:lumOff val="0"/>
              <a:alphaOff val="0"/>
            </a:schemeClr>
          </a:effectRef>
          <a:fontRef idx="minor">
            <a:schemeClr val="dk1">
              <a:hueOff val="0"/>
              <a:satOff val="0"/>
              <a:lumOff val="0"/>
              <a:alphaOff val="0"/>
            </a:schemeClr>
          </a:fontRef>
        </p:style>
      </p:sp>
      <p:sp>
        <p:nvSpPr>
          <p:cNvPr id="20" name="圓形箭號 19"/>
          <p:cNvSpPr/>
          <p:nvPr/>
        </p:nvSpPr>
        <p:spPr>
          <a:xfrm rot="10800000">
            <a:off x="4313053" y="3377154"/>
            <a:ext cx="504056" cy="331235"/>
          </a:xfrm>
          <a:prstGeom prst="circularArrow">
            <a:avLst/>
          </a:prstGeom>
          <a:scene3d>
            <a:camera prst="orthographicFront"/>
            <a:lightRig rig="flat" dir="t"/>
          </a:scene3d>
          <a:sp3d prstMaterial="dkEdge">
            <a:bevelT w="8200" h="38100"/>
          </a:sp3d>
        </p:spPr>
        <p:style>
          <a:lnRef idx="1">
            <a:schemeClr val="lt1">
              <a:hueOff val="0"/>
              <a:satOff val="0"/>
              <a:lumOff val="0"/>
              <a:alphaOff val="0"/>
            </a:schemeClr>
          </a:lnRef>
          <a:fillRef idx="2">
            <a:schemeClr val="accent2">
              <a:tint val="40000"/>
              <a:hueOff val="0"/>
              <a:satOff val="0"/>
              <a:lumOff val="0"/>
              <a:alphaOff val="0"/>
            </a:schemeClr>
          </a:fillRef>
          <a:effectRef idx="1">
            <a:schemeClr val="accent2">
              <a:tint val="40000"/>
              <a:hueOff val="0"/>
              <a:satOff val="0"/>
              <a:lumOff val="0"/>
              <a:alphaOff val="0"/>
            </a:schemeClr>
          </a:effectRef>
          <a:fontRef idx="minor">
            <a:schemeClr val="dk1">
              <a:hueOff val="0"/>
              <a:satOff val="0"/>
              <a:lumOff val="0"/>
              <a:alphaOff val="0"/>
            </a:schemeClr>
          </a:fontRef>
        </p:style>
      </p:sp>
      <p:sp>
        <p:nvSpPr>
          <p:cNvPr id="37" name="圓角矩形 6"/>
          <p:cNvSpPr/>
          <p:nvPr/>
        </p:nvSpPr>
        <p:spPr>
          <a:xfrm>
            <a:off x="5888448" y="4243660"/>
            <a:ext cx="2138184" cy="14357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zh-TW" altLang="en-US" sz="2000" kern="1200" dirty="0" smtClean="0">
                <a:latin typeface="微軟正黑體" panose="020B0604030504040204" pitchFamily="34" charset="-120"/>
                <a:ea typeface="微軟正黑體" panose="020B0604030504040204" pitchFamily="34" charset="-120"/>
              </a:rPr>
              <a:t>沒有概念的同事</a:t>
            </a:r>
            <a:endParaRPr lang="en-US" altLang="zh-TW" sz="2000" kern="12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kern="1200" dirty="0" smtClean="0">
                <a:latin typeface="微軟正黑體" panose="020B0604030504040204" pitchFamily="34" charset="-120"/>
                <a:ea typeface="微軟正黑體" panose="020B0604030504040204" pitchFamily="34" charset="-120"/>
              </a:rPr>
              <a:t>運用資源協助教師與學生</a:t>
            </a:r>
            <a:endParaRPr lang="en-US" altLang="zh-TW" sz="2000" kern="1200" dirty="0" smtClean="0">
              <a:latin typeface="微軟正黑體" panose="020B0604030504040204" pitchFamily="34" charset="-120"/>
              <a:ea typeface="微軟正黑體" panose="020B0604030504040204" pitchFamily="34" charset="-120"/>
            </a:endParaRPr>
          </a:p>
          <a:p>
            <a:pPr marL="171450" lvl="1" indent="-171450" algn="l" defTabSz="800100">
              <a:lnSpc>
                <a:spcPct val="90000"/>
              </a:lnSpc>
              <a:spcBef>
                <a:spcPct val="0"/>
              </a:spcBef>
              <a:spcAft>
                <a:spcPct val="15000"/>
              </a:spcAft>
              <a:buChar char="••"/>
            </a:pPr>
            <a:r>
              <a:rPr lang="zh-TW" altLang="en-US" sz="2000" dirty="0" smtClean="0">
                <a:solidFill>
                  <a:srgbClr val="C00000"/>
                </a:solidFill>
                <a:latin typeface="微軟正黑體" panose="020B0604030504040204" pitchFamily="34" charset="-120"/>
                <a:ea typeface="微軟正黑體" panose="020B0604030504040204" pitchFamily="34" charset="-120"/>
              </a:rPr>
              <a:t>如果</a:t>
            </a:r>
            <a:r>
              <a:rPr lang="zh-TW" altLang="en-US" sz="2000" dirty="0">
                <a:solidFill>
                  <a:srgbClr val="C00000"/>
                </a:solidFill>
                <a:latin typeface="微軟正黑體" panose="020B0604030504040204" pitchFamily="34" charset="-120"/>
                <a:ea typeface="微軟正黑體" panose="020B0604030504040204" pitchFamily="34" charset="-120"/>
              </a:rPr>
              <a:t>有充分</a:t>
            </a:r>
            <a:r>
              <a:rPr lang="zh-TW" altLang="en-US" sz="2000" dirty="0" smtClean="0">
                <a:solidFill>
                  <a:srgbClr val="C00000"/>
                </a:solidFill>
                <a:latin typeface="微軟正黑體" panose="020B0604030504040204" pitchFamily="34" charset="-120"/>
                <a:ea typeface="微軟正黑體" panose="020B0604030504040204" pitchFamily="34" charset="-120"/>
              </a:rPr>
              <a:t>職權</a:t>
            </a:r>
            <a:endParaRPr lang="zh-TW" altLang="en-US" sz="2000" kern="1200" dirty="0">
              <a:solidFill>
                <a:srgbClr val="C00000"/>
              </a:solidFill>
              <a:latin typeface="微軟正黑體" panose="020B0604030504040204" pitchFamily="34" charset="-120"/>
              <a:ea typeface="微軟正黑體" panose="020B0604030504040204" pitchFamily="34" charset="-120"/>
            </a:endParaRPr>
          </a:p>
        </p:txBody>
      </p:sp>
      <p:sp>
        <p:nvSpPr>
          <p:cNvPr id="38" name="圓角矩形 37"/>
          <p:cNvSpPr/>
          <p:nvPr/>
        </p:nvSpPr>
        <p:spPr>
          <a:xfrm>
            <a:off x="539552" y="3377154"/>
            <a:ext cx="8064896" cy="2795352"/>
          </a:xfrm>
          <a:prstGeom prst="roundRect">
            <a:avLst/>
          </a:prstGeom>
          <a:solidFill>
            <a:srgbClr val="CC00FF">
              <a:alpha val="28000"/>
            </a:srgbClr>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左右括弧 38"/>
          <p:cNvSpPr/>
          <p:nvPr/>
        </p:nvSpPr>
        <p:spPr>
          <a:xfrm>
            <a:off x="1072698" y="6237312"/>
            <a:ext cx="4579422" cy="360040"/>
          </a:xfrm>
          <a:prstGeom prst="bracketPair">
            <a:avLst/>
          </a:prstGeom>
          <a:ln w="25400">
            <a:solidFill>
              <a:srgbClr val="CC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r>
              <a:rPr lang="zh-TW" altLang="en-US" b="1" dirty="0" smtClean="0">
                <a:solidFill>
                  <a:srgbClr val="CC00FF"/>
                </a:solidFill>
                <a:latin typeface="微軟正黑體" panose="020B0604030504040204" pitchFamily="34" charset="-120"/>
                <a:ea typeface="微軟正黑體" panose="020B0604030504040204" pitchFamily="34" charset="-120"/>
              </a:rPr>
              <a:t>須提高對所有相關教育法令的敏銳度</a:t>
            </a:r>
            <a:endParaRPr lang="zh-TW" altLang="en-US" b="1" dirty="0">
              <a:solidFill>
                <a:srgbClr val="CC00FF"/>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14766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4" name="投影片編號版面配置區 3"/>
          <p:cNvSpPr txBox="1">
            <a:spLocks noGrp="1"/>
          </p:cNvSpPr>
          <p:nvPr/>
        </p:nvSpPr>
        <p:spPr bwMode="auto">
          <a:xfrm>
            <a:off x="6553200" y="6245225"/>
            <a:ext cx="2133600" cy="476250"/>
          </a:xfrm>
          <a:prstGeom prst="rect">
            <a:avLst/>
          </a:prstGeom>
          <a:noFill/>
          <a:ln>
            <a:miter lim="800000"/>
            <a:headEnd/>
            <a:tailEnd/>
          </a:ln>
        </p:spPr>
        <p:txBody>
          <a:bodyPr/>
          <a:lstStyle/>
          <a:p>
            <a:pPr algn="r" fontAlgn="auto">
              <a:spcBef>
                <a:spcPts val="0"/>
              </a:spcBef>
              <a:spcAft>
                <a:spcPts val="0"/>
              </a:spcAft>
              <a:defRPr/>
            </a:pPr>
            <a:fld id="{86A5661E-0060-44F4-BD7F-56E0473713CC}" type="slidenum">
              <a:rPr kumimoji="0" lang="en-US" altLang="zh-TW" sz="1400">
                <a:solidFill>
                  <a:srgbClr val="FF0066"/>
                </a:solidFill>
                <a:latin typeface="Times New Roman" pitchFamily="18" charset="0"/>
                <a:ea typeface="+mn-ea"/>
              </a:rPr>
              <a:pPr algn="r" fontAlgn="auto">
                <a:spcBef>
                  <a:spcPts val="0"/>
                </a:spcBef>
                <a:spcAft>
                  <a:spcPts val="0"/>
                </a:spcAft>
                <a:defRPr/>
              </a:pPr>
              <a:t>7</a:t>
            </a:fld>
            <a:endParaRPr kumimoji="0" lang="en-US" altLang="zh-TW" sz="1400">
              <a:solidFill>
                <a:srgbClr val="FF0066"/>
              </a:solidFill>
              <a:latin typeface="Times New Roman" pitchFamily="18" charset="0"/>
              <a:ea typeface="+mn-ea"/>
            </a:endParaRPr>
          </a:p>
        </p:txBody>
      </p:sp>
      <p:sp>
        <p:nvSpPr>
          <p:cNvPr id="92165" name="Text Box 7"/>
          <p:cNvSpPr txBox="1">
            <a:spLocks noChangeArrowheads="1"/>
          </p:cNvSpPr>
          <p:nvPr/>
        </p:nvSpPr>
        <p:spPr bwMode="auto">
          <a:xfrm>
            <a:off x="4093286" y="3140968"/>
            <a:ext cx="4610100" cy="2124075"/>
          </a:xfrm>
          <a:prstGeom prst="rect">
            <a:avLst/>
          </a:prstGeom>
          <a:noFill/>
          <a:ln w="9525">
            <a:noFill/>
            <a:miter lim="800000"/>
            <a:headEnd/>
            <a:tailEnd/>
          </a:ln>
        </p:spPr>
        <p:txBody>
          <a:bodyPr>
            <a:spAutoFit/>
          </a:bodyPr>
          <a:lstStyle/>
          <a:p>
            <a:pPr>
              <a:spcBef>
                <a:spcPct val="50000"/>
              </a:spcBef>
              <a:buFontTx/>
              <a:buChar char="•"/>
            </a:pPr>
            <a:r>
              <a:rPr lang="zh-TW" altLang="en-US" sz="2400" b="1" dirty="0">
                <a:solidFill>
                  <a:schemeClr val="bg1"/>
                </a:solidFill>
                <a:latin typeface="標楷體" pitchFamily="65" charset="-120"/>
                <a:ea typeface="標楷體" pitchFamily="65" charset="-120"/>
              </a:rPr>
              <a:t>做你沒做過的事情叫</a:t>
            </a:r>
            <a:r>
              <a:rPr lang="zh-TW" altLang="en-US" sz="2400" b="1" dirty="0">
                <a:solidFill>
                  <a:srgbClr val="CCFF33"/>
                </a:solidFill>
                <a:latin typeface="標楷體" pitchFamily="65" charset="-120"/>
                <a:ea typeface="標楷體" pitchFamily="65" charset="-120"/>
              </a:rPr>
              <a:t>成長</a:t>
            </a:r>
            <a:r>
              <a:rPr lang="zh-TW" altLang="en-US" sz="2400" b="1" dirty="0">
                <a:solidFill>
                  <a:schemeClr val="bg1"/>
                </a:solidFill>
                <a:latin typeface="標楷體" pitchFamily="65" charset="-120"/>
                <a:ea typeface="標楷體" pitchFamily="65" charset="-120"/>
              </a:rPr>
              <a:t>，</a:t>
            </a:r>
          </a:p>
          <a:p>
            <a:pPr>
              <a:spcBef>
                <a:spcPct val="50000"/>
              </a:spcBef>
            </a:pPr>
            <a:r>
              <a:rPr lang="zh-TW" altLang="en-US" sz="2400" b="1" dirty="0">
                <a:solidFill>
                  <a:schemeClr val="bg1"/>
                </a:solidFill>
                <a:latin typeface="標楷體" pitchFamily="65" charset="-120"/>
                <a:ea typeface="標楷體" pitchFamily="65" charset="-120"/>
              </a:rPr>
              <a:t>  做你不願做的事情叫</a:t>
            </a:r>
            <a:r>
              <a:rPr lang="zh-TW" altLang="en-US" sz="2400" b="1" dirty="0">
                <a:solidFill>
                  <a:srgbClr val="CCFF33"/>
                </a:solidFill>
                <a:latin typeface="標楷體" pitchFamily="65" charset="-120"/>
                <a:ea typeface="標楷體" pitchFamily="65" charset="-120"/>
              </a:rPr>
              <a:t>改變</a:t>
            </a:r>
            <a:r>
              <a:rPr lang="zh-TW" altLang="en-US" sz="2400" b="1" dirty="0">
                <a:solidFill>
                  <a:schemeClr val="bg1"/>
                </a:solidFill>
                <a:latin typeface="標楷體" pitchFamily="65" charset="-120"/>
                <a:ea typeface="標楷體" pitchFamily="65" charset="-120"/>
              </a:rPr>
              <a:t>，</a:t>
            </a:r>
          </a:p>
          <a:p>
            <a:pPr>
              <a:spcBef>
                <a:spcPct val="50000"/>
              </a:spcBef>
            </a:pPr>
            <a:r>
              <a:rPr lang="zh-TW" altLang="en-US" sz="2400" b="1" dirty="0">
                <a:solidFill>
                  <a:schemeClr val="bg1"/>
                </a:solidFill>
                <a:latin typeface="標楷體" pitchFamily="65" charset="-120"/>
                <a:ea typeface="標楷體" pitchFamily="65" charset="-120"/>
              </a:rPr>
              <a:t>  做你不敢做的事情叫</a:t>
            </a:r>
            <a:r>
              <a:rPr lang="zh-TW" altLang="en-US" sz="2400" b="1" dirty="0">
                <a:solidFill>
                  <a:srgbClr val="CCFF33"/>
                </a:solidFill>
                <a:latin typeface="標楷體" pitchFamily="65" charset="-120"/>
                <a:ea typeface="標楷體" pitchFamily="65" charset="-120"/>
              </a:rPr>
              <a:t>突破</a:t>
            </a:r>
            <a:r>
              <a:rPr lang="en-US" altLang="zh-TW" sz="2400" b="1" dirty="0">
                <a:solidFill>
                  <a:schemeClr val="bg1"/>
                </a:solidFill>
                <a:latin typeface="標楷體" pitchFamily="65" charset="-120"/>
                <a:ea typeface="標楷體" pitchFamily="65" charset="-120"/>
              </a:rPr>
              <a:t>… </a:t>
            </a:r>
          </a:p>
          <a:p>
            <a:pPr algn="ctr">
              <a:spcBef>
                <a:spcPct val="50000"/>
              </a:spcBef>
            </a:pPr>
            <a:r>
              <a:rPr lang="en-US" altLang="zh-TW" sz="2400" b="1" i="1" dirty="0">
                <a:solidFill>
                  <a:schemeClr val="bg1"/>
                </a:solidFill>
                <a:latin typeface="標楷體" pitchFamily="65" charset="-120"/>
                <a:ea typeface="標楷體" pitchFamily="65" charset="-120"/>
              </a:rPr>
              <a:t>~</a:t>
            </a:r>
            <a:r>
              <a:rPr lang="zh-TW" altLang="en-US" sz="2400" b="1" i="1" dirty="0">
                <a:solidFill>
                  <a:schemeClr val="bg1"/>
                </a:solidFill>
                <a:latin typeface="標楷體" pitchFamily="65" charset="-120"/>
                <a:ea typeface="標楷體" pitchFamily="65" charset="-120"/>
              </a:rPr>
              <a:t> 巴菲特 </a:t>
            </a:r>
            <a:r>
              <a:rPr lang="en-US" altLang="zh-TW" sz="2400" b="1" i="1" dirty="0">
                <a:solidFill>
                  <a:schemeClr val="bg1"/>
                </a:solidFill>
                <a:latin typeface="標楷體" pitchFamily="65" charset="-120"/>
                <a:ea typeface="標楷體" pitchFamily="65" charset="-120"/>
              </a:rPr>
              <a:t>~</a:t>
            </a:r>
            <a:r>
              <a:rPr lang="zh-TW" altLang="en-US" sz="2400" b="1" dirty="0">
                <a:solidFill>
                  <a:schemeClr val="bg1"/>
                </a:solidFill>
              </a:rPr>
              <a:t> </a:t>
            </a:r>
            <a:endParaRPr lang="en-US" altLang="zh-TW" sz="2400" b="1" dirty="0">
              <a:solidFill>
                <a:schemeClr val="bg1"/>
              </a:solidFill>
            </a:endParaRPr>
          </a:p>
        </p:txBody>
      </p:sp>
    </p:spTree>
    <p:extLst>
      <p:ext uri="{BB962C8B-B14F-4D97-AF65-F5344CB8AC3E}">
        <p14:creationId xmlns:p14="http://schemas.microsoft.com/office/powerpoint/2010/main" val="3330928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lgGrid">
          <a:fgClr>
            <a:srgbClr val="FFC000"/>
          </a:fgClr>
          <a:bgClr>
            <a:schemeClr val="bg1"/>
          </a:bgClr>
        </a:patt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5" name="矩形 4"/>
          <p:cNvSpPr/>
          <p:nvPr/>
        </p:nvSpPr>
        <p:spPr>
          <a:xfrm>
            <a:off x="-21885" y="-291"/>
            <a:ext cx="81724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grpSp>
        <p:nvGrpSpPr>
          <p:cNvPr id="4" name="群組 3"/>
          <p:cNvGrpSpPr/>
          <p:nvPr/>
        </p:nvGrpSpPr>
        <p:grpSpPr>
          <a:xfrm>
            <a:off x="683568" y="6021288"/>
            <a:ext cx="2520280" cy="379312"/>
            <a:chOff x="683568" y="6021288"/>
            <a:chExt cx="2520280" cy="379312"/>
          </a:xfrm>
        </p:grpSpPr>
        <p:sp>
          <p:nvSpPr>
            <p:cNvPr id="7" name="橢圓 6"/>
            <p:cNvSpPr/>
            <p:nvPr/>
          </p:nvSpPr>
          <p:spPr>
            <a:xfrm>
              <a:off x="683568" y="6021288"/>
              <a:ext cx="360040" cy="360040"/>
            </a:xfrm>
            <a:prstGeom prst="ellipse">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橢圓 7"/>
            <p:cNvSpPr/>
            <p:nvPr/>
          </p:nvSpPr>
          <p:spPr>
            <a:xfrm>
              <a:off x="1196008" y="6021288"/>
              <a:ext cx="360040" cy="360040"/>
            </a:xfrm>
            <a:prstGeom prst="ellipse">
              <a:avLst/>
            </a:prstGeom>
            <a:solidFill>
              <a:srgbClr val="66FF33"/>
            </a:solidFill>
            <a:ln>
              <a:solidFill>
                <a:srgbClr val="66FF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橢圓 8"/>
            <p:cNvSpPr/>
            <p:nvPr/>
          </p:nvSpPr>
          <p:spPr>
            <a:xfrm>
              <a:off x="1750295" y="6040560"/>
              <a:ext cx="360040" cy="360040"/>
            </a:xfrm>
            <a:prstGeom prst="ellipse">
              <a:avLst/>
            </a:prstGeom>
            <a:solidFill>
              <a:srgbClr val="00FFFF"/>
            </a:solidFill>
            <a:ln>
              <a:solidFill>
                <a:srgbClr val="00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橢圓 9"/>
            <p:cNvSpPr/>
            <p:nvPr/>
          </p:nvSpPr>
          <p:spPr>
            <a:xfrm>
              <a:off x="2313076" y="6040560"/>
              <a:ext cx="360040" cy="360040"/>
            </a:xfrm>
            <a:prstGeom prst="ellipse">
              <a:avLst/>
            </a:prstGeom>
            <a:solidFill>
              <a:srgbClr val="FF66FF"/>
            </a:solidFill>
            <a:ln>
              <a:solidFill>
                <a:srgbClr val="FF66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橢圓 10"/>
            <p:cNvSpPr/>
            <p:nvPr/>
          </p:nvSpPr>
          <p:spPr>
            <a:xfrm>
              <a:off x="2843808" y="6036985"/>
              <a:ext cx="360040" cy="360040"/>
            </a:xfrm>
            <a:prstGeom prst="ellipse">
              <a:avLst/>
            </a:prstGeom>
            <a:solidFill>
              <a:srgbClr val="FFFFFF"/>
            </a:solidFill>
            <a:ln>
              <a:solidFill>
                <a:srgbClr val="FFFF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pSp>
      <p:sp>
        <p:nvSpPr>
          <p:cNvPr id="12" name="文字方塊 11"/>
          <p:cNvSpPr txBox="1"/>
          <p:nvPr/>
        </p:nvSpPr>
        <p:spPr>
          <a:xfrm>
            <a:off x="3170312" y="2564904"/>
            <a:ext cx="4392488" cy="1077218"/>
          </a:xfrm>
          <a:prstGeom prst="rect">
            <a:avLst/>
          </a:prstGeom>
          <a:noFill/>
        </p:spPr>
        <p:txBody>
          <a:bodyPr wrap="square" rtlCol="0">
            <a:spAutoFit/>
          </a:bodyPr>
          <a:lstStyle/>
          <a:p>
            <a:pPr algn="r"/>
            <a:r>
              <a:rPr lang="en-US" altLang="zh-TW" sz="3200" dirty="0" smtClean="0">
                <a:solidFill>
                  <a:schemeClr val="bg1"/>
                </a:solidFill>
                <a:latin typeface="微軟正黑體" panose="020B0604030504040204" pitchFamily="34" charset="-120"/>
                <a:ea typeface="微軟正黑體" panose="020B0604030504040204" pitchFamily="34" charset="-120"/>
              </a:rPr>
              <a:t>PART Ⅱ  </a:t>
            </a:r>
            <a:r>
              <a:rPr lang="zh-TW" altLang="en-US" sz="3200" dirty="0" smtClean="0">
                <a:solidFill>
                  <a:schemeClr val="bg1"/>
                </a:solidFill>
                <a:latin typeface="微軟正黑體" panose="020B0604030504040204" pitchFamily="34" charset="-120"/>
                <a:ea typeface="微軟正黑體" panose="020B0604030504040204" pitchFamily="34" charset="-120"/>
              </a:rPr>
              <a:t>教育核心價值與個人理念</a:t>
            </a:r>
            <a:endParaRPr lang="zh-TW" altLang="en-US" sz="3200" dirty="0">
              <a:solidFill>
                <a:schemeClr val="bg1"/>
              </a:solidFill>
              <a:latin typeface="微軟正黑體" panose="020B0604030504040204" pitchFamily="34" charset="-120"/>
              <a:ea typeface="微軟正黑體" panose="020B0604030504040204" pitchFamily="34" charset="-120"/>
            </a:endParaRPr>
          </a:p>
        </p:txBody>
      </p:sp>
      <p:sp>
        <p:nvSpPr>
          <p:cNvPr id="15" name="Text Box 5"/>
          <p:cNvSpPr txBox="1">
            <a:spLocks noChangeArrowheads="1"/>
          </p:cNvSpPr>
          <p:nvPr/>
        </p:nvSpPr>
        <p:spPr bwMode="auto">
          <a:xfrm>
            <a:off x="-28455" y="5373216"/>
            <a:ext cx="8172400" cy="396875"/>
          </a:xfrm>
          <a:prstGeom prst="rect">
            <a:avLst/>
          </a:prstGeom>
          <a:pattFill prst="ltHorz">
            <a:fgClr>
              <a:schemeClr val="accent6">
                <a:lumMod val="40000"/>
                <a:lumOff val="60000"/>
              </a:schemeClr>
            </a:fgClr>
            <a:bgClr>
              <a:schemeClr val="accent6"/>
            </a:bgClr>
          </a:pattFill>
          <a:ln w="9525">
            <a:noFill/>
            <a:miter lim="800000"/>
            <a:headEnd/>
            <a:tailEnd/>
          </a:ln>
        </p:spPr>
        <p:txBody>
          <a:bodyPr wrap="square">
            <a:spAutoFit/>
          </a:bodyPr>
          <a:lstStyle/>
          <a:p>
            <a:pPr algn="r">
              <a:spcBef>
                <a:spcPct val="50000"/>
              </a:spcBef>
            </a:pPr>
            <a:r>
              <a:rPr lang="zh-TW" altLang="en-US" sz="2000" i="1" dirty="0" smtClean="0">
                <a:solidFill>
                  <a:schemeClr val="bg1"/>
                </a:solidFill>
                <a:latin typeface="Microsoft YaHei" pitchFamily="34" charset="-122"/>
                <a:ea typeface="Microsoft YaHei" pitchFamily="34" charset="-122"/>
              </a:rPr>
              <a:t>◆教育是「點燈」的志業，點亮學生的未來</a:t>
            </a:r>
            <a:r>
              <a:rPr lang="en-US" altLang="zh-TW" sz="2000" i="1" dirty="0" smtClean="0">
                <a:solidFill>
                  <a:schemeClr val="bg1"/>
                </a:solidFill>
                <a:latin typeface="Microsoft YaHei" pitchFamily="34" charset="-122"/>
                <a:ea typeface="Microsoft YaHei" pitchFamily="34" charset="-122"/>
              </a:rPr>
              <a:t>… </a:t>
            </a:r>
            <a:endParaRPr lang="en-US" altLang="zh-TW" sz="2000" i="1" dirty="0">
              <a:solidFill>
                <a:schemeClr val="bg1"/>
              </a:solidFill>
              <a:latin typeface="Microsoft YaHei" pitchFamily="34" charset="-122"/>
              <a:ea typeface="Microsoft YaHei" pitchFamily="34" charset="-122"/>
            </a:endParaRPr>
          </a:p>
        </p:txBody>
      </p:sp>
    </p:spTree>
    <p:extLst>
      <p:ext uri="{BB962C8B-B14F-4D97-AF65-F5344CB8AC3E}">
        <p14:creationId xmlns:p14="http://schemas.microsoft.com/office/powerpoint/2010/main" val="7164040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107504" y="75982"/>
            <a:ext cx="3240360" cy="323165"/>
          </a:xfrm>
          <a:prstGeom prst="rect">
            <a:avLst/>
          </a:prstGeom>
          <a:noFill/>
        </p:spPr>
        <p:txBody>
          <a:bodyPr wrap="square" rtlCol="0">
            <a:spAutoFit/>
          </a:bodyPr>
          <a:lstStyle/>
          <a:p>
            <a:r>
              <a:rPr lang="en-US" altLang="zh-TW" sz="1500" u="sng" dirty="0" smtClean="0">
                <a:solidFill>
                  <a:schemeClr val="bg1"/>
                </a:solidFill>
                <a:latin typeface="微軟正黑體" panose="020B0604030504040204" pitchFamily="34" charset="-120"/>
                <a:ea typeface="微軟正黑體" panose="020B0604030504040204" pitchFamily="34" charset="-120"/>
              </a:rPr>
              <a:t>PART </a:t>
            </a:r>
            <a:r>
              <a:rPr lang="en-US" altLang="zh-TW" sz="1500" u="sng" dirty="0">
                <a:solidFill>
                  <a:schemeClr val="bg1"/>
                </a:solidFill>
                <a:latin typeface="微軟正黑體" panose="020B0604030504040204" pitchFamily="34" charset="-120"/>
                <a:ea typeface="微軟正黑體" panose="020B0604030504040204" pitchFamily="34" charset="-120"/>
              </a:rPr>
              <a:t>Ⅱ  </a:t>
            </a:r>
            <a:r>
              <a:rPr lang="zh-TW" altLang="en-US" sz="1500" u="sng" dirty="0" smtClean="0">
                <a:solidFill>
                  <a:schemeClr val="bg1"/>
                </a:solidFill>
                <a:latin typeface="微軟正黑體" panose="020B0604030504040204" pitchFamily="34" charset="-120"/>
                <a:ea typeface="微軟正黑體" panose="020B0604030504040204" pitchFamily="34" charset="-120"/>
              </a:rPr>
              <a:t>教育核心價值與個人理念</a:t>
            </a:r>
            <a:endParaRPr lang="zh-TW" altLang="en-US" sz="1500" u="sng" dirty="0">
              <a:solidFill>
                <a:schemeClr val="bg1"/>
              </a:solidFill>
              <a:latin typeface="微軟正黑體" panose="020B0604030504040204" pitchFamily="34" charset="-120"/>
              <a:ea typeface="微軟正黑體" panose="020B0604030504040204" pitchFamily="34" charset="-120"/>
            </a:endParaRPr>
          </a:p>
        </p:txBody>
      </p:sp>
      <p:sp>
        <p:nvSpPr>
          <p:cNvPr id="6" name="投影片編號版面配置區 3"/>
          <p:cNvSpPr>
            <a:spLocks noGrp="1"/>
          </p:cNvSpPr>
          <p:nvPr>
            <p:ph type="sldNum" sz="quarter" idx="12"/>
          </p:nvPr>
        </p:nvSpPr>
        <p:spPr>
          <a:xfrm>
            <a:off x="8316416" y="6356350"/>
            <a:ext cx="370384" cy="385018"/>
          </a:xfrm>
        </p:spPr>
        <p:txBody>
          <a:bodyPr/>
          <a:lstStyle/>
          <a:p>
            <a:fld id="{73DA0BB7-265A-403C-9275-D587AB510EDC}" type="slidenum">
              <a:rPr lang="zh-TW" altLang="en-US" smtClean="0"/>
              <a:t>9</a:t>
            </a:fld>
            <a:endParaRPr lang="zh-TW" altLang="en-US" dirty="0"/>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5" name="群組 14"/>
          <p:cNvGrpSpPr/>
          <p:nvPr/>
        </p:nvGrpSpPr>
        <p:grpSpPr>
          <a:xfrm>
            <a:off x="1763688" y="836712"/>
            <a:ext cx="5256584" cy="4937252"/>
            <a:chOff x="1763688" y="836712"/>
            <a:chExt cx="5256584" cy="4937252"/>
          </a:xfrm>
        </p:grpSpPr>
        <p:cxnSp>
          <p:nvCxnSpPr>
            <p:cNvPr id="16" name="直線單箭頭接點 15"/>
            <p:cNvCxnSpPr/>
            <p:nvPr/>
          </p:nvCxnSpPr>
          <p:spPr>
            <a:xfrm>
              <a:off x="1763688" y="3429000"/>
              <a:ext cx="5256584" cy="0"/>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781784" y="3231867"/>
              <a:ext cx="4937252" cy="146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左右括弧 17"/>
            <p:cNvSpPr/>
            <p:nvPr/>
          </p:nvSpPr>
          <p:spPr>
            <a:xfrm>
              <a:off x="5652120" y="3490934"/>
              <a:ext cx="1224136" cy="432048"/>
            </a:xfrm>
            <a:prstGeom prst="bracketPair">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TW" dirty="0" smtClean="0">
                  <a:latin typeface="微軟正黑體" panose="020B0604030504040204" pitchFamily="34" charset="-120"/>
                  <a:ea typeface="微軟正黑體" panose="020B0604030504040204" pitchFamily="34" charset="-120"/>
                </a:rPr>
                <a:t>X-</a:t>
              </a:r>
              <a:r>
                <a:rPr lang="zh-TW" altLang="en-US" dirty="0" smtClean="0">
                  <a:latin typeface="微軟正黑體" panose="020B0604030504040204" pitchFamily="34" charset="-120"/>
                  <a:ea typeface="微軟正黑體" panose="020B0604030504040204" pitchFamily="34" charset="-120"/>
                </a:rPr>
                <a:t>重要性</a:t>
              </a:r>
              <a:endParaRPr lang="en-US" altLang="zh-TW" dirty="0" smtClean="0">
                <a:latin typeface="微軟正黑體" panose="020B0604030504040204" pitchFamily="34" charset="-120"/>
                <a:ea typeface="微軟正黑體" panose="020B0604030504040204" pitchFamily="34" charset="-120"/>
              </a:endParaRPr>
            </a:p>
          </p:txBody>
        </p:sp>
        <p:sp>
          <p:nvSpPr>
            <p:cNvPr id="19" name="左右括弧 18"/>
            <p:cNvSpPr/>
            <p:nvPr/>
          </p:nvSpPr>
          <p:spPr>
            <a:xfrm>
              <a:off x="2843808" y="1052736"/>
              <a:ext cx="1224136" cy="432048"/>
            </a:xfrm>
            <a:prstGeom prst="bracketPair">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TW" dirty="0" smtClean="0">
                  <a:latin typeface="微軟正黑體" panose="020B0604030504040204" pitchFamily="34" charset="-120"/>
                  <a:ea typeface="微軟正黑體" panose="020B0604030504040204" pitchFamily="34" charset="-120"/>
                </a:rPr>
                <a:t>Y-</a:t>
              </a:r>
              <a:r>
                <a:rPr lang="zh-TW" altLang="en-US" dirty="0" smtClean="0">
                  <a:latin typeface="微軟正黑體" panose="020B0604030504040204" pitchFamily="34" charset="-120"/>
                  <a:ea typeface="微軟正黑體" panose="020B0604030504040204" pitchFamily="34" charset="-120"/>
                </a:rPr>
                <a:t>急迫性</a:t>
              </a:r>
              <a:endParaRPr lang="en-US" altLang="zh-TW" dirty="0" smtClean="0">
                <a:latin typeface="微軟正黑體" panose="020B0604030504040204" pitchFamily="34" charset="-120"/>
                <a:ea typeface="微軟正黑體" panose="020B0604030504040204" pitchFamily="34" charset="-120"/>
              </a:endParaRPr>
            </a:p>
          </p:txBody>
        </p:sp>
      </p:grpSp>
      <p:sp>
        <p:nvSpPr>
          <p:cNvPr id="20" name="橢圓 19"/>
          <p:cNvSpPr/>
          <p:nvPr/>
        </p:nvSpPr>
        <p:spPr>
          <a:xfrm>
            <a:off x="3729573" y="2924944"/>
            <a:ext cx="1041671" cy="1080120"/>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TW" altLang="en-US" sz="2000" b="1" dirty="0">
                <a:latin typeface="微軟正黑體" panose="020B0604030504040204" pitchFamily="34" charset="-120"/>
                <a:ea typeface="微軟正黑體" panose="020B0604030504040204" pitchFamily="34" charset="-120"/>
              </a:rPr>
              <a:t>界定問題</a:t>
            </a:r>
          </a:p>
        </p:txBody>
      </p:sp>
      <p:sp>
        <p:nvSpPr>
          <p:cNvPr id="21" name="文字方塊 20"/>
          <p:cNvSpPr txBox="1"/>
          <p:nvPr/>
        </p:nvSpPr>
        <p:spPr>
          <a:xfrm>
            <a:off x="0" y="553237"/>
            <a:ext cx="3001217" cy="400110"/>
          </a:xfrm>
          <a:prstGeom prst="rect">
            <a:avLst/>
          </a:prstGeom>
          <a:noFill/>
        </p:spPr>
        <p:txBody>
          <a:bodyPr wrap="square" rtlCol="0">
            <a:spAutoFit/>
          </a:bodyPr>
          <a:lstStyle/>
          <a:p>
            <a:r>
              <a:rPr lang="en-US" altLang="zh-TW" sz="2000" b="1" u="sng" dirty="0" smtClean="0">
                <a:solidFill>
                  <a:schemeClr val="accent6"/>
                </a:solidFill>
                <a:latin typeface="微軟正黑體" panose="020B0604030504040204" pitchFamily="34" charset="-120"/>
                <a:ea typeface="微軟正黑體" panose="020B0604030504040204" pitchFamily="34" charset="-120"/>
                <a:sym typeface="Wingdings 2"/>
              </a:rPr>
              <a:t></a:t>
            </a:r>
            <a:r>
              <a:rPr lang="zh-TW" altLang="en-US" sz="2000" b="1" u="sng" dirty="0" smtClean="0">
                <a:solidFill>
                  <a:schemeClr val="accent6"/>
                </a:solidFill>
                <a:latin typeface="微軟正黑體" panose="020B0604030504040204" pitchFamily="34" charset="-120"/>
                <a:ea typeface="微軟正黑體" panose="020B0604030504040204" pitchFamily="34" charset="-120"/>
                <a:sym typeface="Wingdings 2"/>
              </a:rPr>
              <a:t>覺察與判斷</a:t>
            </a:r>
            <a:endParaRPr lang="zh-TW" altLang="en-US" sz="2000" b="1" u="sng" dirty="0">
              <a:solidFill>
                <a:schemeClr val="accent6"/>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0969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8648</TotalTime>
  <Words>2973</Words>
  <Application>Microsoft Office PowerPoint</Application>
  <PresentationFormat>如螢幕大小 (4:3)</PresentationFormat>
  <Paragraphs>456</Paragraphs>
  <Slides>40</Slides>
  <Notes>4</Notes>
  <HiddenSlides>0</HiddenSlides>
  <MMClips>0</MMClips>
  <ScaleCrop>false</ScaleCrop>
  <HeadingPairs>
    <vt:vector size="6" baseType="variant">
      <vt:variant>
        <vt:lpstr>使用字型</vt:lpstr>
      </vt:variant>
      <vt:variant>
        <vt:i4>12</vt:i4>
      </vt:variant>
      <vt:variant>
        <vt:lpstr>佈景主題</vt:lpstr>
      </vt:variant>
      <vt:variant>
        <vt:i4>1</vt:i4>
      </vt:variant>
      <vt:variant>
        <vt:lpstr>投影片標題</vt:lpstr>
      </vt:variant>
      <vt:variant>
        <vt:i4>40</vt:i4>
      </vt:variant>
    </vt:vector>
  </HeadingPairs>
  <TitlesOfParts>
    <vt:vector size="53" baseType="lpstr">
      <vt:lpstr>Andalus</vt:lpstr>
      <vt:lpstr>Arial Unicode MS</vt:lpstr>
      <vt:lpstr>Microsoft YaHei</vt:lpstr>
      <vt:lpstr>微軟正黑體</vt:lpstr>
      <vt:lpstr>新細明體</vt:lpstr>
      <vt:lpstr>標楷體</vt:lpstr>
      <vt:lpstr>Arial</vt:lpstr>
      <vt:lpstr>Calibri</vt:lpstr>
      <vt:lpstr>Times New Roman</vt:lpstr>
      <vt:lpstr>Verdana</vt:lpstr>
      <vt:lpstr>Wingdings</vt:lpstr>
      <vt:lpstr>Wingdings 2</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username</dc:creator>
  <cp:lastModifiedBy>username</cp:lastModifiedBy>
  <cp:revision>262</cp:revision>
  <dcterms:created xsi:type="dcterms:W3CDTF">2022-05-06T04:26:53Z</dcterms:created>
  <dcterms:modified xsi:type="dcterms:W3CDTF">2023-06-27T02:16:41Z</dcterms:modified>
</cp:coreProperties>
</file>