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FA8C7-8182-4A29-8EC8-7E62B5FD76A1}" type="datetimeFigureOut">
              <a:rPr lang="zh-TW" altLang="en-US" smtClean="0"/>
              <a:t>2021/5/11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DED76-0E2A-4910-BEB9-6347A898CB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8447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FA8C7-8182-4A29-8EC8-7E62B5FD76A1}" type="datetimeFigureOut">
              <a:rPr lang="zh-TW" altLang="en-US" smtClean="0"/>
              <a:t>2021/5/11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DED76-0E2A-4910-BEB9-6347A898CB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9971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FA8C7-8182-4A29-8EC8-7E62B5FD76A1}" type="datetimeFigureOut">
              <a:rPr lang="zh-TW" altLang="en-US" smtClean="0"/>
              <a:t>2021/5/11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DED76-0E2A-4910-BEB9-6347A898CB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0160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FA8C7-8182-4A29-8EC8-7E62B5FD76A1}" type="datetimeFigureOut">
              <a:rPr lang="zh-TW" altLang="en-US" smtClean="0"/>
              <a:t>2021/5/11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DED76-0E2A-4910-BEB9-6347A898CB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4915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FA8C7-8182-4A29-8EC8-7E62B5FD76A1}" type="datetimeFigureOut">
              <a:rPr lang="zh-TW" altLang="en-US" smtClean="0"/>
              <a:t>2021/5/11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DED76-0E2A-4910-BEB9-6347A898CB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8500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FA8C7-8182-4A29-8EC8-7E62B5FD76A1}" type="datetimeFigureOut">
              <a:rPr lang="zh-TW" altLang="en-US" smtClean="0"/>
              <a:t>2021/5/11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DED76-0E2A-4910-BEB9-6347A898CB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3350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FA8C7-8182-4A29-8EC8-7E62B5FD76A1}" type="datetimeFigureOut">
              <a:rPr lang="zh-TW" altLang="en-US" smtClean="0"/>
              <a:t>2021/5/11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DED76-0E2A-4910-BEB9-6347A898CB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1061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FA8C7-8182-4A29-8EC8-7E62B5FD76A1}" type="datetimeFigureOut">
              <a:rPr lang="zh-TW" altLang="en-US" smtClean="0"/>
              <a:t>2021/5/11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DED76-0E2A-4910-BEB9-6347A898CB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1016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FA8C7-8182-4A29-8EC8-7E62B5FD76A1}" type="datetimeFigureOut">
              <a:rPr lang="zh-TW" altLang="en-US" smtClean="0"/>
              <a:t>2021/5/11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DED76-0E2A-4910-BEB9-6347A898CB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2637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FA8C7-8182-4A29-8EC8-7E62B5FD76A1}" type="datetimeFigureOut">
              <a:rPr lang="zh-TW" altLang="en-US" smtClean="0"/>
              <a:t>2021/5/11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DED76-0E2A-4910-BEB9-6347A898CB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9329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FA8C7-8182-4A29-8EC8-7E62B5FD76A1}" type="datetimeFigureOut">
              <a:rPr lang="zh-TW" altLang="en-US" smtClean="0"/>
              <a:t>2021/5/11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DED76-0E2A-4910-BEB9-6347A898CB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982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FA8C7-8182-4A29-8EC8-7E62B5FD76A1}" type="datetimeFigureOut">
              <a:rPr lang="zh-TW" altLang="en-US" smtClean="0"/>
              <a:t>2021/5/11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DED76-0E2A-4910-BEB9-6347A898CB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7680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防災教育教師手冊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7170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第五章 坡地災害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一、坡地災害的基本認識</a:t>
            </a:r>
          </a:p>
          <a:p>
            <a:r>
              <a:rPr lang="zh-TW" altLang="en-US" dirty="0" smtClean="0"/>
              <a:t>（一）坡地災害類型：土石流、落石、崩塌、地滑</a:t>
            </a:r>
          </a:p>
          <a:p>
            <a:r>
              <a:rPr lang="zh-TW" altLang="en-US" dirty="0" smtClean="0"/>
              <a:t>（二）坡地災害成因及徵兆：降雨、地震、融雪、水庫區水位升降、溫度變化</a:t>
            </a:r>
          </a:p>
          <a:p>
            <a:r>
              <a:rPr lang="zh-TW" altLang="en-US" dirty="0" smtClean="0"/>
              <a:t>（三）坡地災害潛勢區：土石流潛勢溪流、順向坡</a:t>
            </a:r>
          </a:p>
          <a:p>
            <a:r>
              <a:rPr lang="zh-TW" altLang="en-US" dirty="0" smtClean="0"/>
              <a:t>二、災前整備</a:t>
            </a:r>
          </a:p>
          <a:p>
            <a:r>
              <a:rPr lang="zh-TW" altLang="en-US" dirty="0" smtClean="0"/>
              <a:t>三、災中應變</a:t>
            </a:r>
          </a:p>
          <a:p>
            <a:r>
              <a:rPr lang="zh-TW" altLang="en-US" dirty="0" smtClean="0"/>
              <a:t>四、災後復建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40189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第六章  其他災害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一、熱傷害</a:t>
            </a:r>
          </a:p>
          <a:p>
            <a:r>
              <a:rPr lang="zh-TW" altLang="en-US" dirty="0" smtClean="0"/>
              <a:t>二、空氣污染災害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31575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第七章 防災教育資源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zh-TW" altLang="en-US" dirty="0" smtClean="0"/>
              <a:t>一、防災教學參考示例</a:t>
            </a:r>
            <a:r>
              <a:rPr lang="en-US" altLang="zh-TW" dirty="0" smtClean="0"/>
              <a:t>-</a:t>
            </a:r>
            <a:r>
              <a:rPr lang="zh-TW" altLang="en-US" dirty="0" smtClean="0"/>
              <a:t>風水災</a:t>
            </a:r>
            <a:r>
              <a:rPr lang="en-US" altLang="zh-TW" dirty="0" smtClean="0"/>
              <a:t>/</a:t>
            </a:r>
            <a:r>
              <a:rPr lang="zh-TW" altLang="en-US" dirty="0" smtClean="0"/>
              <a:t>火災</a:t>
            </a:r>
            <a:r>
              <a:rPr lang="en-US" altLang="zh-TW" dirty="0" smtClean="0"/>
              <a:t>/</a:t>
            </a:r>
            <a:r>
              <a:rPr lang="zh-TW" altLang="en-US" dirty="0" smtClean="0"/>
              <a:t>地震災害</a:t>
            </a:r>
            <a:r>
              <a:rPr lang="en-US" altLang="zh-TW" dirty="0" smtClean="0"/>
              <a:t>/</a:t>
            </a:r>
            <a:r>
              <a:rPr lang="zh-TW" altLang="en-US" dirty="0" smtClean="0"/>
              <a:t>坡地災害</a:t>
            </a:r>
            <a:r>
              <a:rPr lang="en-US" altLang="zh-TW" dirty="0" smtClean="0"/>
              <a:t>—</a:t>
            </a:r>
            <a:r>
              <a:rPr lang="zh-TW" altLang="en-US" dirty="0" smtClean="0"/>
              <a:t>雲端硬碟連結</a:t>
            </a:r>
          </a:p>
          <a:p>
            <a:r>
              <a:rPr lang="en-US" altLang="zh-TW" dirty="0" smtClean="0"/>
              <a:t>https://</a:t>
            </a:r>
            <a:r>
              <a:rPr lang="en-US" altLang="zh-TW" dirty="0" err="1" smtClean="0"/>
              <a:t>drive.google.com</a:t>
            </a:r>
            <a:r>
              <a:rPr lang="en-US" altLang="zh-TW" dirty="0" smtClean="0"/>
              <a:t>/drive/folders/</a:t>
            </a:r>
            <a:r>
              <a:rPr lang="en-US" altLang="zh-TW" dirty="0" err="1" smtClean="0"/>
              <a:t>1l8TSLt75fj5YZ64pjDn7ytUhmz6VKniW?usp</a:t>
            </a:r>
            <a:r>
              <a:rPr lang="en-US" altLang="zh-TW" dirty="0" smtClean="0"/>
              <a:t>=sharing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二、關鍵提醒－網路資源連結：</a:t>
            </a:r>
          </a:p>
          <a:p>
            <a:r>
              <a:rPr lang="zh-TW" altLang="en-US" dirty="0" smtClean="0"/>
              <a:t> 交通部中央氣象局：</a:t>
            </a:r>
            <a:r>
              <a:rPr lang="en-US" altLang="zh-TW" dirty="0" smtClean="0"/>
              <a:t>https://</a:t>
            </a:r>
            <a:r>
              <a:rPr lang="en-US" altLang="zh-TW" dirty="0" err="1" smtClean="0"/>
              <a:t>www.cwb.gov.tw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V8</a:t>
            </a:r>
            <a:r>
              <a:rPr lang="en-US" altLang="zh-TW" dirty="0" smtClean="0"/>
              <a:t>/C/K/</a:t>
            </a:r>
            <a:r>
              <a:rPr lang="en-US" altLang="zh-TW" dirty="0" err="1" smtClean="0"/>
              <a:t>announce.html</a:t>
            </a:r>
            <a:endParaRPr lang="en-US" altLang="zh-TW" dirty="0" smtClean="0"/>
          </a:p>
          <a:p>
            <a:r>
              <a:rPr lang="en-US" altLang="zh-TW" dirty="0" smtClean="0"/>
              <a:t> </a:t>
            </a:r>
            <a:r>
              <a:rPr lang="zh-TW" altLang="en-US" dirty="0" smtClean="0"/>
              <a:t>內政部消防署：</a:t>
            </a:r>
            <a:r>
              <a:rPr lang="en-US" altLang="zh-TW" dirty="0" smtClean="0"/>
              <a:t>http://</a:t>
            </a:r>
            <a:r>
              <a:rPr lang="en-US" altLang="zh-TW" dirty="0" err="1" smtClean="0"/>
              <a:t>nfa.dboem.com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cht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index.php?code</a:t>
            </a:r>
            <a:r>
              <a:rPr lang="en-US" altLang="zh-TW" dirty="0" smtClean="0"/>
              <a:t>=</a:t>
            </a:r>
            <a:r>
              <a:rPr lang="en-US" altLang="zh-TW" dirty="0" err="1" smtClean="0"/>
              <a:t>list&amp;ids</a:t>
            </a:r>
            <a:r>
              <a:rPr lang="en-US" altLang="zh-TW" dirty="0" smtClean="0"/>
              <a:t>=72</a:t>
            </a:r>
          </a:p>
          <a:p>
            <a:r>
              <a:rPr lang="en-US" altLang="zh-TW" dirty="0" smtClean="0"/>
              <a:t> </a:t>
            </a:r>
            <a:r>
              <a:rPr lang="zh-TW" altLang="en-US" dirty="0" smtClean="0"/>
              <a:t>中央災害應變中心「災害情報站」：</a:t>
            </a:r>
            <a:r>
              <a:rPr lang="en-US" altLang="zh-TW" dirty="0" smtClean="0"/>
              <a:t>https://</a:t>
            </a:r>
            <a:r>
              <a:rPr lang="en-US" altLang="zh-TW" dirty="0" err="1" smtClean="0"/>
              <a:t>www.emic.gov.tw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cht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index.php?code</a:t>
            </a:r>
            <a:r>
              <a:rPr lang="en-US" altLang="zh-TW" dirty="0" smtClean="0"/>
              <a:t>=</a:t>
            </a:r>
            <a:r>
              <a:rPr lang="en-US" altLang="zh-TW" dirty="0" err="1" smtClean="0"/>
              <a:t>list&amp;ids</a:t>
            </a:r>
            <a:r>
              <a:rPr lang="en-US" altLang="zh-TW" dirty="0" smtClean="0"/>
              <a:t>=444</a:t>
            </a:r>
          </a:p>
          <a:p>
            <a:r>
              <a:rPr lang="en-US" altLang="zh-TW" dirty="0" smtClean="0"/>
              <a:t> </a:t>
            </a:r>
            <a:r>
              <a:rPr lang="zh-TW" altLang="en-US" dirty="0" smtClean="0"/>
              <a:t>教育部防災教育資訊網：部會教學資源區</a:t>
            </a:r>
          </a:p>
          <a:p>
            <a:r>
              <a:rPr lang="en-US" altLang="zh-TW" dirty="0" smtClean="0"/>
              <a:t>https://</a:t>
            </a:r>
            <a:r>
              <a:rPr lang="en-US" altLang="zh-TW" dirty="0" err="1" smtClean="0"/>
              <a:t>disaster.moe.edu.tw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WebMoeInfo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FormPageViews</a:t>
            </a:r>
            <a:r>
              <a:rPr lang="en-US" altLang="zh-TW" dirty="0" smtClean="0"/>
              <a:t>/Info/</a:t>
            </a:r>
            <a:r>
              <a:rPr lang="en-US" altLang="zh-TW" dirty="0" err="1" smtClean="0"/>
              <a:t>teachingMaterial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TeachingMater</a:t>
            </a:r>
            <a:endParaRPr lang="en-US" altLang="zh-TW" dirty="0" smtClean="0"/>
          </a:p>
          <a:p>
            <a:r>
              <a:rPr lang="en-US" altLang="zh-TW" dirty="0" err="1" smtClean="0"/>
              <a:t>ial.aspx</a:t>
            </a:r>
            <a:endParaRPr lang="en-US" altLang="zh-TW" dirty="0" smtClean="0"/>
          </a:p>
          <a:p>
            <a:r>
              <a:rPr lang="en-US" altLang="zh-TW" dirty="0" smtClean="0"/>
              <a:t> </a:t>
            </a:r>
            <a:r>
              <a:rPr lang="zh-TW" altLang="en-US" dirty="0" smtClean="0"/>
              <a:t>各縣市簡易疏散避難地圖：</a:t>
            </a:r>
            <a:r>
              <a:rPr lang="en-US" altLang="zh-TW" dirty="0" smtClean="0"/>
              <a:t>https://</a:t>
            </a:r>
            <a:r>
              <a:rPr lang="en-US" altLang="zh-TW" dirty="0" err="1" smtClean="0"/>
              <a:t>www.nfa.gov.tw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cht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index.php?code</a:t>
            </a:r>
            <a:r>
              <a:rPr lang="en-US" altLang="zh-TW" dirty="0" smtClean="0"/>
              <a:t>=</a:t>
            </a:r>
            <a:r>
              <a:rPr lang="en-US" altLang="zh-TW" dirty="0" err="1" smtClean="0"/>
              <a:t>list&amp;ids</a:t>
            </a:r>
            <a:r>
              <a:rPr lang="en-US" altLang="zh-TW" dirty="0" smtClean="0"/>
              <a:t>=82</a:t>
            </a:r>
          </a:p>
          <a:p>
            <a:r>
              <a:rPr lang="en-US" altLang="zh-TW" dirty="0" smtClean="0"/>
              <a:t> </a:t>
            </a:r>
            <a:r>
              <a:rPr lang="zh-TW" altLang="en-US" dirty="0" smtClean="0"/>
              <a:t>氣候變遷災害風險調適平台：</a:t>
            </a:r>
            <a:r>
              <a:rPr lang="en-US" altLang="zh-TW" dirty="0" smtClean="0"/>
              <a:t>https://</a:t>
            </a:r>
            <a:r>
              <a:rPr lang="en-US" altLang="zh-TW" dirty="0" err="1" smtClean="0"/>
              <a:t>dra.ncdr.nat.gov.tw</a:t>
            </a:r>
            <a:r>
              <a:rPr lang="en-US" altLang="zh-TW" dirty="0" smtClean="0"/>
              <a:t>/Frontend/Education/</a:t>
            </a:r>
            <a:r>
              <a:rPr lang="en-US" altLang="zh-TW" dirty="0" err="1" smtClean="0"/>
              <a:t>Brief?NowMenu</a:t>
            </a:r>
            <a:r>
              <a:rPr lang="en-US" altLang="zh-TW" dirty="0" smtClean="0"/>
              <a:t>=Brief</a:t>
            </a:r>
          </a:p>
          <a:p>
            <a:r>
              <a:rPr lang="en-US" altLang="zh-TW" dirty="0" smtClean="0"/>
              <a:t> </a:t>
            </a:r>
            <a:r>
              <a:rPr lang="zh-TW" altLang="en-US" dirty="0" smtClean="0"/>
              <a:t>土石流防災資訊網：</a:t>
            </a:r>
            <a:r>
              <a:rPr lang="en-US" altLang="zh-TW" dirty="0" smtClean="0"/>
              <a:t>https://</a:t>
            </a:r>
            <a:r>
              <a:rPr lang="en-US" altLang="zh-TW" dirty="0" err="1" smtClean="0"/>
              <a:t>246.swcb.gov.tw</a:t>
            </a:r>
            <a:r>
              <a:rPr lang="en-US" altLang="zh-TW" dirty="0" smtClean="0"/>
              <a:t>/#</a:t>
            </a:r>
          </a:p>
          <a:p>
            <a:r>
              <a:rPr lang="en-US" altLang="zh-TW" dirty="0" smtClean="0"/>
              <a:t> </a:t>
            </a:r>
            <a:r>
              <a:rPr lang="zh-TW" altLang="en-US" dirty="0" smtClean="0"/>
              <a:t>水利災害應變學習中心：</a:t>
            </a:r>
            <a:r>
              <a:rPr lang="en-US" altLang="zh-TW" dirty="0" smtClean="0"/>
              <a:t>https://</a:t>
            </a:r>
            <a:r>
              <a:rPr lang="en-US" altLang="zh-TW" dirty="0" err="1" smtClean="0"/>
              <a:t>llc.wcdr.ntu.edu.tw</a:t>
            </a:r>
            <a:r>
              <a:rPr lang="en-US" altLang="zh-TW" dirty="0" smtClean="0"/>
              <a:t>/</a:t>
            </a:r>
          </a:p>
          <a:p>
            <a:r>
              <a:rPr lang="en-US" altLang="zh-TW" dirty="0" smtClean="0"/>
              <a:t> </a:t>
            </a:r>
            <a:r>
              <a:rPr lang="zh-TW" altLang="en-US" dirty="0" smtClean="0"/>
              <a:t>全球災害事件簿：</a:t>
            </a:r>
            <a:r>
              <a:rPr lang="en-US" altLang="zh-TW" dirty="0" smtClean="0"/>
              <a:t>https://</a:t>
            </a:r>
            <a:r>
              <a:rPr lang="en-US" altLang="zh-TW" dirty="0" err="1" smtClean="0"/>
              <a:t>den.ncdr.nat.gov.tw</a:t>
            </a:r>
            <a:r>
              <a:rPr lang="en-US" altLang="zh-TW" dirty="0" smtClean="0"/>
              <a:t>/</a:t>
            </a:r>
          </a:p>
          <a:p>
            <a:r>
              <a:rPr lang="en-US" altLang="zh-TW" dirty="0" smtClean="0"/>
              <a:t> </a:t>
            </a:r>
            <a:r>
              <a:rPr lang="zh-TW" altLang="en-US" dirty="0" smtClean="0"/>
              <a:t>行政法人國家災害防救科技中心：</a:t>
            </a:r>
            <a:r>
              <a:rPr lang="en-US" altLang="zh-TW" dirty="0" smtClean="0"/>
              <a:t>https://</a:t>
            </a:r>
            <a:r>
              <a:rPr lang="en-US" altLang="zh-TW" dirty="0" err="1" smtClean="0"/>
              <a:t>www.ncdr.nat.gov.tw</a:t>
            </a:r>
            <a:r>
              <a:rPr lang="en-US" altLang="zh-TW" dirty="0" smtClean="0"/>
              <a:t>/</a:t>
            </a:r>
          </a:p>
          <a:p>
            <a:r>
              <a:rPr lang="en-US" altLang="zh-TW" dirty="0" smtClean="0"/>
              <a:t> </a:t>
            </a:r>
            <a:r>
              <a:rPr lang="zh-TW" altLang="en-US" dirty="0" smtClean="0"/>
              <a:t>防災有</a:t>
            </a:r>
            <a:r>
              <a:rPr lang="en-US" altLang="zh-TW" dirty="0" smtClean="0"/>
              <a:t>bear </a:t>
            </a:r>
            <a:r>
              <a:rPr lang="zh-TW" altLang="en-US" dirty="0" smtClean="0"/>
              <a:t>而來：</a:t>
            </a:r>
            <a:r>
              <a:rPr lang="en-US" altLang="zh-TW" dirty="0" smtClean="0"/>
              <a:t>https://</a:t>
            </a:r>
            <a:r>
              <a:rPr lang="en-US" altLang="zh-TW" dirty="0" err="1" smtClean="0"/>
              <a:t>bear.emic.gov.tw</a:t>
            </a:r>
            <a:r>
              <a:rPr lang="en-US" altLang="zh-TW" dirty="0" smtClean="0"/>
              <a:t>/MY/#/home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59438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第一章  防災概論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7428" y="2067960"/>
            <a:ext cx="7057143" cy="38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97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第一章  防災概論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1685" y="2472008"/>
            <a:ext cx="6193995" cy="344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582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第一章  防災概論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8247" y="1690688"/>
            <a:ext cx="6786896" cy="426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808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第二章  火災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一、安全意識</a:t>
            </a:r>
          </a:p>
          <a:p>
            <a:r>
              <a:rPr lang="zh-TW" altLang="en-US" dirty="0" smtClean="0"/>
              <a:t>二、認識火災</a:t>
            </a:r>
          </a:p>
          <a:p>
            <a:r>
              <a:rPr lang="zh-TW" altLang="en-US" dirty="0" smtClean="0"/>
              <a:t>三、火災預防</a:t>
            </a:r>
          </a:p>
          <a:p>
            <a:r>
              <a:rPr lang="zh-TW" altLang="en-US" dirty="0" smtClean="0"/>
              <a:t>四、火災整備</a:t>
            </a:r>
          </a:p>
          <a:p>
            <a:r>
              <a:rPr lang="zh-TW" altLang="en-US" dirty="0" smtClean="0"/>
              <a:t>五、火場應變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80074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第二章  火災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3296" y="1825625"/>
            <a:ext cx="470540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40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第二章  火災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0285" y="2815579"/>
            <a:ext cx="5371429" cy="2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252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第三章  地震災害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網路上出現「黃金三角」理論，即為建築物倒塌撞擊在物體或家具上時，透過靠近利用物體下方的空間，透過這個空間免於被外在的物體擠壓而受傷，這個空間就是所謂的「黃金三角」。 但是，黃金三角未必能有效防護，當地震發生時，設法尋找安全地點以保護自己，</a:t>
            </a:r>
          </a:p>
          <a:p>
            <a:r>
              <a:rPr lang="zh-TW" altLang="en-US" dirty="0" smtClean="0"/>
              <a:t>避免受傷為首要目標。建議正確採取</a:t>
            </a:r>
            <a:r>
              <a:rPr lang="en-US" altLang="zh-TW" dirty="0" err="1" smtClean="0"/>
              <a:t>DCH</a:t>
            </a:r>
            <a:r>
              <a:rPr lang="en-US" altLang="zh-TW" dirty="0" smtClean="0"/>
              <a:t> </a:t>
            </a:r>
            <a:r>
              <a:rPr lang="zh-TW" altLang="en-US" dirty="0" smtClean="0"/>
              <a:t>方式（</a:t>
            </a:r>
            <a:r>
              <a:rPr lang="en-US" altLang="zh-TW" dirty="0" smtClean="0"/>
              <a:t>Drop </a:t>
            </a:r>
            <a:r>
              <a:rPr lang="zh-TW" altLang="en-US" dirty="0" smtClean="0"/>
              <a:t>臥倒、趴下</a:t>
            </a:r>
            <a:r>
              <a:rPr lang="en-US" altLang="zh-TW" dirty="0" smtClean="0"/>
              <a:t>, Cover </a:t>
            </a:r>
            <a:r>
              <a:rPr lang="zh-TW" altLang="en-US" dirty="0" smtClean="0"/>
              <a:t>掩蔽、掩護</a:t>
            </a:r>
            <a:r>
              <a:rPr lang="en-US" altLang="zh-TW" dirty="0" smtClean="0"/>
              <a:t>, Hold on</a:t>
            </a:r>
            <a:r>
              <a:rPr lang="zh-TW" altLang="en-US" dirty="0" smtClean="0"/>
              <a:t>握緊、穩住）是最簡單、也是最可靠的方法。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2261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第四章  風災與水災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一、風水災害種類</a:t>
            </a:r>
          </a:p>
          <a:p>
            <a:r>
              <a:rPr lang="zh-TW" altLang="en-US" dirty="0" smtClean="0"/>
              <a:t>二、風水災災害風險管理</a:t>
            </a:r>
          </a:p>
          <a:p>
            <a:r>
              <a:rPr lang="en-US" altLang="zh-TW" dirty="0" smtClean="0"/>
              <a:t>1. </a:t>
            </a:r>
            <a:r>
              <a:rPr lang="zh-TW" altLang="en-US" dirty="0" smtClean="0"/>
              <a:t>水災災害預警</a:t>
            </a:r>
          </a:p>
          <a:p>
            <a:r>
              <a:rPr lang="en-US" altLang="zh-TW" dirty="0" smtClean="0"/>
              <a:t>2. </a:t>
            </a:r>
            <a:r>
              <a:rPr lang="zh-TW" altLang="en-US" dirty="0" smtClean="0"/>
              <a:t>颱風災害預警</a:t>
            </a:r>
          </a:p>
          <a:p>
            <a:r>
              <a:rPr lang="zh-TW" altLang="en-US" dirty="0" smtClean="0"/>
              <a:t>三、風水災害防救災演練</a:t>
            </a:r>
          </a:p>
          <a:p>
            <a:r>
              <a:rPr lang="zh-TW" altLang="en-US" dirty="0" smtClean="0"/>
              <a:t>四、與水共生的思維 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95345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Microsoft Office PowerPoint</Application>
  <PresentationFormat>寬螢幕</PresentationFormat>
  <Paragraphs>51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8" baseType="lpstr">
      <vt:lpstr>新細明體</vt:lpstr>
      <vt:lpstr>標楷體</vt:lpstr>
      <vt:lpstr>Arial</vt:lpstr>
      <vt:lpstr>Calibri</vt:lpstr>
      <vt:lpstr>Calibri Light</vt:lpstr>
      <vt:lpstr>Office 佈景主題</vt:lpstr>
      <vt:lpstr>防災教育教師手冊</vt:lpstr>
      <vt:lpstr>第一章  防災概論</vt:lpstr>
      <vt:lpstr>第一章  防災概論</vt:lpstr>
      <vt:lpstr>第一章  防災概論</vt:lpstr>
      <vt:lpstr>第二章  火災</vt:lpstr>
      <vt:lpstr>第二章  火災</vt:lpstr>
      <vt:lpstr>第二章  火災</vt:lpstr>
      <vt:lpstr>第三章  地震災害</vt:lpstr>
      <vt:lpstr>第四章  風災與水災</vt:lpstr>
      <vt:lpstr>第五章 坡地災害</vt:lpstr>
      <vt:lpstr>第六章  其他災害</vt:lpstr>
      <vt:lpstr>第七章 防災教育資源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防災教育教師手冊</dc:title>
  <dc:creator>jasper630304@yahoo.com.tw</dc:creator>
  <cp:lastModifiedBy>jasper630304@yahoo.com.tw</cp:lastModifiedBy>
  <cp:revision>1</cp:revision>
  <dcterms:created xsi:type="dcterms:W3CDTF">2021-05-10T22:53:48Z</dcterms:created>
  <dcterms:modified xsi:type="dcterms:W3CDTF">2021-05-10T22:53:55Z</dcterms:modified>
</cp:coreProperties>
</file>