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7" r:id="rId2"/>
    <p:sldId id="329" r:id="rId3"/>
    <p:sldId id="318" r:id="rId4"/>
    <p:sldId id="319" r:id="rId5"/>
    <p:sldId id="343" r:id="rId6"/>
    <p:sldId id="344" r:id="rId7"/>
    <p:sldId id="347" r:id="rId8"/>
    <p:sldId id="359" r:id="rId9"/>
    <p:sldId id="345" r:id="rId10"/>
    <p:sldId id="346" r:id="rId11"/>
    <p:sldId id="351" r:id="rId12"/>
    <p:sldId id="348" r:id="rId13"/>
    <p:sldId id="360" r:id="rId14"/>
    <p:sldId id="352" r:id="rId15"/>
    <p:sldId id="353" r:id="rId16"/>
    <p:sldId id="349" r:id="rId17"/>
    <p:sldId id="354" r:id="rId18"/>
    <p:sldId id="350" r:id="rId19"/>
    <p:sldId id="355" r:id="rId20"/>
    <p:sldId id="357" r:id="rId21"/>
    <p:sldId id="358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CB2"/>
    <a:srgbClr val="ECCEC4"/>
    <a:srgbClr val="FC8495"/>
    <a:srgbClr val="F7EDEE"/>
    <a:srgbClr val="FC8071"/>
    <a:srgbClr val="F6E7E2"/>
    <a:srgbClr val="E6BDB0"/>
    <a:srgbClr val="FACB86"/>
    <a:srgbClr val="FFFFFF"/>
    <a:srgbClr val="F7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5658E-12C6-F44D-8691-2D1C43C1F13E}" type="slidenum"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714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43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08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45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57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559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641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081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07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911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39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76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495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5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31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28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46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5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475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8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0607A-EB09-4464-B9F9-BBAE9FEA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884A62-FE00-4E3D-ADA0-E22F86BE8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06559F-931E-4C1C-BAA3-CE3BB96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0C8357-4EE7-434F-8F1D-EB72F50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3E9BA-C35D-4623-8AEC-12CBA176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F35A-5862-461C-A776-246D30F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AA2EDF-8154-4C55-8E92-834173D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06EFA-9976-4A7A-810D-76C7047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8A798A-BE9A-4072-A93C-D1D1E203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D673F-0533-4515-9B56-B753621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0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D47182-1EDE-4FA1-B130-E58222460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E14DC1-ED6B-47BE-A195-B8D73B1D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C965E7-1B02-43B7-BFDC-37294AF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16B03-A310-4DD8-90FD-D6C9AA68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4A88E-0943-4A05-8AAD-3E4E90A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6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61D68-9D60-45C1-84CF-8694F12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4BDC1-FF73-432D-AC47-8EEEC5E0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F9B87-024B-4A06-BA78-956CBBD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7915F-D67C-484A-9A5C-333C71D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8CB9FE-E585-479C-9939-C1DF8E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4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C1372-734A-4296-9FB4-2B23722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504FB-3962-4ABB-8F21-3B129738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3F61E-C842-45A9-9C07-EC60B6A6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42772-006F-42F3-A53C-D6F9334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654AF-4882-4FA1-A3C1-F88A71F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3B72-32AE-40DB-856E-1F79DC1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AB566-0A02-47B8-B36A-57903E9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B06DF-2A5D-49B6-940D-1C73553E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D9A042-4577-4206-93A8-73563110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D834B9-AC17-4E4F-9973-2C6080B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0070B-569D-4FDB-83D2-2831B39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C1BC-64C9-4962-A764-37E770FB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38FC6B-45DE-432B-B145-F8D8AB2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3F784-0D7C-43D2-A802-629BA73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781AAF-B2A9-4052-BD38-326FE4C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BCC6E6-411E-4830-BEE1-1A626801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4BA76C-B531-4C6F-850E-214EA4D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662A71-4ED7-4C0E-AF3B-EACBFA46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6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4FA-E333-4D04-A18F-7D50B83F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AD769-544A-47A1-A306-AEDAED2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514AB2-F4D7-4383-B3E7-D0F71637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D2DB71-2A42-4C00-9449-CA0DA29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C5D84D-5127-4599-9769-61D2E69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5A3411-124D-4AEE-9E12-7E30487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3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C113AC-DF3C-45F8-8376-712B7F9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9E7EF9C-8988-4176-8DA2-5346BDB8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72ECB9-BC6A-47B2-9484-8779389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7DA26D-1083-4E20-8433-3EACB78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488704-F74A-430C-9177-1F6D513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EC994E-AAE0-4342-820B-14F521FA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2F3B47-B08B-4181-88A1-0D61C59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D1A009-55AC-40B1-BECE-C8E17CE7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4A7723-30C6-41D1-B39D-85DF3D399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6D8014-D4F0-4B30-B629-8D6D50AF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5A88B7-1EF5-48FA-988D-161EF7D69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210.71.64.10/passport/admin" TargetMode="External"/><Relationship Id="rId4" Type="http://schemas.openxmlformats.org/officeDocument/2006/relationships/hyperlink" Target="http://210.71.64.10/passpor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E5301F62-E527-430F-AF58-A8666358B360}"/>
              </a:ext>
            </a:extLst>
          </p:cNvPr>
          <p:cNvSpPr/>
          <p:nvPr/>
        </p:nvSpPr>
        <p:spPr>
          <a:xfrm>
            <a:off x="0" y="0"/>
            <a:ext cx="14810282" cy="7375161"/>
          </a:xfrm>
          <a:prstGeom prst="rtTriangle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图文框 17">
            <a:extLst>
              <a:ext uri="{FF2B5EF4-FFF2-40B4-BE49-F238E27FC236}">
                <a16:creationId xmlns:a16="http://schemas.microsoft.com/office/drawing/2014/main" id="{5FBC000B-BE00-4A5E-B560-58415F21BB8D}"/>
              </a:ext>
            </a:extLst>
          </p:cNvPr>
          <p:cNvSpPr/>
          <p:nvPr/>
        </p:nvSpPr>
        <p:spPr>
          <a:xfrm>
            <a:off x="3475851" y="2030277"/>
            <a:ext cx="5196116" cy="3712315"/>
          </a:xfrm>
          <a:prstGeom prst="frame">
            <a:avLst>
              <a:gd name="adj1" fmla="val 3697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图文框 10">
            <a:extLst>
              <a:ext uri="{FF2B5EF4-FFF2-40B4-BE49-F238E27FC236}">
                <a16:creationId xmlns:a16="http://schemas.microsoft.com/office/drawing/2014/main" id="{DF9485A3-2D8E-4153-B28A-F12E542FC5CE}"/>
              </a:ext>
            </a:extLst>
          </p:cNvPr>
          <p:cNvSpPr/>
          <p:nvPr/>
        </p:nvSpPr>
        <p:spPr>
          <a:xfrm>
            <a:off x="3475851" y="1073932"/>
            <a:ext cx="5196116" cy="3515618"/>
          </a:xfrm>
          <a:prstGeom prst="frame">
            <a:avLst>
              <a:gd name="adj1" fmla="val 3697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1D8B5E6-ACDC-49F9-84DB-34E7456AF497}"/>
              </a:ext>
            </a:extLst>
          </p:cNvPr>
          <p:cNvSpPr/>
          <p:nvPr/>
        </p:nvSpPr>
        <p:spPr>
          <a:xfrm>
            <a:off x="2228849" y="1793318"/>
            <a:ext cx="7734300" cy="32614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8D3318-B0DA-4E47-86F5-595D7FC8AEEC}"/>
              </a:ext>
            </a:extLst>
          </p:cNvPr>
          <p:cNvSpPr txBox="1"/>
          <p:nvPr/>
        </p:nvSpPr>
        <p:spPr>
          <a:xfrm>
            <a:off x="2701170" y="2091196"/>
            <a:ext cx="7166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4000" dirty="0" err="1">
                <a:solidFill>
                  <a:srgbClr val="171919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NewSiteServer</a:t>
            </a:r>
            <a:endParaRPr lang="en-US" altLang="zh-TW" sz="4000" dirty="0">
              <a:solidFill>
                <a:srgbClr val="171919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  <a:p>
            <a:pPr algn="dist"/>
            <a:r>
              <a:rPr lang="zh-TW" altLang="en-US" sz="4000" dirty="0">
                <a:solidFill>
                  <a:srgbClr val="171919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無障礙網站管理系統</a:t>
            </a:r>
            <a:endParaRPr lang="zh-CN" altLang="en-US" sz="4000" dirty="0">
              <a:solidFill>
                <a:srgbClr val="171919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3607E81-82B7-4E8F-94D4-6E25EA07821A}"/>
              </a:ext>
            </a:extLst>
          </p:cNvPr>
          <p:cNvSpPr txBox="1"/>
          <p:nvPr/>
        </p:nvSpPr>
        <p:spPr>
          <a:xfrm>
            <a:off x="3980557" y="3578741"/>
            <a:ext cx="460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000" b="1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臺北市私立再興學校</a:t>
            </a:r>
            <a:endParaRPr lang="zh-CN" altLang="en-US" sz="2000" b="1" dirty="0">
              <a:solidFill>
                <a:srgbClr val="17191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0DCD905-DFB9-40EE-BF7B-CFB2FD80C220}"/>
              </a:ext>
            </a:extLst>
          </p:cNvPr>
          <p:cNvSpPr/>
          <p:nvPr/>
        </p:nvSpPr>
        <p:spPr>
          <a:xfrm>
            <a:off x="5056529" y="1073931"/>
            <a:ext cx="2078940" cy="115032"/>
          </a:xfrm>
          <a:prstGeom prst="rect">
            <a:avLst/>
          </a:prstGeom>
          <a:solidFill>
            <a:srgbClr val="17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2FF8EA3-7841-4B46-8E86-A40A62DABE99}"/>
              </a:ext>
            </a:extLst>
          </p:cNvPr>
          <p:cNvSpPr/>
          <p:nvPr/>
        </p:nvSpPr>
        <p:spPr>
          <a:xfrm>
            <a:off x="5190013" y="4252410"/>
            <a:ext cx="221512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>
              <a:defRPr/>
            </a:pPr>
            <a:r>
              <a:rPr lang="zh-TW" altLang="en-US" sz="2000" spc="225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恆煦資訊</a:t>
            </a:r>
            <a:endParaRPr sz="2000" spc="225" dirty="0">
              <a:solidFill>
                <a:srgbClr val="17191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A98B5C-018E-425A-A0C7-D92CDAD5365E}"/>
              </a:ext>
            </a:extLst>
          </p:cNvPr>
          <p:cNvSpPr/>
          <p:nvPr/>
        </p:nvSpPr>
        <p:spPr>
          <a:xfrm>
            <a:off x="5056529" y="5619006"/>
            <a:ext cx="2078940" cy="115032"/>
          </a:xfrm>
          <a:prstGeom prst="rect">
            <a:avLst/>
          </a:prstGeom>
          <a:solidFill>
            <a:srgbClr val="17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7" grpId="0" animBg="1"/>
      <p:bldP spid="21" grpId="0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991581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從管理者視角出發</a:t>
            </a:r>
            <a:r>
              <a:rPr lang="en-US" altLang="zh-TW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-</a:t>
            </a: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前台篇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661E85A-55EB-40DE-9576-170DC08DC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595" y="2347689"/>
            <a:ext cx="2409825" cy="375285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FD4ED41-7109-4D8F-AE32-59DA0289C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79"/>
          <a:stretch/>
        </p:blipFill>
        <p:spPr>
          <a:xfrm>
            <a:off x="3695700" y="2347689"/>
            <a:ext cx="2400300" cy="357882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A8277FA-A7E6-41CE-A56E-6CD2704B9E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956"/>
          <a:stretch/>
        </p:blipFill>
        <p:spPr>
          <a:xfrm>
            <a:off x="6530398" y="2347689"/>
            <a:ext cx="2352675" cy="399932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0D200F3-EEDE-4477-B54E-75AD06D17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476" y="2746461"/>
            <a:ext cx="2609850" cy="3400425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4AEE6ED3-1EA1-4232-A985-4C701BE953A8}"/>
              </a:ext>
            </a:extLst>
          </p:cNvPr>
          <p:cNvGrpSpPr/>
          <p:nvPr/>
        </p:nvGrpSpPr>
        <p:grpSpPr>
          <a:xfrm>
            <a:off x="851476" y="1596492"/>
            <a:ext cx="11164815" cy="751197"/>
            <a:chOff x="851476" y="1596492"/>
            <a:chExt cx="11164815" cy="751197"/>
          </a:xfrm>
        </p:grpSpPr>
        <p:sp>
          <p:nvSpPr>
            <p:cNvPr id="19" name="箭號: 五邊形 18">
              <a:extLst>
                <a:ext uri="{FF2B5EF4-FFF2-40B4-BE49-F238E27FC236}">
                  <a16:creationId xmlns:a16="http://schemas.microsoft.com/office/drawing/2014/main" id="{F9B3BE2A-7BE7-42AD-94D9-49C19F4B3912}"/>
                </a:ext>
              </a:extLst>
            </p:cNvPr>
            <p:cNvSpPr/>
            <p:nvPr/>
          </p:nvSpPr>
          <p:spPr>
            <a:xfrm>
              <a:off x="851476" y="1596492"/>
              <a:ext cx="11164815" cy="751197"/>
            </a:xfrm>
            <a:prstGeom prst="homePlate">
              <a:avLst/>
            </a:prstGeom>
            <a:solidFill>
              <a:srgbClr val="F6E7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18058862-2C1F-4388-9FDB-6B5235F23F6D}"/>
                </a:ext>
              </a:extLst>
            </p:cNvPr>
            <p:cNvSpPr txBox="1"/>
            <p:nvPr/>
          </p:nvSpPr>
          <p:spPr>
            <a:xfrm>
              <a:off x="1081954" y="1706366"/>
              <a:ext cx="1948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風格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488214A-FF09-4785-8212-A2E200CC4849}"/>
                </a:ext>
              </a:extLst>
            </p:cNvPr>
            <p:cNvSpPr txBox="1"/>
            <p:nvPr/>
          </p:nvSpPr>
          <p:spPr>
            <a:xfrm>
              <a:off x="3921415" y="1679702"/>
              <a:ext cx="1948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頁面</a:t>
              </a: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EB4A7841-F227-4628-B585-9BE0B21E40BC}"/>
                </a:ext>
              </a:extLst>
            </p:cNvPr>
            <p:cNvSpPr txBox="1"/>
            <p:nvPr/>
          </p:nvSpPr>
          <p:spPr>
            <a:xfrm>
              <a:off x="6732300" y="1697116"/>
              <a:ext cx="1948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版面配置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86F23F1D-25ED-43AB-870D-A5463457E126}"/>
                </a:ext>
              </a:extLst>
            </p:cNvPr>
            <p:cNvSpPr txBox="1"/>
            <p:nvPr/>
          </p:nvSpPr>
          <p:spPr>
            <a:xfrm>
              <a:off x="9270316" y="1706365"/>
              <a:ext cx="1948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模組</a:t>
              </a:r>
            </a:p>
          </p:txBody>
        </p:sp>
        <p:sp>
          <p:nvSpPr>
            <p:cNvPr id="30" name="箭號: ＞形 29">
              <a:extLst>
                <a:ext uri="{FF2B5EF4-FFF2-40B4-BE49-F238E27FC236}">
                  <a16:creationId xmlns:a16="http://schemas.microsoft.com/office/drawing/2014/main" id="{A2A114F5-5A71-44FA-95FF-7D829DF169AB}"/>
                </a:ext>
              </a:extLst>
            </p:cNvPr>
            <p:cNvSpPr/>
            <p:nvPr/>
          </p:nvSpPr>
          <p:spPr>
            <a:xfrm>
              <a:off x="3267444" y="1706365"/>
              <a:ext cx="259468" cy="466782"/>
            </a:xfrm>
            <a:prstGeom prst="chevron">
              <a:avLst/>
            </a:prstGeom>
            <a:solidFill>
              <a:srgbClr val="E6B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號: ＞形 31">
              <a:extLst>
                <a:ext uri="{FF2B5EF4-FFF2-40B4-BE49-F238E27FC236}">
                  <a16:creationId xmlns:a16="http://schemas.microsoft.com/office/drawing/2014/main" id="{13B721C1-8078-45A6-904A-DFCA3647C293}"/>
                </a:ext>
              </a:extLst>
            </p:cNvPr>
            <p:cNvSpPr/>
            <p:nvPr/>
          </p:nvSpPr>
          <p:spPr>
            <a:xfrm>
              <a:off x="6135053" y="1756112"/>
              <a:ext cx="259468" cy="466782"/>
            </a:xfrm>
            <a:prstGeom prst="chevron">
              <a:avLst/>
            </a:prstGeom>
            <a:solidFill>
              <a:srgbClr val="E6B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箭號: ＞形 33">
              <a:extLst>
                <a:ext uri="{FF2B5EF4-FFF2-40B4-BE49-F238E27FC236}">
                  <a16:creationId xmlns:a16="http://schemas.microsoft.com/office/drawing/2014/main" id="{4E1EED34-CAD1-4D2B-A6FE-439BD318D280}"/>
                </a:ext>
              </a:extLst>
            </p:cNvPr>
            <p:cNvSpPr/>
            <p:nvPr/>
          </p:nvSpPr>
          <p:spPr>
            <a:xfrm>
              <a:off x="9061861" y="1728429"/>
              <a:ext cx="259468" cy="466782"/>
            </a:xfrm>
            <a:prstGeom prst="chevron">
              <a:avLst/>
            </a:prstGeom>
            <a:solidFill>
              <a:srgbClr val="E6B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箭號: 五邊形 5">
            <a:extLst>
              <a:ext uri="{FF2B5EF4-FFF2-40B4-BE49-F238E27FC236}">
                <a16:creationId xmlns:a16="http://schemas.microsoft.com/office/drawing/2014/main" id="{993831F5-B802-4F9D-8CD5-BAEA0382678C}"/>
              </a:ext>
            </a:extLst>
          </p:cNvPr>
          <p:cNvSpPr/>
          <p:nvPr/>
        </p:nvSpPr>
        <p:spPr>
          <a:xfrm rot="10800000">
            <a:off x="8905670" y="384864"/>
            <a:ext cx="3286330" cy="88117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E3C22D5-077F-41F0-AE09-9F4E04341297}"/>
              </a:ext>
            </a:extLst>
          </p:cNvPr>
          <p:cNvSpPr txBox="1"/>
          <p:nvPr/>
        </p:nvSpPr>
        <p:spPr>
          <a:xfrm>
            <a:off x="9377916" y="577793"/>
            <a:ext cx="281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全體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管理者注意</a:t>
            </a:r>
          </a:p>
        </p:txBody>
      </p:sp>
    </p:spTree>
    <p:extLst>
      <p:ext uri="{BB962C8B-B14F-4D97-AF65-F5344CB8AC3E}">
        <p14:creationId xmlns:p14="http://schemas.microsoft.com/office/powerpoint/2010/main" val="7956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C22F57-759E-44FD-AB4C-5494F554C56D}"/>
              </a:ext>
            </a:extLst>
          </p:cNvPr>
          <p:cNvSpPr/>
          <p:nvPr/>
        </p:nvSpPr>
        <p:spPr>
          <a:xfrm>
            <a:off x="1" y="1"/>
            <a:ext cx="12192000" cy="3428999"/>
          </a:xfrm>
          <a:prstGeom prst="rect">
            <a:avLst/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文框 7">
            <a:extLst>
              <a:ext uri="{FF2B5EF4-FFF2-40B4-BE49-F238E27FC236}">
                <a16:creationId xmlns:a16="http://schemas.microsoft.com/office/drawing/2014/main" id="{3D9262F7-26E8-43EE-906D-1C59602EB3A8}"/>
              </a:ext>
            </a:extLst>
          </p:cNvPr>
          <p:cNvSpPr/>
          <p:nvPr/>
        </p:nvSpPr>
        <p:spPr>
          <a:xfrm>
            <a:off x="9274629" y="4683854"/>
            <a:ext cx="979394" cy="1086817"/>
          </a:xfrm>
          <a:prstGeom prst="frame">
            <a:avLst>
              <a:gd name="adj1" fmla="val 3697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图文框 8">
            <a:extLst>
              <a:ext uri="{FF2B5EF4-FFF2-40B4-BE49-F238E27FC236}">
                <a16:creationId xmlns:a16="http://schemas.microsoft.com/office/drawing/2014/main" id="{2B549945-B347-4B98-A5DE-71522824EF34}"/>
              </a:ext>
            </a:extLst>
          </p:cNvPr>
          <p:cNvSpPr/>
          <p:nvPr/>
        </p:nvSpPr>
        <p:spPr>
          <a:xfrm>
            <a:off x="1937977" y="1087329"/>
            <a:ext cx="2265073" cy="1498552"/>
          </a:xfrm>
          <a:prstGeom prst="frame">
            <a:avLst>
              <a:gd name="adj1" fmla="val 3697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020DD1-6035-4F11-9439-34B3CC4F7841}"/>
              </a:ext>
            </a:extLst>
          </p:cNvPr>
          <p:cNvSpPr/>
          <p:nvPr/>
        </p:nvSpPr>
        <p:spPr>
          <a:xfrm>
            <a:off x="2432958" y="1630737"/>
            <a:ext cx="7326084" cy="3596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0CD8B7-674E-4426-9A69-4EF7EE23200A}"/>
              </a:ext>
            </a:extLst>
          </p:cNvPr>
          <p:cNvSpPr txBox="1"/>
          <p:nvPr/>
        </p:nvSpPr>
        <p:spPr>
          <a:xfrm>
            <a:off x="4552862" y="1936737"/>
            <a:ext cx="308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 0</a:t>
            </a:r>
            <a:r>
              <a:rPr lang="en-US" altLang="zh-TW" sz="48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3</a:t>
            </a:r>
            <a:endParaRPr lang="zh-CN" altLang="en-US" sz="4800" dirty="0">
              <a:solidFill>
                <a:srgbClr val="17191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AD6351-6CB8-43B6-BAFE-EF1DEAA6A0B0}"/>
              </a:ext>
            </a:extLst>
          </p:cNvPr>
          <p:cNvSpPr/>
          <p:nvPr/>
        </p:nvSpPr>
        <p:spPr>
          <a:xfrm>
            <a:off x="3243361" y="3820300"/>
            <a:ext cx="6387119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各類模組功能性、運用方式大解說 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如何應用模組於前台呈現最適理想瀏覽畫面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5" name="图文框 14">
            <a:extLst>
              <a:ext uri="{FF2B5EF4-FFF2-40B4-BE49-F238E27FC236}">
                <a16:creationId xmlns:a16="http://schemas.microsoft.com/office/drawing/2014/main" id="{9C85CCFE-484A-48D3-8703-BA6C12FB2AA1}"/>
              </a:ext>
            </a:extLst>
          </p:cNvPr>
          <p:cNvSpPr/>
          <p:nvPr/>
        </p:nvSpPr>
        <p:spPr>
          <a:xfrm>
            <a:off x="10551299" y="5515697"/>
            <a:ext cx="503144" cy="509948"/>
          </a:xfrm>
          <a:prstGeom prst="frame">
            <a:avLst>
              <a:gd name="adj1" fmla="val 13433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图文框 15">
            <a:extLst>
              <a:ext uri="{FF2B5EF4-FFF2-40B4-BE49-F238E27FC236}">
                <a16:creationId xmlns:a16="http://schemas.microsoft.com/office/drawing/2014/main" id="{3CA1D614-E7A3-42A0-A28A-87D7499E6A6F}"/>
              </a:ext>
            </a:extLst>
          </p:cNvPr>
          <p:cNvSpPr/>
          <p:nvPr/>
        </p:nvSpPr>
        <p:spPr>
          <a:xfrm>
            <a:off x="3378359" y="640707"/>
            <a:ext cx="1174503" cy="775182"/>
          </a:xfrm>
          <a:prstGeom prst="frame">
            <a:avLst>
              <a:gd name="adj1" fmla="val 7594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2">
            <a:extLst>
              <a:ext uri="{FF2B5EF4-FFF2-40B4-BE49-F238E27FC236}">
                <a16:creationId xmlns:a16="http://schemas.microsoft.com/office/drawing/2014/main" id="{A0E343DF-8850-466A-B276-060B5589D852}"/>
              </a:ext>
            </a:extLst>
          </p:cNvPr>
          <p:cNvSpPr txBox="1"/>
          <p:nvPr/>
        </p:nvSpPr>
        <p:spPr bwMode="auto">
          <a:xfrm>
            <a:off x="2846688" y="2804637"/>
            <a:ext cx="6875664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模組實作課程</a:t>
            </a:r>
            <a:endParaRPr lang="zh-CN" altLang="en-US" sz="60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040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2" grpId="0"/>
      <p:bldP spid="14" grpId="0"/>
      <p:bldP spid="16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菜鳥主管日記】恰到好處的回饋，或許才是推動團隊前進的關鍵- 專案管理 ...">
            <a:extLst>
              <a:ext uri="{FF2B5EF4-FFF2-40B4-BE49-F238E27FC236}">
                <a16:creationId xmlns:a16="http://schemas.microsoft.com/office/drawing/2014/main" id="{402C15DA-8FC8-4BD6-92FF-E6F70985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12" y="825451"/>
            <a:ext cx="9989537" cy="59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40052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課程回饋</a:t>
            </a:r>
            <a:r>
              <a:rPr lang="en-US" altLang="zh-TW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QA</a:t>
            </a: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 </a:t>
            </a:r>
            <a:r>
              <a:rPr lang="en-US" altLang="zh-TW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TIME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78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40052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關於我們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B111FD65-0D6A-42D0-A4BF-5464C9A03E5E}"/>
              </a:ext>
            </a:extLst>
          </p:cNvPr>
          <p:cNvSpPr/>
          <p:nvPr/>
        </p:nvSpPr>
        <p:spPr>
          <a:xfrm>
            <a:off x="7950477" y="191915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828164" rtl="0">
              <a:spcBef>
                <a:spcPct val="0"/>
              </a:spcBef>
            </a:pPr>
            <a:r>
              <a:rPr lang="zh-TW" altLang="en-US" sz="280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 Light" panose="020F0402020204030203" pitchFamily="34" charset="0"/>
              </a:rPr>
              <a:t>簡于瑄</a:t>
            </a:r>
            <a:endParaRPr lang="en-US" sz="28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Lato Light" panose="020F0402020204030203" pitchFamily="34" charset="0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7E415632-E28E-4D97-A13B-811772DEBCB2}"/>
              </a:ext>
            </a:extLst>
          </p:cNvPr>
          <p:cNvSpPr/>
          <p:nvPr/>
        </p:nvSpPr>
        <p:spPr>
          <a:xfrm>
            <a:off x="6131670" y="2105117"/>
            <a:ext cx="49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 rtl="0"/>
            <a:r>
              <a:rPr lang="zh-TW" altLang="en-US" sz="160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恆煦資訊客服專員</a:t>
            </a:r>
            <a:endParaRPr lang="en-US" sz="16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cxnSp>
        <p:nvCxnSpPr>
          <p:cNvPr id="18" name="Straight Connector 16">
            <a:extLst>
              <a:ext uri="{FF2B5EF4-FFF2-40B4-BE49-F238E27FC236}">
                <a16:creationId xmlns:a16="http://schemas.microsoft.com/office/drawing/2014/main" id="{25760AE2-2633-43B9-B912-B520924BD787}"/>
              </a:ext>
            </a:extLst>
          </p:cNvPr>
          <p:cNvCxnSpPr/>
          <p:nvPr/>
        </p:nvCxnSpPr>
        <p:spPr>
          <a:xfrm>
            <a:off x="5826546" y="1939018"/>
            <a:ext cx="0" cy="39721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72">
            <a:extLst>
              <a:ext uri="{FF2B5EF4-FFF2-40B4-BE49-F238E27FC236}">
                <a16:creationId xmlns:a16="http://schemas.microsoft.com/office/drawing/2014/main" id="{A96806F7-0E6A-4D5A-98DC-69C0EF189C74}"/>
              </a:ext>
            </a:extLst>
          </p:cNvPr>
          <p:cNvGrpSpPr/>
          <p:nvPr/>
        </p:nvGrpSpPr>
        <p:grpSpPr>
          <a:xfrm>
            <a:off x="1999643" y="2811802"/>
            <a:ext cx="820710" cy="825238"/>
            <a:chOff x="5009830" y="3762422"/>
            <a:chExt cx="449901" cy="451357"/>
          </a:xfrm>
          <a:solidFill>
            <a:schemeClr val="bg1"/>
          </a:solidFill>
        </p:grpSpPr>
        <p:sp>
          <p:nvSpPr>
            <p:cNvPr id="35" name="Freeform 467">
              <a:extLst>
                <a:ext uri="{FF2B5EF4-FFF2-40B4-BE49-F238E27FC236}">
                  <a16:creationId xmlns:a16="http://schemas.microsoft.com/office/drawing/2014/main" id="{DACE82F7-58A5-43E6-8EFE-D1343A92B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830" y="3762422"/>
              <a:ext cx="449901" cy="451357"/>
            </a:xfrm>
            <a:custGeom>
              <a:avLst/>
              <a:gdLst>
                <a:gd name="T0" fmla="*/ 390 w 928"/>
                <a:gd name="T1" fmla="*/ 764 h 928"/>
                <a:gd name="T2" fmla="*/ 408 w 928"/>
                <a:gd name="T3" fmla="*/ 878 h 928"/>
                <a:gd name="T4" fmla="*/ 503 w 928"/>
                <a:gd name="T5" fmla="*/ 889 h 928"/>
                <a:gd name="T6" fmla="*/ 522 w 928"/>
                <a:gd name="T7" fmla="*/ 873 h 928"/>
                <a:gd name="T8" fmla="*/ 559 w 928"/>
                <a:gd name="T9" fmla="*/ 758 h 928"/>
                <a:gd name="T10" fmla="*/ 648 w 928"/>
                <a:gd name="T11" fmla="*/ 731 h 928"/>
                <a:gd name="T12" fmla="*/ 730 w 928"/>
                <a:gd name="T13" fmla="*/ 796 h 928"/>
                <a:gd name="T14" fmla="*/ 797 w 928"/>
                <a:gd name="T15" fmla="*/ 724 h 928"/>
                <a:gd name="T16" fmla="*/ 725 w 928"/>
                <a:gd name="T17" fmla="*/ 637 h 928"/>
                <a:gd name="T18" fmla="*/ 766 w 928"/>
                <a:gd name="T19" fmla="*/ 531 h 928"/>
                <a:gd name="T20" fmla="*/ 880 w 928"/>
                <a:gd name="T21" fmla="*/ 519 h 928"/>
                <a:gd name="T22" fmla="*/ 887 w 928"/>
                <a:gd name="T23" fmla="*/ 423 h 928"/>
                <a:gd name="T24" fmla="*/ 869 w 928"/>
                <a:gd name="T25" fmla="*/ 407 h 928"/>
                <a:gd name="T26" fmla="*/ 749 w 928"/>
                <a:gd name="T27" fmla="*/ 346 h 928"/>
                <a:gd name="T28" fmla="*/ 791 w 928"/>
                <a:gd name="T29" fmla="*/ 218 h 928"/>
                <a:gd name="T30" fmla="*/ 794 w 928"/>
                <a:gd name="T31" fmla="*/ 193 h 928"/>
                <a:gd name="T32" fmla="*/ 719 w 928"/>
                <a:gd name="T33" fmla="*/ 132 h 928"/>
                <a:gd name="T34" fmla="*/ 630 w 928"/>
                <a:gd name="T35" fmla="*/ 204 h 928"/>
                <a:gd name="T36" fmla="*/ 526 w 928"/>
                <a:gd name="T37" fmla="*/ 157 h 928"/>
                <a:gd name="T38" fmla="*/ 516 w 928"/>
                <a:gd name="T39" fmla="*/ 45 h 928"/>
                <a:gd name="T40" fmla="*/ 418 w 928"/>
                <a:gd name="T41" fmla="*/ 41 h 928"/>
                <a:gd name="T42" fmla="*/ 406 w 928"/>
                <a:gd name="T43" fmla="*/ 146 h 928"/>
                <a:gd name="T44" fmla="*/ 324 w 928"/>
                <a:gd name="T45" fmla="*/ 189 h 928"/>
                <a:gd name="T46" fmla="*/ 215 w 928"/>
                <a:gd name="T47" fmla="*/ 134 h 928"/>
                <a:gd name="T48" fmla="*/ 190 w 928"/>
                <a:gd name="T49" fmla="*/ 137 h 928"/>
                <a:gd name="T50" fmla="*/ 131 w 928"/>
                <a:gd name="T51" fmla="*/ 212 h 928"/>
                <a:gd name="T52" fmla="*/ 200 w 928"/>
                <a:gd name="T53" fmla="*/ 304 h 928"/>
                <a:gd name="T54" fmla="*/ 151 w 928"/>
                <a:gd name="T55" fmla="*/ 405 h 928"/>
                <a:gd name="T56" fmla="*/ 42 w 928"/>
                <a:gd name="T57" fmla="*/ 415 h 928"/>
                <a:gd name="T58" fmla="*/ 42 w 928"/>
                <a:gd name="T59" fmla="*/ 513 h 928"/>
                <a:gd name="T60" fmla="*/ 151 w 928"/>
                <a:gd name="T61" fmla="*/ 523 h 928"/>
                <a:gd name="T62" fmla="*/ 200 w 928"/>
                <a:gd name="T63" fmla="*/ 626 h 928"/>
                <a:gd name="T64" fmla="*/ 131 w 928"/>
                <a:gd name="T65" fmla="*/ 716 h 928"/>
                <a:gd name="T66" fmla="*/ 190 w 928"/>
                <a:gd name="T67" fmla="*/ 793 h 928"/>
                <a:gd name="T68" fmla="*/ 215 w 928"/>
                <a:gd name="T69" fmla="*/ 794 h 928"/>
                <a:gd name="T70" fmla="*/ 503 w 928"/>
                <a:gd name="T71" fmla="*/ 928 h 928"/>
                <a:gd name="T72" fmla="*/ 372 w 928"/>
                <a:gd name="T73" fmla="*/ 892 h 928"/>
                <a:gd name="T74" fmla="*/ 295 w 928"/>
                <a:gd name="T75" fmla="*/ 768 h 928"/>
                <a:gd name="T76" fmla="*/ 182 w 928"/>
                <a:gd name="T77" fmla="*/ 832 h 928"/>
                <a:gd name="T78" fmla="*/ 91 w 928"/>
                <a:gd name="T79" fmla="*/ 724 h 928"/>
                <a:gd name="T80" fmla="*/ 143 w 928"/>
                <a:gd name="T81" fmla="*/ 597 h 928"/>
                <a:gd name="T82" fmla="*/ 18 w 928"/>
                <a:gd name="T83" fmla="*/ 543 h 928"/>
                <a:gd name="T84" fmla="*/ 5 w 928"/>
                <a:gd name="T85" fmla="*/ 404 h 928"/>
                <a:gd name="T86" fmla="*/ 130 w 928"/>
                <a:gd name="T87" fmla="*/ 368 h 928"/>
                <a:gd name="T88" fmla="*/ 95 w 928"/>
                <a:gd name="T89" fmla="*/ 227 h 928"/>
                <a:gd name="T90" fmla="*/ 163 w 928"/>
                <a:gd name="T91" fmla="*/ 110 h 928"/>
                <a:gd name="T92" fmla="*/ 236 w 928"/>
                <a:gd name="T93" fmla="*/ 103 h 928"/>
                <a:gd name="T94" fmla="*/ 367 w 928"/>
                <a:gd name="T95" fmla="*/ 58 h 928"/>
                <a:gd name="T96" fmla="*/ 414 w 928"/>
                <a:gd name="T97" fmla="*/ 2 h 928"/>
                <a:gd name="T98" fmla="*/ 550 w 928"/>
                <a:gd name="T99" fmla="*/ 26 h 928"/>
                <a:gd name="T100" fmla="*/ 614 w 928"/>
                <a:gd name="T101" fmla="*/ 152 h 928"/>
                <a:gd name="T102" fmla="*/ 735 w 928"/>
                <a:gd name="T103" fmla="*/ 94 h 928"/>
                <a:gd name="T104" fmla="*/ 834 w 928"/>
                <a:gd name="T105" fmla="*/ 193 h 928"/>
                <a:gd name="T106" fmla="*/ 776 w 928"/>
                <a:gd name="T107" fmla="*/ 314 h 928"/>
                <a:gd name="T108" fmla="*/ 902 w 928"/>
                <a:gd name="T109" fmla="*/ 378 h 928"/>
                <a:gd name="T110" fmla="*/ 926 w 928"/>
                <a:gd name="T111" fmla="*/ 515 h 928"/>
                <a:gd name="T112" fmla="*/ 869 w 928"/>
                <a:gd name="T113" fmla="*/ 561 h 928"/>
                <a:gd name="T114" fmla="*/ 825 w 928"/>
                <a:gd name="T115" fmla="*/ 692 h 928"/>
                <a:gd name="T116" fmla="*/ 818 w 928"/>
                <a:gd name="T117" fmla="*/ 765 h 928"/>
                <a:gd name="T118" fmla="*/ 702 w 928"/>
                <a:gd name="T119" fmla="*/ 832 h 928"/>
                <a:gd name="T120" fmla="*/ 560 w 928"/>
                <a:gd name="T121" fmla="*/ 798 h 928"/>
                <a:gd name="T122" fmla="*/ 524 w 928"/>
                <a:gd name="T123" fmla="*/ 92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8" h="928">
                  <a:moveTo>
                    <a:pt x="293" y="725"/>
                  </a:moveTo>
                  <a:lnTo>
                    <a:pt x="298" y="726"/>
                  </a:lnTo>
                  <a:lnTo>
                    <a:pt x="303" y="728"/>
                  </a:lnTo>
                  <a:lnTo>
                    <a:pt x="324" y="739"/>
                  </a:lnTo>
                  <a:lnTo>
                    <a:pt x="346" y="749"/>
                  </a:lnTo>
                  <a:lnTo>
                    <a:pt x="367" y="758"/>
                  </a:lnTo>
                  <a:lnTo>
                    <a:pt x="390" y="764"/>
                  </a:lnTo>
                  <a:lnTo>
                    <a:pt x="396" y="767"/>
                  </a:lnTo>
                  <a:lnTo>
                    <a:pt x="402" y="771"/>
                  </a:lnTo>
                  <a:lnTo>
                    <a:pt x="405" y="777"/>
                  </a:lnTo>
                  <a:lnTo>
                    <a:pt x="406" y="783"/>
                  </a:lnTo>
                  <a:lnTo>
                    <a:pt x="406" y="870"/>
                  </a:lnTo>
                  <a:lnTo>
                    <a:pt x="406" y="873"/>
                  </a:lnTo>
                  <a:lnTo>
                    <a:pt x="408" y="878"/>
                  </a:lnTo>
                  <a:lnTo>
                    <a:pt x="409" y="881"/>
                  </a:lnTo>
                  <a:lnTo>
                    <a:pt x="411" y="883"/>
                  </a:lnTo>
                  <a:lnTo>
                    <a:pt x="414" y="886"/>
                  </a:lnTo>
                  <a:lnTo>
                    <a:pt x="418" y="888"/>
                  </a:lnTo>
                  <a:lnTo>
                    <a:pt x="421" y="889"/>
                  </a:lnTo>
                  <a:lnTo>
                    <a:pt x="425" y="889"/>
                  </a:lnTo>
                  <a:lnTo>
                    <a:pt x="503" y="889"/>
                  </a:lnTo>
                  <a:lnTo>
                    <a:pt x="506" y="889"/>
                  </a:lnTo>
                  <a:lnTo>
                    <a:pt x="510" y="888"/>
                  </a:lnTo>
                  <a:lnTo>
                    <a:pt x="513" y="886"/>
                  </a:lnTo>
                  <a:lnTo>
                    <a:pt x="516" y="883"/>
                  </a:lnTo>
                  <a:lnTo>
                    <a:pt x="519" y="881"/>
                  </a:lnTo>
                  <a:lnTo>
                    <a:pt x="520" y="878"/>
                  </a:lnTo>
                  <a:lnTo>
                    <a:pt x="522" y="873"/>
                  </a:lnTo>
                  <a:lnTo>
                    <a:pt x="522" y="870"/>
                  </a:lnTo>
                  <a:lnTo>
                    <a:pt x="522" y="783"/>
                  </a:lnTo>
                  <a:lnTo>
                    <a:pt x="523" y="777"/>
                  </a:lnTo>
                  <a:lnTo>
                    <a:pt x="526" y="771"/>
                  </a:lnTo>
                  <a:lnTo>
                    <a:pt x="530" y="767"/>
                  </a:lnTo>
                  <a:lnTo>
                    <a:pt x="536" y="764"/>
                  </a:lnTo>
                  <a:lnTo>
                    <a:pt x="559" y="758"/>
                  </a:lnTo>
                  <a:lnTo>
                    <a:pt x="582" y="749"/>
                  </a:lnTo>
                  <a:lnTo>
                    <a:pt x="604" y="739"/>
                  </a:lnTo>
                  <a:lnTo>
                    <a:pt x="624" y="728"/>
                  </a:lnTo>
                  <a:lnTo>
                    <a:pt x="631" y="725"/>
                  </a:lnTo>
                  <a:lnTo>
                    <a:pt x="637" y="725"/>
                  </a:lnTo>
                  <a:lnTo>
                    <a:pt x="642" y="726"/>
                  </a:lnTo>
                  <a:lnTo>
                    <a:pt x="648" y="731"/>
                  </a:lnTo>
                  <a:lnTo>
                    <a:pt x="709" y="793"/>
                  </a:lnTo>
                  <a:lnTo>
                    <a:pt x="712" y="794"/>
                  </a:lnTo>
                  <a:lnTo>
                    <a:pt x="716" y="796"/>
                  </a:lnTo>
                  <a:lnTo>
                    <a:pt x="719" y="797"/>
                  </a:lnTo>
                  <a:lnTo>
                    <a:pt x="723" y="797"/>
                  </a:lnTo>
                  <a:lnTo>
                    <a:pt x="726" y="797"/>
                  </a:lnTo>
                  <a:lnTo>
                    <a:pt x="730" y="796"/>
                  </a:lnTo>
                  <a:lnTo>
                    <a:pt x="733" y="794"/>
                  </a:lnTo>
                  <a:lnTo>
                    <a:pt x="736" y="793"/>
                  </a:lnTo>
                  <a:lnTo>
                    <a:pt x="791" y="738"/>
                  </a:lnTo>
                  <a:lnTo>
                    <a:pt x="794" y="735"/>
                  </a:lnTo>
                  <a:lnTo>
                    <a:pt x="795" y="731"/>
                  </a:lnTo>
                  <a:lnTo>
                    <a:pt x="797" y="728"/>
                  </a:lnTo>
                  <a:lnTo>
                    <a:pt x="797" y="724"/>
                  </a:lnTo>
                  <a:lnTo>
                    <a:pt x="797" y="721"/>
                  </a:lnTo>
                  <a:lnTo>
                    <a:pt x="795" y="716"/>
                  </a:lnTo>
                  <a:lnTo>
                    <a:pt x="794" y="713"/>
                  </a:lnTo>
                  <a:lnTo>
                    <a:pt x="791" y="711"/>
                  </a:lnTo>
                  <a:lnTo>
                    <a:pt x="730" y="649"/>
                  </a:lnTo>
                  <a:lnTo>
                    <a:pt x="726" y="643"/>
                  </a:lnTo>
                  <a:lnTo>
                    <a:pt x="725" y="637"/>
                  </a:lnTo>
                  <a:lnTo>
                    <a:pt x="725" y="631"/>
                  </a:lnTo>
                  <a:lnTo>
                    <a:pt x="727" y="626"/>
                  </a:lnTo>
                  <a:lnTo>
                    <a:pt x="739" y="604"/>
                  </a:lnTo>
                  <a:lnTo>
                    <a:pt x="749" y="582"/>
                  </a:lnTo>
                  <a:lnTo>
                    <a:pt x="758" y="561"/>
                  </a:lnTo>
                  <a:lnTo>
                    <a:pt x="763" y="538"/>
                  </a:lnTo>
                  <a:lnTo>
                    <a:pt x="766" y="531"/>
                  </a:lnTo>
                  <a:lnTo>
                    <a:pt x="771" y="526"/>
                  </a:lnTo>
                  <a:lnTo>
                    <a:pt x="776" y="523"/>
                  </a:lnTo>
                  <a:lnTo>
                    <a:pt x="782" y="522"/>
                  </a:lnTo>
                  <a:lnTo>
                    <a:pt x="869" y="522"/>
                  </a:lnTo>
                  <a:lnTo>
                    <a:pt x="873" y="522"/>
                  </a:lnTo>
                  <a:lnTo>
                    <a:pt x="876" y="520"/>
                  </a:lnTo>
                  <a:lnTo>
                    <a:pt x="880" y="519"/>
                  </a:lnTo>
                  <a:lnTo>
                    <a:pt x="883" y="516"/>
                  </a:lnTo>
                  <a:lnTo>
                    <a:pt x="886" y="513"/>
                  </a:lnTo>
                  <a:lnTo>
                    <a:pt x="887" y="510"/>
                  </a:lnTo>
                  <a:lnTo>
                    <a:pt x="887" y="507"/>
                  </a:lnTo>
                  <a:lnTo>
                    <a:pt x="889" y="503"/>
                  </a:lnTo>
                  <a:lnTo>
                    <a:pt x="889" y="425"/>
                  </a:lnTo>
                  <a:lnTo>
                    <a:pt x="887" y="423"/>
                  </a:lnTo>
                  <a:lnTo>
                    <a:pt x="887" y="418"/>
                  </a:lnTo>
                  <a:lnTo>
                    <a:pt x="884" y="415"/>
                  </a:lnTo>
                  <a:lnTo>
                    <a:pt x="883" y="412"/>
                  </a:lnTo>
                  <a:lnTo>
                    <a:pt x="880" y="410"/>
                  </a:lnTo>
                  <a:lnTo>
                    <a:pt x="877" y="408"/>
                  </a:lnTo>
                  <a:lnTo>
                    <a:pt x="873" y="407"/>
                  </a:lnTo>
                  <a:lnTo>
                    <a:pt x="869" y="407"/>
                  </a:lnTo>
                  <a:lnTo>
                    <a:pt x="782" y="407"/>
                  </a:lnTo>
                  <a:lnTo>
                    <a:pt x="776" y="405"/>
                  </a:lnTo>
                  <a:lnTo>
                    <a:pt x="771" y="402"/>
                  </a:lnTo>
                  <a:lnTo>
                    <a:pt x="766" y="398"/>
                  </a:lnTo>
                  <a:lnTo>
                    <a:pt x="763" y="392"/>
                  </a:lnTo>
                  <a:lnTo>
                    <a:pt x="758" y="369"/>
                  </a:lnTo>
                  <a:lnTo>
                    <a:pt x="749" y="346"/>
                  </a:lnTo>
                  <a:lnTo>
                    <a:pt x="739" y="325"/>
                  </a:lnTo>
                  <a:lnTo>
                    <a:pt x="727" y="303"/>
                  </a:lnTo>
                  <a:lnTo>
                    <a:pt x="725" y="297"/>
                  </a:lnTo>
                  <a:lnTo>
                    <a:pt x="725" y="291"/>
                  </a:lnTo>
                  <a:lnTo>
                    <a:pt x="726" y="286"/>
                  </a:lnTo>
                  <a:lnTo>
                    <a:pt x="730" y="280"/>
                  </a:lnTo>
                  <a:lnTo>
                    <a:pt x="791" y="218"/>
                  </a:lnTo>
                  <a:lnTo>
                    <a:pt x="794" y="215"/>
                  </a:lnTo>
                  <a:lnTo>
                    <a:pt x="795" y="212"/>
                  </a:lnTo>
                  <a:lnTo>
                    <a:pt x="797" y="209"/>
                  </a:lnTo>
                  <a:lnTo>
                    <a:pt x="797" y="205"/>
                  </a:lnTo>
                  <a:lnTo>
                    <a:pt x="797" y="201"/>
                  </a:lnTo>
                  <a:lnTo>
                    <a:pt x="795" y="198"/>
                  </a:lnTo>
                  <a:lnTo>
                    <a:pt x="794" y="193"/>
                  </a:lnTo>
                  <a:lnTo>
                    <a:pt x="791" y="191"/>
                  </a:lnTo>
                  <a:lnTo>
                    <a:pt x="736" y="136"/>
                  </a:lnTo>
                  <a:lnTo>
                    <a:pt x="733" y="134"/>
                  </a:lnTo>
                  <a:lnTo>
                    <a:pt x="730" y="133"/>
                  </a:lnTo>
                  <a:lnTo>
                    <a:pt x="726" y="132"/>
                  </a:lnTo>
                  <a:lnTo>
                    <a:pt x="723" y="132"/>
                  </a:lnTo>
                  <a:lnTo>
                    <a:pt x="719" y="132"/>
                  </a:lnTo>
                  <a:lnTo>
                    <a:pt x="716" y="133"/>
                  </a:lnTo>
                  <a:lnTo>
                    <a:pt x="712" y="134"/>
                  </a:lnTo>
                  <a:lnTo>
                    <a:pt x="709" y="136"/>
                  </a:lnTo>
                  <a:lnTo>
                    <a:pt x="648" y="198"/>
                  </a:lnTo>
                  <a:lnTo>
                    <a:pt x="642" y="202"/>
                  </a:lnTo>
                  <a:lnTo>
                    <a:pt x="637" y="204"/>
                  </a:lnTo>
                  <a:lnTo>
                    <a:pt x="630" y="204"/>
                  </a:lnTo>
                  <a:lnTo>
                    <a:pt x="624" y="201"/>
                  </a:lnTo>
                  <a:lnTo>
                    <a:pt x="604" y="189"/>
                  </a:lnTo>
                  <a:lnTo>
                    <a:pt x="582" y="179"/>
                  </a:lnTo>
                  <a:lnTo>
                    <a:pt x="559" y="170"/>
                  </a:lnTo>
                  <a:lnTo>
                    <a:pt x="536" y="165"/>
                  </a:lnTo>
                  <a:lnTo>
                    <a:pt x="530" y="162"/>
                  </a:lnTo>
                  <a:lnTo>
                    <a:pt x="526" y="157"/>
                  </a:lnTo>
                  <a:lnTo>
                    <a:pt x="523" y="152"/>
                  </a:lnTo>
                  <a:lnTo>
                    <a:pt x="522" y="146"/>
                  </a:lnTo>
                  <a:lnTo>
                    <a:pt x="522" y="58"/>
                  </a:lnTo>
                  <a:lnTo>
                    <a:pt x="522" y="55"/>
                  </a:lnTo>
                  <a:lnTo>
                    <a:pt x="520" y="51"/>
                  </a:lnTo>
                  <a:lnTo>
                    <a:pt x="519" y="48"/>
                  </a:lnTo>
                  <a:lnTo>
                    <a:pt x="516" y="45"/>
                  </a:lnTo>
                  <a:lnTo>
                    <a:pt x="513" y="42"/>
                  </a:lnTo>
                  <a:lnTo>
                    <a:pt x="510" y="41"/>
                  </a:lnTo>
                  <a:lnTo>
                    <a:pt x="506" y="39"/>
                  </a:lnTo>
                  <a:lnTo>
                    <a:pt x="503" y="39"/>
                  </a:lnTo>
                  <a:lnTo>
                    <a:pt x="425" y="39"/>
                  </a:lnTo>
                  <a:lnTo>
                    <a:pt x="421" y="39"/>
                  </a:lnTo>
                  <a:lnTo>
                    <a:pt x="418" y="41"/>
                  </a:lnTo>
                  <a:lnTo>
                    <a:pt x="414" y="42"/>
                  </a:lnTo>
                  <a:lnTo>
                    <a:pt x="411" y="45"/>
                  </a:lnTo>
                  <a:lnTo>
                    <a:pt x="409" y="48"/>
                  </a:lnTo>
                  <a:lnTo>
                    <a:pt x="408" y="51"/>
                  </a:lnTo>
                  <a:lnTo>
                    <a:pt x="406" y="55"/>
                  </a:lnTo>
                  <a:lnTo>
                    <a:pt x="406" y="58"/>
                  </a:lnTo>
                  <a:lnTo>
                    <a:pt x="406" y="146"/>
                  </a:lnTo>
                  <a:lnTo>
                    <a:pt x="405" y="152"/>
                  </a:lnTo>
                  <a:lnTo>
                    <a:pt x="402" y="157"/>
                  </a:lnTo>
                  <a:lnTo>
                    <a:pt x="396" y="162"/>
                  </a:lnTo>
                  <a:lnTo>
                    <a:pt x="390" y="165"/>
                  </a:lnTo>
                  <a:lnTo>
                    <a:pt x="367" y="170"/>
                  </a:lnTo>
                  <a:lnTo>
                    <a:pt x="346" y="179"/>
                  </a:lnTo>
                  <a:lnTo>
                    <a:pt x="324" y="189"/>
                  </a:lnTo>
                  <a:lnTo>
                    <a:pt x="303" y="201"/>
                  </a:lnTo>
                  <a:lnTo>
                    <a:pt x="297" y="204"/>
                  </a:lnTo>
                  <a:lnTo>
                    <a:pt x="291" y="204"/>
                  </a:lnTo>
                  <a:lnTo>
                    <a:pt x="284" y="202"/>
                  </a:lnTo>
                  <a:lnTo>
                    <a:pt x="280" y="198"/>
                  </a:lnTo>
                  <a:lnTo>
                    <a:pt x="218" y="137"/>
                  </a:lnTo>
                  <a:lnTo>
                    <a:pt x="215" y="134"/>
                  </a:lnTo>
                  <a:lnTo>
                    <a:pt x="212" y="133"/>
                  </a:lnTo>
                  <a:lnTo>
                    <a:pt x="208" y="132"/>
                  </a:lnTo>
                  <a:lnTo>
                    <a:pt x="205" y="132"/>
                  </a:lnTo>
                  <a:lnTo>
                    <a:pt x="200" y="132"/>
                  </a:lnTo>
                  <a:lnTo>
                    <a:pt x="196" y="133"/>
                  </a:lnTo>
                  <a:lnTo>
                    <a:pt x="193" y="134"/>
                  </a:lnTo>
                  <a:lnTo>
                    <a:pt x="190" y="137"/>
                  </a:lnTo>
                  <a:lnTo>
                    <a:pt x="136" y="191"/>
                  </a:lnTo>
                  <a:lnTo>
                    <a:pt x="133" y="195"/>
                  </a:lnTo>
                  <a:lnTo>
                    <a:pt x="131" y="198"/>
                  </a:lnTo>
                  <a:lnTo>
                    <a:pt x="131" y="201"/>
                  </a:lnTo>
                  <a:lnTo>
                    <a:pt x="130" y="205"/>
                  </a:lnTo>
                  <a:lnTo>
                    <a:pt x="131" y="208"/>
                  </a:lnTo>
                  <a:lnTo>
                    <a:pt x="131" y="212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98" y="280"/>
                  </a:lnTo>
                  <a:lnTo>
                    <a:pt x="200" y="286"/>
                  </a:lnTo>
                  <a:lnTo>
                    <a:pt x="203" y="291"/>
                  </a:lnTo>
                  <a:lnTo>
                    <a:pt x="202" y="297"/>
                  </a:lnTo>
                  <a:lnTo>
                    <a:pt x="200" y="304"/>
                  </a:lnTo>
                  <a:lnTo>
                    <a:pt x="189" y="325"/>
                  </a:lnTo>
                  <a:lnTo>
                    <a:pt x="179" y="346"/>
                  </a:lnTo>
                  <a:lnTo>
                    <a:pt x="170" y="369"/>
                  </a:lnTo>
                  <a:lnTo>
                    <a:pt x="163" y="392"/>
                  </a:lnTo>
                  <a:lnTo>
                    <a:pt x="162" y="398"/>
                  </a:lnTo>
                  <a:lnTo>
                    <a:pt x="157" y="402"/>
                  </a:lnTo>
                  <a:lnTo>
                    <a:pt x="151" y="405"/>
                  </a:lnTo>
                  <a:lnTo>
                    <a:pt x="144" y="407"/>
                  </a:lnTo>
                  <a:lnTo>
                    <a:pt x="58" y="407"/>
                  </a:lnTo>
                  <a:lnTo>
                    <a:pt x="54" y="407"/>
                  </a:lnTo>
                  <a:lnTo>
                    <a:pt x="51" y="408"/>
                  </a:lnTo>
                  <a:lnTo>
                    <a:pt x="48" y="410"/>
                  </a:lnTo>
                  <a:lnTo>
                    <a:pt x="45" y="412"/>
                  </a:lnTo>
                  <a:lnTo>
                    <a:pt x="42" y="415"/>
                  </a:lnTo>
                  <a:lnTo>
                    <a:pt x="41" y="418"/>
                  </a:lnTo>
                  <a:lnTo>
                    <a:pt x="39" y="423"/>
                  </a:lnTo>
                  <a:lnTo>
                    <a:pt x="39" y="425"/>
                  </a:lnTo>
                  <a:lnTo>
                    <a:pt x="39" y="503"/>
                  </a:lnTo>
                  <a:lnTo>
                    <a:pt x="39" y="507"/>
                  </a:lnTo>
                  <a:lnTo>
                    <a:pt x="41" y="510"/>
                  </a:lnTo>
                  <a:lnTo>
                    <a:pt x="42" y="513"/>
                  </a:lnTo>
                  <a:lnTo>
                    <a:pt x="45" y="516"/>
                  </a:lnTo>
                  <a:lnTo>
                    <a:pt x="48" y="519"/>
                  </a:lnTo>
                  <a:lnTo>
                    <a:pt x="51" y="520"/>
                  </a:lnTo>
                  <a:lnTo>
                    <a:pt x="54" y="522"/>
                  </a:lnTo>
                  <a:lnTo>
                    <a:pt x="58" y="522"/>
                  </a:lnTo>
                  <a:lnTo>
                    <a:pt x="144" y="522"/>
                  </a:lnTo>
                  <a:lnTo>
                    <a:pt x="151" y="523"/>
                  </a:lnTo>
                  <a:lnTo>
                    <a:pt x="157" y="526"/>
                  </a:lnTo>
                  <a:lnTo>
                    <a:pt x="162" y="531"/>
                  </a:lnTo>
                  <a:lnTo>
                    <a:pt x="163" y="538"/>
                  </a:lnTo>
                  <a:lnTo>
                    <a:pt x="170" y="561"/>
                  </a:lnTo>
                  <a:lnTo>
                    <a:pt x="179" y="582"/>
                  </a:lnTo>
                  <a:lnTo>
                    <a:pt x="189" y="604"/>
                  </a:lnTo>
                  <a:lnTo>
                    <a:pt x="200" y="626"/>
                  </a:lnTo>
                  <a:lnTo>
                    <a:pt x="202" y="631"/>
                  </a:lnTo>
                  <a:lnTo>
                    <a:pt x="203" y="637"/>
                  </a:lnTo>
                  <a:lnTo>
                    <a:pt x="200" y="643"/>
                  </a:lnTo>
                  <a:lnTo>
                    <a:pt x="198" y="649"/>
                  </a:lnTo>
                  <a:lnTo>
                    <a:pt x="136" y="711"/>
                  </a:lnTo>
                  <a:lnTo>
                    <a:pt x="134" y="713"/>
                  </a:lnTo>
                  <a:lnTo>
                    <a:pt x="131" y="716"/>
                  </a:lnTo>
                  <a:lnTo>
                    <a:pt x="131" y="721"/>
                  </a:lnTo>
                  <a:lnTo>
                    <a:pt x="130" y="724"/>
                  </a:lnTo>
                  <a:lnTo>
                    <a:pt x="131" y="728"/>
                  </a:lnTo>
                  <a:lnTo>
                    <a:pt x="131" y="731"/>
                  </a:lnTo>
                  <a:lnTo>
                    <a:pt x="134" y="735"/>
                  </a:lnTo>
                  <a:lnTo>
                    <a:pt x="136" y="738"/>
                  </a:lnTo>
                  <a:lnTo>
                    <a:pt x="190" y="793"/>
                  </a:lnTo>
                  <a:lnTo>
                    <a:pt x="193" y="794"/>
                  </a:lnTo>
                  <a:lnTo>
                    <a:pt x="196" y="796"/>
                  </a:lnTo>
                  <a:lnTo>
                    <a:pt x="200" y="797"/>
                  </a:lnTo>
                  <a:lnTo>
                    <a:pt x="205" y="797"/>
                  </a:lnTo>
                  <a:lnTo>
                    <a:pt x="208" y="797"/>
                  </a:lnTo>
                  <a:lnTo>
                    <a:pt x="212" y="796"/>
                  </a:lnTo>
                  <a:lnTo>
                    <a:pt x="215" y="794"/>
                  </a:lnTo>
                  <a:lnTo>
                    <a:pt x="218" y="793"/>
                  </a:lnTo>
                  <a:lnTo>
                    <a:pt x="280" y="731"/>
                  </a:lnTo>
                  <a:lnTo>
                    <a:pt x="282" y="728"/>
                  </a:lnTo>
                  <a:lnTo>
                    <a:pt x="285" y="726"/>
                  </a:lnTo>
                  <a:lnTo>
                    <a:pt x="290" y="725"/>
                  </a:lnTo>
                  <a:lnTo>
                    <a:pt x="293" y="725"/>
                  </a:lnTo>
                  <a:close/>
                  <a:moveTo>
                    <a:pt x="503" y="928"/>
                  </a:moveTo>
                  <a:lnTo>
                    <a:pt x="425" y="928"/>
                  </a:lnTo>
                  <a:lnTo>
                    <a:pt x="414" y="927"/>
                  </a:lnTo>
                  <a:lnTo>
                    <a:pt x="402" y="924"/>
                  </a:lnTo>
                  <a:lnTo>
                    <a:pt x="392" y="918"/>
                  </a:lnTo>
                  <a:lnTo>
                    <a:pt x="383" y="911"/>
                  </a:lnTo>
                  <a:lnTo>
                    <a:pt x="378" y="902"/>
                  </a:lnTo>
                  <a:lnTo>
                    <a:pt x="372" y="892"/>
                  </a:lnTo>
                  <a:lnTo>
                    <a:pt x="369" y="882"/>
                  </a:lnTo>
                  <a:lnTo>
                    <a:pt x="367" y="870"/>
                  </a:lnTo>
                  <a:lnTo>
                    <a:pt x="367" y="798"/>
                  </a:lnTo>
                  <a:lnTo>
                    <a:pt x="349" y="793"/>
                  </a:lnTo>
                  <a:lnTo>
                    <a:pt x="330" y="785"/>
                  </a:lnTo>
                  <a:lnTo>
                    <a:pt x="313" y="777"/>
                  </a:lnTo>
                  <a:lnTo>
                    <a:pt x="295" y="768"/>
                  </a:lnTo>
                  <a:lnTo>
                    <a:pt x="245" y="820"/>
                  </a:lnTo>
                  <a:lnTo>
                    <a:pt x="236" y="827"/>
                  </a:lnTo>
                  <a:lnTo>
                    <a:pt x="226" y="832"/>
                  </a:lnTo>
                  <a:lnTo>
                    <a:pt x="215" y="834"/>
                  </a:lnTo>
                  <a:lnTo>
                    <a:pt x="205" y="836"/>
                  </a:lnTo>
                  <a:lnTo>
                    <a:pt x="193" y="834"/>
                  </a:lnTo>
                  <a:lnTo>
                    <a:pt x="182" y="832"/>
                  </a:lnTo>
                  <a:lnTo>
                    <a:pt x="172" y="827"/>
                  </a:lnTo>
                  <a:lnTo>
                    <a:pt x="163" y="820"/>
                  </a:lnTo>
                  <a:lnTo>
                    <a:pt x="108" y="765"/>
                  </a:lnTo>
                  <a:lnTo>
                    <a:pt x="101" y="757"/>
                  </a:lnTo>
                  <a:lnTo>
                    <a:pt x="95" y="747"/>
                  </a:lnTo>
                  <a:lnTo>
                    <a:pt x="92" y="735"/>
                  </a:lnTo>
                  <a:lnTo>
                    <a:pt x="91" y="724"/>
                  </a:lnTo>
                  <a:lnTo>
                    <a:pt x="92" y="712"/>
                  </a:lnTo>
                  <a:lnTo>
                    <a:pt x="95" y="702"/>
                  </a:lnTo>
                  <a:lnTo>
                    <a:pt x="101" y="692"/>
                  </a:lnTo>
                  <a:lnTo>
                    <a:pt x="108" y="683"/>
                  </a:lnTo>
                  <a:lnTo>
                    <a:pt x="160" y="631"/>
                  </a:lnTo>
                  <a:lnTo>
                    <a:pt x="150" y="616"/>
                  </a:lnTo>
                  <a:lnTo>
                    <a:pt x="143" y="597"/>
                  </a:lnTo>
                  <a:lnTo>
                    <a:pt x="136" y="580"/>
                  </a:lnTo>
                  <a:lnTo>
                    <a:pt x="130" y="561"/>
                  </a:lnTo>
                  <a:lnTo>
                    <a:pt x="58" y="561"/>
                  </a:lnTo>
                  <a:lnTo>
                    <a:pt x="46" y="559"/>
                  </a:lnTo>
                  <a:lnTo>
                    <a:pt x="36" y="556"/>
                  </a:lnTo>
                  <a:lnTo>
                    <a:pt x="26" y="551"/>
                  </a:lnTo>
                  <a:lnTo>
                    <a:pt x="18" y="543"/>
                  </a:lnTo>
                  <a:lnTo>
                    <a:pt x="10" y="535"/>
                  </a:lnTo>
                  <a:lnTo>
                    <a:pt x="5" y="526"/>
                  </a:lnTo>
                  <a:lnTo>
                    <a:pt x="2" y="515"/>
                  </a:lnTo>
                  <a:lnTo>
                    <a:pt x="0" y="503"/>
                  </a:lnTo>
                  <a:lnTo>
                    <a:pt x="0" y="425"/>
                  </a:lnTo>
                  <a:lnTo>
                    <a:pt x="2" y="414"/>
                  </a:lnTo>
                  <a:lnTo>
                    <a:pt x="5" y="404"/>
                  </a:lnTo>
                  <a:lnTo>
                    <a:pt x="10" y="394"/>
                  </a:lnTo>
                  <a:lnTo>
                    <a:pt x="18" y="385"/>
                  </a:lnTo>
                  <a:lnTo>
                    <a:pt x="26" y="378"/>
                  </a:lnTo>
                  <a:lnTo>
                    <a:pt x="36" y="372"/>
                  </a:lnTo>
                  <a:lnTo>
                    <a:pt x="46" y="369"/>
                  </a:lnTo>
                  <a:lnTo>
                    <a:pt x="58" y="368"/>
                  </a:lnTo>
                  <a:lnTo>
                    <a:pt x="130" y="368"/>
                  </a:lnTo>
                  <a:lnTo>
                    <a:pt x="136" y="349"/>
                  </a:lnTo>
                  <a:lnTo>
                    <a:pt x="143" y="332"/>
                  </a:lnTo>
                  <a:lnTo>
                    <a:pt x="150" y="314"/>
                  </a:lnTo>
                  <a:lnTo>
                    <a:pt x="160" y="297"/>
                  </a:lnTo>
                  <a:lnTo>
                    <a:pt x="108" y="245"/>
                  </a:lnTo>
                  <a:lnTo>
                    <a:pt x="101" y="237"/>
                  </a:lnTo>
                  <a:lnTo>
                    <a:pt x="95" y="227"/>
                  </a:lnTo>
                  <a:lnTo>
                    <a:pt x="92" y="217"/>
                  </a:lnTo>
                  <a:lnTo>
                    <a:pt x="91" y="205"/>
                  </a:lnTo>
                  <a:lnTo>
                    <a:pt x="92" y="193"/>
                  </a:lnTo>
                  <a:lnTo>
                    <a:pt x="95" y="183"/>
                  </a:lnTo>
                  <a:lnTo>
                    <a:pt x="101" y="173"/>
                  </a:lnTo>
                  <a:lnTo>
                    <a:pt x="108" y="163"/>
                  </a:lnTo>
                  <a:lnTo>
                    <a:pt x="163" y="110"/>
                  </a:lnTo>
                  <a:lnTo>
                    <a:pt x="172" y="103"/>
                  </a:lnTo>
                  <a:lnTo>
                    <a:pt x="182" y="97"/>
                  </a:lnTo>
                  <a:lnTo>
                    <a:pt x="193" y="94"/>
                  </a:lnTo>
                  <a:lnTo>
                    <a:pt x="205" y="93"/>
                  </a:lnTo>
                  <a:lnTo>
                    <a:pt x="215" y="94"/>
                  </a:lnTo>
                  <a:lnTo>
                    <a:pt x="226" y="97"/>
                  </a:lnTo>
                  <a:lnTo>
                    <a:pt x="236" y="103"/>
                  </a:lnTo>
                  <a:lnTo>
                    <a:pt x="245" y="110"/>
                  </a:lnTo>
                  <a:lnTo>
                    <a:pt x="295" y="160"/>
                  </a:lnTo>
                  <a:lnTo>
                    <a:pt x="313" y="152"/>
                  </a:lnTo>
                  <a:lnTo>
                    <a:pt x="330" y="143"/>
                  </a:lnTo>
                  <a:lnTo>
                    <a:pt x="349" y="136"/>
                  </a:lnTo>
                  <a:lnTo>
                    <a:pt x="367" y="130"/>
                  </a:lnTo>
                  <a:lnTo>
                    <a:pt x="367" y="58"/>
                  </a:lnTo>
                  <a:lnTo>
                    <a:pt x="369" y="47"/>
                  </a:lnTo>
                  <a:lnTo>
                    <a:pt x="372" y="36"/>
                  </a:lnTo>
                  <a:lnTo>
                    <a:pt x="378" y="26"/>
                  </a:lnTo>
                  <a:lnTo>
                    <a:pt x="383" y="18"/>
                  </a:lnTo>
                  <a:lnTo>
                    <a:pt x="392" y="11"/>
                  </a:lnTo>
                  <a:lnTo>
                    <a:pt x="402" y="5"/>
                  </a:lnTo>
                  <a:lnTo>
                    <a:pt x="414" y="2"/>
                  </a:lnTo>
                  <a:lnTo>
                    <a:pt x="425" y="0"/>
                  </a:lnTo>
                  <a:lnTo>
                    <a:pt x="503" y="0"/>
                  </a:lnTo>
                  <a:lnTo>
                    <a:pt x="514" y="2"/>
                  </a:lnTo>
                  <a:lnTo>
                    <a:pt x="524" y="5"/>
                  </a:lnTo>
                  <a:lnTo>
                    <a:pt x="534" y="11"/>
                  </a:lnTo>
                  <a:lnTo>
                    <a:pt x="543" y="18"/>
                  </a:lnTo>
                  <a:lnTo>
                    <a:pt x="550" y="26"/>
                  </a:lnTo>
                  <a:lnTo>
                    <a:pt x="556" y="36"/>
                  </a:lnTo>
                  <a:lnTo>
                    <a:pt x="559" y="47"/>
                  </a:lnTo>
                  <a:lnTo>
                    <a:pt x="560" y="58"/>
                  </a:lnTo>
                  <a:lnTo>
                    <a:pt x="560" y="130"/>
                  </a:lnTo>
                  <a:lnTo>
                    <a:pt x="579" y="137"/>
                  </a:lnTo>
                  <a:lnTo>
                    <a:pt x="596" y="143"/>
                  </a:lnTo>
                  <a:lnTo>
                    <a:pt x="614" y="152"/>
                  </a:lnTo>
                  <a:lnTo>
                    <a:pt x="631" y="160"/>
                  </a:lnTo>
                  <a:lnTo>
                    <a:pt x="681" y="110"/>
                  </a:lnTo>
                  <a:lnTo>
                    <a:pt x="691" y="103"/>
                  </a:lnTo>
                  <a:lnTo>
                    <a:pt x="702" y="97"/>
                  </a:lnTo>
                  <a:lnTo>
                    <a:pt x="712" y="94"/>
                  </a:lnTo>
                  <a:lnTo>
                    <a:pt x="723" y="93"/>
                  </a:lnTo>
                  <a:lnTo>
                    <a:pt x="735" y="94"/>
                  </a:lnTo>
                  <a:lnTo>
                    <a:pt x="745" y="97"/>
                  </a:lnTo>
                  <a:lnTo>
                    <a:pt x="755" y="103"/>
                  </a:lnTo>
                  <a:lnTo>
                    <a:pt x="763" y="110"/>
                  </a:lnTo>
                  <a:lnTo>
                    <a:pt x="818" y="163"/>
                  </a:lnTo>
                  <a:lnTo>
                    <a:pt x="825" y="173"/>
                  </a:lnTo>
                  <a:lnTo>
                    <a:pt x="831" y="182"/>
                  </a:lnTo>
                  <a:lnTo>
                    <a:pt x="834" y="193"/>
                  </a:lnTo>
                  <a:lnTo>
                    <a:pt x="835" y="205"/>
                  </a:lnTo>
                  <a:lnTo>
                    <a:pt x="834" y="217"/>
                  </a:lnTo>
                  <a:lnTo>
                    <a:pt x="831" y="227"/>
                  </a:lnTo>
                  <a:lnTo>
                    <a:pt x="825" y="237"/>
                  </a:lnTo>
                  <a:lnTo>
                    <a:pt x="818" y="245"/>
                  </a:lnTo>
                  <a:lnTo>
                    <a:pt x="768" y="297"/>
                  </a:lnTo>
                  <a:lnTo>
                    <a:pt x="776" y="314"/>
                  </a:lnTo>
                  <a:lnTo>
                    <a:pt x="785" y="332"/>
                  </a:lnTo>
                  <a:lnTo>
                    <a:pt x="791" y="349"/>
                  </a:lnTo>
                  <a:lnTo>
                    <a:pt x="797" y="368"/>
                  </a:lnTo>
                  <a:lnTo>
                    <a:pt x="869" y="368"/>
                  </a:lnTo>
                  <a:lnTo>
                    <a:pt x="880" y="369"/>
                  </a:lnTo>
                  <a:lnTo>
                    <a:pt x="892" y="372"/>
                  </a:lnTo>
                  <a:lnTo>
                    <a:pt x="902" y="378"/>
                  </a:lnTo>
                  <a:lnTo>
                    <a:pt x="910" y="385"/>
                  </a:lnTo>
                  <a:lnTo>
                    <a:pt x="918" y="394"/>
                  </a:lnTo>
                  <a:lnTo>
                    <a:pt x="922" y="404"/>
                  </a:lnTo>
                  <a:lnTo>
                    <a:pt x="926" y="414"/>
                  </a:lnTo>
                  <a:lnTo>
                    <a:pt x="928" y="425"/>
                  </a:lnTo>
                  <a:lnTo>
                    <a:pt x="928" y="503"/>
                  </a:lnTo>
                  <a:lnTo>
                    <a:pt x="926" y="515"/>
                  </a:lnTo>
                  <a:lnTo>
                    <a:pt x="923" y="525"/>
                  </a:lnTo>
                  <a:lnTo>
                    <a:pt x="918" y="535"/>
                  </a:lnTo>
                  <a:lnTo>
                    <a:pt x="910" y="543"/>
                  </a:lnTo>
                  <a:lnTo>
                    <a:pt x="902" y="551"/>
                  </a:lnTo>
                  <a:lnTo>
                    <a:pt x="892" y="556"/>
                  </a:lnTo>
                  <a:lnTo>
                    <a:pt x="880" y="559"/>
                  </a:lnTo>
                  <a:lnTo>
                    <a:pt x="869" y="561"/>
                  </a:lnTo>
                  <a:lnTo>
                    <a:pt x="797" y="561"/>
                  </a:lnTo>
                  <a:lnTo>
                    <a:pt x="791" y="580"/>
                  </a:lnTo>
                  <a:lnTo>
                    <a:pt x="785" y="597"/>
                  </a:lnTo>
                  <a:lnTo>
                    <a:pt x="776" y="616"/>
                  </a:lnTo>
                  <a:lnTo>
                    <a:pt x="768" y="631"/>
                  </a:lnTo>
                  <a:lnTo>
                    <a:pt x="818" y="683"/>
                  </a:lnTo>
                  <a:lnTo>
                    <a:pt x="825" y="692"/>
                  </a:lnTo>
                  <a:lnTo>
                    <a:pt x="831" y="702"/>
                  </a:lnTo>
                  <a:lnTo>
                    <a:pt x="834" y="713"/>
                  </a:lnTo>
                  <a:lnTo>
                    <a:pt x="835" y="724"/>
                  </a:lnTo>
                  <a:lnTo>
                    <a:pt x="834" y="735"/>
                  </a:lnTo>
                  <a:lnTo>
                    <a:pt x="831" y="745"/>
                  </a:lnTo>
                  <a:lnTo>
                    <a:pt x="825" y="755"/>
                  </a:lnTo>
                  <a:lnTo>
                    <a:pt x="818" y="765"/>
                  </a:lnTo>
                  <a:lnTo>
                    <a:pt x="763" y="820"/>
                  </a:lnTo>
                  <a:lnTo>
                    <a:pt x="755" y="827"/>
                  </a:lnTo>
                  <a:lnTo>
                    <a:pt x="745" y="832"/>
                  </a:lnTo>
                  <a:lnTo>
                    <a:pt x="735" y="834"/>
                  </a:lnTo>
                  <a:lnTo>
                    <a:pt x="723" y="836"/>
                  </a:lnTo>
                  <a:lnTo>
                    <a:pt x="712" y="834"/>
                  </a:lnTo>
                  <a:lnTo>
                    <a:pt x="702" y="832"/>
                  </a:lnTo>
                  <a:lnTo>
                    <a:pt x="691" y="827"/>
                  </a:lnTo>
                  <a:lnTo>
                    <a:pt x="681" y="820"/>
                  </a:lnTo>
                  <a:lnTo>
                    <a:pt x="631" y="768"/>
                  </a:lnTo>
                  <a:lnTo>
                    <a:pt x="614" y="777"/>
                  </a:lnTo>
                  <a:lnTo>
                    <a:pt x="596" y="785"/>
                  </a:lnTo>
                  <a:lnTo>
                    <a:pt x="579" y="793"/>
                  </a:lnTo>
                  <a:lnTo>
                    <a:pt x="560" y="798"/>
                  </a:lnTo>
                  <a:lnTo>
                    <a:pt x="560" y="870"/>
                  </a:lnTo>
                  <a:lnTo>
                    <a:pt x="559" y="882"/>
                  </a:lnTo>
                  <a:lnTo>
                    <a:pt x="556" y="892"/>
                  </a:lnTo>
                  <a:lnTo>
                    <a:pt x="550" y="902"/>
                  </a:lnTo>
                  <a:lnTo>
                    <a:pt x="543" y="911"/>
                  </a:lnTo>
                  <a:lnTo>
                    <a:pt x="534" y="918"/>
                  </a:lnTo>
                  <a:lnTo>
                    <a:pt x="524" y="924"/>
                  </a:lnTo>
                  <a:lnTo>
                    <a:pt x="514" y="927"/>
                  </a:lnTo>
                  <a:lnTo>
                    <a:pt x="503" y="9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6" name="Freeform 468">
              <a:extLst>
                <a:ext uri="{FF2B5EF4-FFF2-40B4-BE49-F238E27FC236}">
                  <a16:creationId xmlns:a16="http://schemas.microsoft.com/office/drawing/2014/main" id="{736DDFAA-A544-4EBB-A93A-258F521101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870" y="3894917"/>
              <a:ext cx="187823" cy="186367"/>
            </a:xfrm>
            <a:custGeom>
              <a:avLst/>
              <a:gdLst>
                <a:gd name="T0" fmla="*/ 161 w 386"/>
                <a:gd name="T1" fmla="*/ 42 h 386"/>
                <a:gd name="T2" fmla="*/ 119 w 386"/>
                <a:gd name="T3" fmla="*/ 58 h 386"/>
                <a:gd name="T4" fmla="*/ 83 w 386"/>
                <a:gd name="T5" fmla="*/ 84 h 386"/>
                <a:gd name="T6" fmla="*/ 56 w 386"/>
                <a:gd name="T7" fmla="*/ 120 h 386"/>
                <a:gd name="T8" fmla="*/ 42 w 386"/>
                <a:gd name="T9" fmla="*/ 162 h 386"/>
                <a:gd name="T10" fmla="*/ 39 w 386"/>
                <a:gd name="T11" fmla="*/ 209 h 386"/>
                <a:gd name="T12" fmla="*/ 50 w 386"/>
                <a:gd name="T13" fmla="*/ 254 h 386"/>
                <a:gd name="T14" fmla="*/ 73 w 386"/>
                <a:gd name="T15" fmla="*/ 291 h 386"/>
                <a:gd name="T16" fmla="*/ 107 w 386"/>
                <a:gd name="T17" fmla="*/ 321 h 386"/>
                <a:gd name="T18" fmla="*/ 147 w 386"/>
                <a:gd name="T19" fmla="*/ 342 h 386"/>
                <a:gd name="T20" fmla="*/ 193 w 386"/>
                <a:gd name="T21" fmla="*/ 347 h 386"/>
                <a:gd name="T22" fmla="*/ 239 w 386"/>
                <a:gd name="T23" fmla="*/ 342 h 386"/>
                <a:gd name="T24" fmla="*/ 279 w 386"/>
                <a:gd name="T25" fmla="*/ 321 h 386"/>
                <a:gd name="T26" fmla="*/ 311 w 386"/>
                <a:gd name="T27" fmla="*/ 291 h 386"/>
                <a:gd name="T28" fmla="*/ 335 w 386"/>
                <a:gd name="T29" fmla="*/ 254 h 386"/>
                <a:gd name="T30" fmla="*/ 346 w 386"/>
                <a:gd name="T31" fmla="*/ 209 h 386"/>
                <a:gd name="T32" fmla="*/ 344 w 386"/>
                <a:gd name="T33" fmla="*/ 162 h 386"/>
                <a:gd name="T34" fmla="*/ 328 w 386"/>
                <a:gd name="T35" fmla="*/ 120 h 386"/>
                <a:gd name="T36" fmla="*/ 302 w 386"/>
                <a:gd name="T37" fmla="*/ 84 h 386"/>
                <a:gd name="T38" fmla="*/ 266 w 386"/>
                <a:gd name="T39" fmla="*/ 58 h 386"/>
                <a:gd name="T40" fmla="*/ 223 w 386"/>
                <a:gd name="T41" fmla="*/ 42 h 386"/>
                <a:gd name="T42" fmla="*/ 193 w 386"/>
                <a:gd name="T43" fmla="*/ 386 h 386"/>
                <a:gd name="T44" fmla="*/ 135 w 386"/>
                <a:gd name="T45" fmla="*/ 378 h 386"/>
                <a:gd name="T46" fmla="*/ 85 w 386"/>
                <a:gd name="T47" fmla="*/ 353 h 386"/>
                <a:gd name="T48" fmla="*/ 43 w 386"/>
                <a:gd name="T49" fmla="*/ 316 h 386"/>
                <a:gd name="T50" fmla="*/ 14 w 386"/>
                <a:gd name="T51" fmla="*/ 268 h 386"/>
                <a:gd name="T52" fmla="*/ 0 w 386"/>
                <a:gd name="T53" fmla="*/ 213 h 386"/>
                <a:gd name="T54" fmla="*/ 3 w 386"/>
                <a:gd name="T55" fmla="*/ 154 h 386"/>
                <a:gd name="T56" fmla="*/ 23 w 386"/>
                <a:gd name="T57" fmla="*/ 101 h 386"/>
                <a:gd name="T58" fmla="*/ 56 w 386"/>
                <a:gd name="T59" fmla="*/ 56 h 386"/>
                <a:gd name="T60" fmla="*/ 101 w 386"/>
                <a:gd name="T61" fmla="*/ 23 h 386"/>
                <a:gd name="T62" fmla="*/ 154 w 386"/>
                <a:gd name="T63" fmla="*/ 5 h 386"/>
                <a:gd name="T64" fmla="*/ 212 w 386"/>
                <a:gd name="T65" fmla="*/ 2 h 386"/>
                <a:gd name="T66" fmla="*/ 268 w 386"/>
                <a:gd name="T67" fmla="*/ 16 h 386"/>
                <a:gd name="T68" fmla="*/ 315 w 386"/>
                <a:gd name="T69" fmla="*/ 45 h 386"/>
                <a:gd name="T70" fmla="*/ 353 w 386"/>
                <a:gd name="T71" fmla="*/ 85 h 386"/>
                <a:gd name="T72" fmla="*/ 377 w 386"/>
                <a:gd name="T73" fmla="*/ 136 h 386"/>
                <a:gd name="T74" fmla="*/ 386 w 386"/>
                <a:gd name="T75" fmla="*/ 193 h 386"/>
                <a:gd name="T76" fmla="*/ 377 w 386"/>
                <a:gd name="T77" fmla="*/ 251 h 386"/>
                <a:gd name="T78" fmla="*/ 353 w 386"/>
                <a:gd name="T79" fmla="*/ 301 h 386"/>
                <a:gd name="T80" fmla="*/ 315 w 386"/>
                <a:gd name="T81" fmla="*/ 343 h 386"/>
                <a:gd name="T82" fmla="*/ 268 w 386"/>
                <a:gd name="T83" fmla="*/ 372 h 386"/>
                <a:gd name="T84" fmla="*/ 212 w 386"/>
                <a:gd name="T85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386">
                  <a:moveTo>
                    <a:pt x="193" y="39"/>
                  </a:moveTo>
                  <a:lnTo>
                    <a:pt x="177" y="39"/>
                  </a:lnTo>
                  <a:lnTo>
                    <a:pt x="161" y="42"/>
                  </a:lnTo>
                  <a:lnTo>
                    <a:pt x="147" y="46"/>
                  </a:lnTo>
                  <a:lnTo>
                    <a:pt x="132" y="51"/>
                  </a:lnTo>
                  <a:lnTo>
                    <a:pt x="119" y="58"/>
                  </a:lnTo>
                  <a:lnTo>
                    <a:pt x="107" y="65"/>
                  </a:lnTo>
                  <a:lnTo>
                    <a:pt x="95" y="74"/>
                  </a:lnTo>
                  <a:lnTo>
                    <a:pt x="83" y="84"/>
                  </a:lnTo>
                  <a:lnTo>
                    <a:pt x="73" y="95"/>
                  </a:lnTo>
                  <a:lnTo>
                    <a:pt x="65" y="107"/>
                  </a:lnTo>
                  <a:lnTo>
                    <a:pt x="56" y="120"/>
                  </a:lnTo>
                  <a:lnTo>
                    <a:pt x="50" y="133"/>
                  </a:lnTo>
                  <a:lnTo>
                    <a:pt x="45" y="147"/>
                  </a:lnTo>
                  <a:lnTo>
                    <a:pt x="42" y="162"/>
                  </a:lnTo>
                  <a:lnTo>
                    <a:pt x="39" y="177"/>
                  </a:lnTo>
                  <a:lnTo>
                    <a:pt x="37" y="193"/>
                  </a:lnTo>
                  <a:lnTo>
                    <a:pt x="39" y="209"/>
                  </a:lnTo>
                  <a:lnTo>
                    <a:pt x="42" y="225"/>
                  </a:lnTo>
                  <a:lnTo>
                    <a:pt x="45" y="239"/>
                  </a:lnTo>
                  <a:lnTo>
                    <a:pt x="50" y="254"/>
                  </a:lnTo>
                  <a:lnTo>
                    <a:pt x="56" y="267"/>
                  </a:lnTo>
                  <a:lnTo>
                    <a:pt x="65" y="280"/>
                  </a:lnTo>
                  <a:lnTo>
                    <a:pt x="73" y="291"/>
                  </a:lnTo>
                  <a:lnTo>
                    <a:pt x="83" y="303"/>
                  </a:lnTo>
                  <a:lnTo>
                    <a:pt x="95" y="313"/>
                  </a:lnTo>
                  <a:lnTo>
                    <a:pt x="107" y="321"/>
                  </a:lnTo>
                  <a:lnTo>
                    <a:pt x="119" y="329"/>
                  </a:lnTo>
                  <a:lnTo>
                    <a:pt x="132" y="336"/>
                  </a:lnTo>
                  <a:lnTo>
                    <a:pt x="147" y="342"/>
                  </a:lnTo>
                  <a:lnTo>
                    <a:pt x="161" y="345"/>
                  </a:lnTo>
                  <a:lnTo>
                    <a:pt x="177" y="347"/>
                  </a:lnTo>
                  <a:lnTo>
                    <a:pt x="193" y="347"/>
                  </a:lnTo>
                  <a:lnTo>
                    <a:pt x="209" y="347"/>
                  </a:lnTo>
                  <a:lnTo>
                    <a:pt x="223" y="345"/>
                  </a:lnTo>
                  <a:lnTo>
                    <a:pt x="239" y="342"/>
                  </a:lnTo>
                  <a:lnTo>
                    <a:pt x="252" y="336"/>
                  </a:lnTo>
                  <a:lnTo>
                    <a:pt x="266" y="329"/>
                  </a:lnTo>
                  <a:lnTo>
                    <a:pt x="279" y="321"/>
                  </a:lnTo>
                  <a:lnTo>
                    <a:pt x="291" y="313"/>
                  </a:lnTo>
                  <a:lnTo>
                    <a:pt x="302" y="303"/>
                  </a:lnTo>
                  <a:lnTo>
                    <a:pt x="311" y="291"/>
                  </a:lnTo>
                  <a:lnTo>
                    <a:pt x="321" y="280"/>
                  </a:lnTo>
                  <a:lnTo>
                    <a:pt x="328" y="267"/>
                  </a:lnTo>
                  <a:lnTo>
                    <a:pt x="335" y="254"/>
                  </a:lnTo>
                  <a:lnTo>
                    <a:pt x="340" y="239"/>
                  </a:lnTo>
                  <a:lnTo>
                    <a:pt x="344" y="225"/>
                  </a:lnTo>
                  <a:lnTo>
                    <a:pt x="346" y="209"/>
                  </a:lnTo>
                  <a:lnTo>
                    <a:pt x="347" y="193"/>
                  </a:lnTo>
                  <a:lnTo>
                    <a:pt x="346" y="177"/>
                  </a:lnTo>
                  <a:lnTo>
                    <a:pt x="344" y="162"/>
                  </a:lnTo>
                  <a:lnTo>
                    <a:pt x="340" y="147"/>
                  </a:lnTo>
                  <a:lnTo>
                    <a:pt x="335" y="133"/>
                  </a:lnTo>
                  <a:lnTo>
                    <a:pt x="328" y="120"/>
                  </a:lnTo>
                  <a:lnTo>
                    <a:pt x="321" y="107"/>
                  </a:lnTo>
                  <a:lnTo>
                    <a:pt x="311" y="95"/>
                  </a:lnTo>
                  <a:lnTo>
                    <a:pt x="302" y="84"/>
                  </a:lnTo>
                  <a:lnTo>
                    <a:pt x="291" y="74"/>
                  </a:lnTo>
                  <a:lnTo>
                    <a:pt x="279" y="65"/>
                  </a:lnTo>
                  <a:lnTo>
                    <a:pt x="266" y="58"/>
                  </a:lnTo>
                  <a:lnTo>
                    <a:pt x="252" y="51"/>
                  </a:lnTo>
                  <a:lnTo>
                    <a:pt x="239" y="46"/>
                  </a:lnTo>
                  <a:lnTo>
                    <a:pt x="223" y="42"/>
                  </a:lnTo>
                  <a:lnTo>
                    <a:pt x="209" y="39"/>
                  </a:lnTo>
                  <a:lnTo>
                    <a:pt x="193" y="39"/>
                  </a:lnTo>
                  <a:close/>
                  <a:moveTo>
                    <a:pt x="193" y="386"/>
                  </a:moveTo>
                  <a:lnTo>
                    <a:pt x="173" y="385"/>
                  </a:lnTo>
                  <a:lnTo>
                    <a:pt x="154" y="382"/>
                  </a:lnTo>
                  <a:lnTo>
                    <a:pt x="135" y="378"/>
                  </a:lnTo>
                  <a:lnTo>
                    <a:pt x="118" y="372"/>
                  </a:lnTo>
                  <a:lnTo>
                    <a:pt x="101" y="363"/>
                  </a:lnTo>
                  <a:lnTo>
                    <a:pt x="85" y="353"/>
                  </a:lnTo>
                  <a:lnTo>
                    <a:pt x="69" y="343"/>
                  </a:lnTo>
                  <a:lnTo>
                    <a:pt x="56" y="330"/>
                  </a:lnTo>
                  <a:lnTo>
                    <a:pt x="43" y="316"/>
                  </a:lnTo>
                  <a:lnTo>
                    <a:pt x="33" y="301"/>
                  </a:lnTo>
                  <a:lnTo>
                    <a:pt x="23" y="285"/>
                  </a:lnTo>
                  <a:lnTo>
                    <a:pt x="14" y="268"/>
                  </a:lnTo>
                  <a:lnTo>
                    <a:pt x="9" y="251"/>
                  </a:lnTo>
                  <a:lnTo>
                    <a:pt x="3" y="232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173"/>
                  </a:lnTo>
                  <a:lnTo>
                    <a:pt x="3" y="154"/>
                  </a:lnTo>
                  <a:lnTo>
                    <a:pt x="9" y="136"/>
                  </a:lnTo>
                  <a:lnTo>
                    <a:pt x="14" y="118"/>
                  </a:lnTo>
                  <a:lnTo>
                    <a:pt x="23" y="101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6" y="56"/>
                  </a:lnTo>
                  <a:lnTo>
                    <a:pt x="69" y="45"/>
                  </a:lnTo>
                  <a:lnTo>
                    <a:pt x="85" y="33"/>
                  </a:lnTo>
                  <a:lnTo>
                    <a:pt x="101" y="23"/>
                  </a:lnTo>
                  <a:lnTo>
                    <a:pt x="118" y="16"/>
                  </a:lnTo>
                  <a:lnTo>
                    <a:pt x="135" y="9"/>
                  </a:lnTo>
                  <a:lnTo>
                    <a:pt x="154" y="5"/>
                  </a:lnTo>
                  <a:lnTo>
                    <a:pt x="173" y="2"/>
                  </a:lnTo>
                  <a:lnTo>
                    <a:pt x="193" y="0"/>
                  </a:lnTo>
                  <a:lnTo>
                    <a:pt x="212" y="2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68" y="16"/>
                  </a:lnTo>
                  <a:lnTo>
                    <a:pt x="285" y="23"/>
                  </a:lnTo>
                  <a:lnTo>
                    <a:pt x="301" y="33"/>
                  </a:lnTo>
                  <a:lnTo>
                    <a:pt x="315" y="45"/>
                  </a:lnTo>
                  <a:lnTo>
                    <a:pt x="330" y="56"/>
                  </a:lnTo>
                  <a:lnTo>
                    <a:pt x="341" y="71"/>
                  </a:lnTo>
                  <a:lnTo>
                    <a:pt x="353" y="85"/>
                  </a:lnTo>
                  <a:lnTo>
                    <a:pt x="363" y="101"/>
                  </a:lnTo>
                  <a:lnTo>
                    <a:pt x="370" y="118"/>
                  </a:lnTo>
                  <a:lnTo>
                    <a:pt x="377" y="136"/>
                  </a:lnTo>
                  <a:lnTo>
                    <a:pt x="382" y="154"/>
                  </a:lnTo>
                  <a:lnTo>
                    <a:pt x="384" y="173"/>
                  </a:lnTo>
                  <a:lnTo>
                    <a:pt x="386" y="193"/>
                  </a:lnTo>
                  <a:lnTo>
                    <a:pt x="384" y="213"/>
                  </a:lnTo>
                  <a:lnTo>
                    <a:pt x="382" y="232"/>
                  </a:lnTo>
                  <a:lnTo>
                    <a:pt x="377" y="251"/>
                  </a:lnTo>
                  <a:lnTo>
                    <a:pt x="370" y="268"/>
                  </a:lnTo>
                  <a:lnTo>
                    <a:pt x="363" y="285"/>
                  </a:lnTo>
                  <a:lnTo>
                    <a:pt x="353" y="301"/>
                  </a:lnTo>
                  <a:lnTo>
                    <a:pt x="341" y="316"/>
                  </a:lnTo>
                  <a:lnTo>
                    <a:pt x="330" y="330"/>
                  </a:lnTo>
                  <a:lnTo>
                    <a:pt x="315" y="343"/>
                  </a:lnTo>
                  <a:lnTo>
                    <a:pt x="301" y="353"/>
                  </a:lnTo>
                  <a:lnTo>
                    <a:pt x="285" y="363"/>
                  </a:lnTo>
                  <a:lnTo>
                    <a:pt x="268" y="372"/>
                  </a:lnTo>
                  <a:lnTo>
                    <a:pt x="251" y="378"/>
                  </a:lnTo>
                  <a:lnTo>
                    <a:pt x="232" y="382"/>
                  </a:lnTo>
                  <a:lnTo>
                    <a:pt x="212" y="385"/>
                  </a:lnTo>
                  <a:lnTo>
                    <a:pt x="193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1" name="Group 75">
            <a:extLst>
              <a:ext uri="{FF2B5EF4-FFF2-40B4-BE49-F238E27FC236}">
                <a16:creationId xmlns:a16="http://schemas.microsoft.com/office/drawing/2014/main" id="{5879E2DB-97CF-4AA6-A275-85EDCA218C86}"/>
              </a:ext>
            </a:extLst>
          </p:cNvPr>
          <p:cNvGrpSpPr/>
          <p:nvPr/>
        </p:nvGrpSpPr>
        <p:grpSpPr>
          <a:xfrm>
            <a:off x="2014353" y="2490651"/>
            <a:ext cx="312151" cy="313873"/>
            <a:chOff x="5009830" y="3762422"/>
            <a:chExt cx="449901" cy="451357"/>
          </a:xfrm>
          <a:solidFill>
            <a:schemeClr val="bg1"/>
          </a:solidFill>
        </p:grpSpPr>
        <p:sp>
          <p:nvSpPr>
            <p:cNvPr id="33" name="Freeform 467">
              <a:extLst>
                <a:ext uri="{FF2B5EF4-FFF2-40B4-BE49-F238E27FC236}">
                  <a16:creationId xmlns:a16="http://schemas.microsoft.com/office/drawing/2014/main" id="{1B5846F3-127D-45DB-A604-6368E038E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830" y="3762422"/>
              <a:ext cx="449901" cy="451357"/>
            </a:xfrm>
            <a:custGeom>
              <a:avLst/>
              <a:gdLst>
                <a:gd name="T0" fmla="*/ 390 w 928"/>
                <a:gd name="T1" fmla="*/ 764 h 928"/>
                <a:gd name="T2" fmla="*/ 408 w 928"/>
                <a:gd name="T3" fmla="*/ 878 h 928"/>
                <a:gd name="T4" fmla="*/ 503 w 928"/>
                <a:gd name="T5" fmla="*/ 889 h 928"/>
                <a:gd name="T6" fmla="*/ 522 w 928"/>
                <a:gd name="T7" fmla="*/ 873 h 928"/>
                <a:gd name="T8" fmla="*/ 559 w 928"/>
                <a:gd name="T9" fmla="*/ 758 h 928"/>
                <a:gd name="T10" fmla="*/ 648 w 928"/>
                <a:gd name="T11" fmla="*/ 731 h 928"/>
                <a:gd name="T12" fmla="*/ 730 w 928"/>
                <a:gd name="T13" fmla="*/ 796 h 928"/>
                <a:gd name="T14" fmla="*/ 797 w 928"/>
                <a:gd name="T15" fmla="*/ 724 h 928"/>
                <a:gd name="T16" fmla="*/ 725 w 928"/>
                <a:gd name="T17" fmla="*/ 637 h 928"/>
                <a:gd name="T18" fmla="*/ 766 w 928"/>
                <a:gd name="T19" fmla="*/ 531 h 928"/>
                <a:gd name="T20" fmla="*/ 880 w 928"/>
                <a:gd name="T21" fmla="*/ 519 h 928"/>
                <a:gd name="T22" fmla="*/ 887 w 928"/>
                <a:gd name="T23" fmla="*/ 423 h 928"/>
                <a:gd name="T24" fmla="*/ 869 w 928"/>
                <a:gd name="T25" fmla="*/ 407 h 928"/>
                <a:gd name="T26" fmla="*/ 749 w 928"/>
                <a:gd name="T27" fmla="*/ 346 h 928"/>
                <a:gd name="T28" fmla="*/ 791 w 928"/>
                <a:gd name="T29" fmla="*/ 218 h 928"/>
                <a:gd name="T30" fmla="*/ 794 w 928"/>
                <a:gd name="T31" fmla="*/ 193 h 928"/>
                <a:gd name="T32" fmla="*/ 719 w 928"/>
                <a:gd name="T33" fmla="*/ 132 h 928"/>
                <a:gd name="T34" fmla="*/ 630 w 928"/>
                <a:gd name="T35" fmla="*/ 204 h 928"/>
                <a:gd name="T36" fmla="*/ 526 w 928"/>
                <a:gd name="T37" fmla="*/ 157 h 928"/>
                <a:gd name="T38" fmla="*/ 516 w 928"/>
                <a:gd name="T39" fmla="*/ 45 h 928"/>
                <a:gd name="T40" fmla="*/ 418 w 928"/>
                <a:gd name="T41" fmla="*/ 41 h 928"/>
                <a:gd name="T42" fmla="*/ 406 w 928"/>
                <a:gd name="T43" fmla="*/ 146 h 928"/>
                <a:gd name="T44" fmla="*/ 324 w 928"/>
                <a:gd name="T45" fmla="*/ 189 h 928"/>
                <a:gd name="T46" fmla="*/ 215 w 928"/>
                <a:gd name="T47" fmla="*/ 134 h 928"/>
                <a:gd name="T48" fmla="*/ 190 w 928"/>
                <a:gd name="T49" fmla="*/ 137 h 928"/>
                <a:gd name="T50" fmla="*/ 131 w 928"/>
                <a:gd name="T51" fmla="*/ 212 h 928"/>
                <a:gd name="T52" fmla="*/ 200 w 928"/>
                <a:gd name="T53" fmla="*/ 304 h 928"/>
                <a:gd name="T54" fmla="*/ 151 w 928"/>
                <a:gd name="T55" fmla="*/ 405 h 928"/>
                <a:gd name="T56" fmla="*/ 42 w 928"/>
                <a:gd name="T57" fmla="*/ 415 h 928"/>
                <a:gd name="T58" fmla="*/ 42 w 928"/>
                <a:gd name="T59" fmla="*/ 513 h 928"/>
                <a:gd name="T60" fmla="*/ 151 w 928"/>
                <a:gd name="T61" fmla="*/ 523 h 928"/>
                <a:gd name="T62" fmla="*/ 200 w 928"/>
                <a:gd name="T63" fmla="*/ 626 h 928"/>
                <a:gd name="T64" fmla="*/ 131 w 928"/>
                <a:gd name="T65" fmla="*/ 716 h 928"/>
                <a:gd name="T66" fmla="*/ 190 w 928"/>
                <a:gd name="T67" fmla="*/ 793 h 928"/>
                <a:gd name="T68" fmla="*/ 215 w 928"/>
                <a:gd name="T69" fmla="*/ 794 h 928"/>
                <a:gd name="T70" fmla="*/ 503 w 928"/>
                <a:gd name="T71" fmla="*/ 928 h 928"/>
                <a:gd name="T72" fmla="*/ 372 w 928"/>
                <a:gd name="T73" fmla="*/ 892 h 928"/>
                <a:gd name="T74" fmla="*/ 295 w 928"/>
                <a:gd name="T75" fmla="*/ 768 h 928"/>
                <a:gd name="T76" fmla="*/ 182 w 928"/>
                <a:gd name="T77" fmla="*/ 832 h 928"/>
                <a:gd name="T78" fmla="*/ 91 w 928"/>
                <a:gd name="T79" fmla="*/ 724 h 928"/>
                <a:gd name="T80" fmla="*/ 143 w 928"/>
                <a:gd name="T81" fmla="*/ 597 h 928"/>
                <a:gd name="T82" fmla="*/ 18 w 928"/>
                <a:gd name="T83" fmla="*/ 543 h 928"/>
                <a:gd name="T84" fmla="*/ 5 w 928"/>
                <a:gd name="T85" fmla="*/ 404 h 928"/>
                <a:gd name="T86" fmla="*/ 130 w 928"/>
                <a:gd name="T87" fmla="*/ 368 h 928"/>
                <a:gd name="T88" fmla="*/ 95 w 928"/>
                <a:gd name="T89" fmla="*/ 227 h 928"/>
                <a:gd name="T90" fmla="*/ 163 w 928"/>
                <a:gd name="T91" fmla="*/ 110 h 928"/>
                <a:gd name="T92" fmla="*/ 236 w 928"/>
                <a:gd name="T93" fmla="*/ 103 h 928"/>
                <a:gd name="T94" fmla="*/ 367 w 928"/>
                <a:gd name="T95" fmla="*/ 58 h 928"/>
                <a:gd name="T96" fmla="*/ 414 w 928"/>
                <a:gd name="T97" fmla="*/ 2 h 928"/>
                <a:gd name="T98" fmla="*/ 550 w 928"/>
                <a:gd name="T99" fmla="*/ 26 h 928"/>
                <a:gd name="T100" fmla="*/ 614 w 928"/>
                <a:gd name="T101" fmla="*/ 152 h 928"/>
                <a:gd name="T102" fmla="*/ 735 w 928"/>
                <a:gd name="T103" fmla="*/ 94 h 928"/>
                <a:gd name="T104" fmla="*/ 834 w 928"/>
                <a:gd name="T105" fmla="*/ 193 h 928"/>
                <a:gd name="T106" fmla="*/ 776 w 928"/>
                <a:gd name="T107" fmla="*/ 314 h 928"/>
                <a:gd name="T108" fmla="*/ 902 w 928"/>
                <a:gd name="T109" fmla="*/ 378 h 928"/>
                <a:gd name="T110" fmla="*/ 926 w 928"/>
                <a:gd name="T111" fmla="*/ 515 h 928"/>
                <a:gd name="T112" fmla="*/ 869 w 928"/>
                <a:gd name="T113" fmla="*/ 561 h 928"/>
                <a:gd name="T114" fmla="*/ 825 w 928"/>
                <a:gd name="T115" fmla="*/ 692 h 928"/>
                <a:gd name="T116" fmla="*/ 818 w 928"/>
                <a:gd name="T117" fmla="*/ 765 h 928"/>
                <a:gd name="T118" fmla="*/ 702 w 928"/>
                <a:gd name="T119" fmla="*/ 832 h 928"/>
                <a:gd name="T120" fmla="*/ 560 w 928"/>
                <a:gd name="T121" fmla="*/ 798 h 928"/>
                <a:gd name="T122" fmla="*/ 524 w 928"/>
                <a:gd name="T123" fmla="*/ 92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8" h="928">
                  <a:moveTo>
                    <a:pt x="293" y="725"/>
                  </a:moveTo>
                  <a:lnTo>
                    <a:pt x="298" y="726"/>
                  </a:lnTo>
                  <a:lnTo>
                    <a:pt x="303" y="728"/>
                  </a:lnTo>
                  <a:lnTo>
                    <a:pt x="324" y="739"/>
                  </a:lnTo>
                  <a:lnTo>
                    <a:pt x="346" y="749"/>
                  </a:lnTo>
                  <a:lnTo>
                    <a:pt x="367" y="758"/>
                  </a:lnTo>
                  <a:lnTo>
                    <a:pt x="390" y="764"/>
                  </a:lnTo>
                  <a:lnTo>
                    <a:pt x="396" y="767"/>
                  </a:lnTo>
                  <a:lnTo>
                    <a:pt x="402" y="771"/>
                  </a:lnTo>
                  <a:lnTo>
                    <a:pt x="405" y="777"/>
                  </a:lnTo>
                  <a:lnTo>
                    <a:pt x="406" y="783"/>
                  </a:lnTo>
                  <a:lnTo>
                    <a:pt x="406" y="870"/>
                  </a:lnTo>
                  <a:lnTo>
                    <a:pt x="406" y="873"/>
                  </a:lnTo>
                  <a:lnTo>
                    <a:pt x="408" y="878"/>
                  </a:lnTo>
                  <a:lnTo>
                    <a:pt x="409" y="881"/>
                  </a:lnTo>
                  <a:lnTo>
                    <a:pt x="411" y="883"/>
                  </a:lnTo>
                  <a:lnTo>
                    <a:pt x="414" y="886"/>
                  </a:lnTo>
                  <a:lnTo>
                    <a:pt x="418" y="888"/>
                  </a:lnTo>
                  <a:lnTo>
                    <a:pt x="421" y="889"/>
                  </a:lnTo>
                  <a:lnTo>
                    <a:pt x="425" y="889"/>
                  </a:lnTo>
                  <a:lnTo>
                    <a:pt x="503" y="889"/>
                  </a:lnTo>
                  <a:lnTo>
                    <a:pt x="506" y="889"/>
                  </a:lnTo>
                  <a:lnTo>
                    <a:pt x="510" y="888"/>
                  </a:lnTo>
                  <a:lnTo>
                    <a:pt x="513" y="886"/>
                  </a:lnTo>
                  <a:lnTo>
                    <a:pt x="516" y="883"/>
                  </a:lnTo>
                  <a:lnTo>
                    <a:pt x="519" y="881"/>
                  </a:lnTo>
                  <a:lnTo>
                    <a:pt x="520" y="878"/>
                  </a:lnTo>
                  <a:lnTo>
                    <a:pt x="522" y="873"/>
                  </a:lnTo>
                  <a:lnTo>
                    <a:pt x="522" y="870"/>
                  </a:lnTo>
                  <a:lnTo>
                    <a:pt x="522" y="783"/>
                  </a:lnTo>
                  <a:lnTo>
                    <a:pt x="523" y="777"/>
                  </a:lnTo>
                  <a:lnTo>
                    <a:pt x="526" y="771"/>
                  </a:lnTo>
                  <a:lnTo>
                    <a:pt x="530" y="767"/>
                  </a:lnTo>
                  <a:lnTo>
                    <a:pt x="536" y="764"/>
                  </a:lnTo>
                  <a:lnTo>
                    <a:pt x="559" y="758"/>
                  </a:lnTo>
                  <a:lnTo>
                    <a:pt x="582" y="749"/>
                  </a:lnTo>
                  <a:lnTo>
                    <a:pt x="604" y="739"/>
                  </a:lnTo>
                  <a:lnTo>
                    <a:pt x="624" y="728"/>
                  </a:lnTo>
                  <a:lnTo>
                    <a:pt x="631" y="725"/>
                  </a:lnTo>
                  <a:lnTo>
                    <a:pt x="637" y="725"/>
                  </a:lnTo>
                  <a:lnTo>
                    <a:pt x="642" y="726"/>
                  </a:lnTo>
                  <a:lnTo>
                    <a:pt x="648" y="731"/>
                  </a:lnTo>
                  <a:lnTo>
                    <a:pt x="709" y="793"/>
                  </a:lnTo>
                  <a:lnTo>
                    <a:pt x="712" y="794"/>
                  </a:lnTo>
                  <a:lnTo>
                    <a:pt x="716" y="796"/>
                  </a:lnTo>
                  <a:lnTo>
                    <a:pt x="719" y="797"/>
                  </a:lnTo>
                  <a:lnTo>
                    <a:pt x="723" y="797"/>
                  </a:lnTo>
                  <a:lnTo>
                    <a:pt x="726" y="797"/>
                  </a:lnTo>
                  <a:lnTo>
                    <a:pt x="730" y="796"/>
                  </a:lnTo>
                  <a:lnTo>
                    <a:pt x="733" y="794"/>
                  </a:lnTo>
                  <a:lnTo>
                    <a:pt x="736" y="793"/>
                  </a:lnTo>
                  <a:lnTo>
                    <a:pt x="791" y="738"/>
                  </a:lnTo>
                  <a:lnTo>
                    <a:pt x="794" y="735"/>
                  </a:lnTo>
                  <a:lnTo>
                    <a:pt x="795" y="731"/>
                  </a:lnTo>
                  <a:lnTo>
                    <a:pt x="797" y="728"/>
                  </a:lnTo>
                  <a:lnTo>
                    <a:pt x="797" y="724"/>
                  </a:lnTo>
                  <a:lnTo>
                    <a:pt x="797" y="721"/>
                  </a:lnTo>
                  <a:lnTo>
                    <a:pt x="795" y="716"/>
                  </a:lnTo>
                  <a:lnTo>
                    <a:pt x="794" y="713"/>
                  </a:lnTo>
                  <a:lnTo>
                    <a:pt x="791" y="711"/>
                  </a:lnTo>
                  <a:lnTo>
                    <a:pt x="730" y="649"/>
                  </a:lnTo>
                  <a:lnTo>
                    <a:pt x="726" y="643"/>
                  </a:lnTo>
                  <a:lnTo>
                    <a:pt x="725" y="637"/>
                  </a:lnTo>
                  <a:lnTo>
                    <a:pt x="725" y="631"/>
                  </a:lnTo>
                  <a:lnTo>
                    <a:pt x="727" y="626"/>
                  </a:lnTo>
                  <a:lnTo>
                    <a:pt x="739" y="604"/>
                  </a:lnTo>
                  <a:lnTo>
                    <a:pt x="749" y="582"/>
                  </a:lnTo>
                  <a:lnTo>
                    <a:pt x="758" y="561"/>
                  </a:lnTo>
                  <a:lnTo>
                    <a:pt x="763" y="538"/>
                  </a:lnTo>
                  <a:lnTo>
                    <a:pt x="766" y="531"/>
                  </a:lnTo>
                  <a:lnTo>
                    <a:pt x="771" y="526"/>
                  </a:lnTo>
                  <a:lnTo>
                    <a:pt x="776" y="523"/>
                  </a:lnTo>
                  <a:lnTo>
                    <a:pt x="782" y="522"/>
                  </a:lnTo>
                  <a:lnTo>
                    <a:pt x="869" y="522"/>
                  </a:lnTo>
                  <a:lnTo>
                    <a:pt x="873" y="522"/>
                  </a:lnTo>
                  <a:lnTo>
                    <a:pt x="876" y="520"/>
                  </a:lnTo>
                  <a:lnTo>
                    <a:pt x="880" y="519"/>
                  </a:lnTo>
                  <a:lnTo>
                    <a:pt x="883" y="516"/>
                  </a:lnTo>
                  <a:lnTo>
                    <a:pt x="886" y="513"/>
                  </a:lnTo>
                  <a:lnTo>
                    <a:pt x="887" y="510"/>
                  </a:lnTo>
                  <a:lnTo>
                    <a:pt x="887" y="507"/>
                  </a:lnTo>
                  <a:lnTo>
                    <a:pt x="889" y="503"/>
                  </a:lnTo>
                  <a:lnTo>
                    <a:pt x="889" y="425"/>
                  </a:lnTo>
                  <a:lnTo>
                    <a:pt x="887" y="423"/>
                  </a:lnTo>
                  <a:lnTo>
                    <a:pt x="887" y="418"/>
                  </a:lnTo>
                  <a:lnTo>
                    <a:pt x="884" y="415"/>
                  </a:lnTo>
                  <a:lnTo>
                    <a:pt x="883" y="412"/>
                  </a:lnTo>
                  <a:lnTo>
                    <a:pt x="880" y="410"/>
                  </a:lnTo>
                  <a:lnTo>
                    <a:pt x="877" y="408"/>
                  </a:lnTo>
                  <a:lnTo>
                    <a:pt x="873" y="407"/>
                  </a:lnTo>
                  <a:lnTo>
                    <a:pt x="869" y="407"/>
                  </a:lnTo>
                  <a:lnTo>
                    <a:pt x="782" y="407"/>
                  </a:lnTo>
                  <a:lnTo>
                    <a:pt x="776" y="405"/>
                  </a:lnTo>
                  <a:lnTo>
                    <a:pt x="771" y="402"/>
                  </a:lnTo>
                  <a:lnTo>
                    <a:pt x="766" y="398"/>
                  </a:lnTo>
                  <a:lnTo>
                    <a:pt x="763" y="392"/>
                  </a:lnTo>
                  <a:lnTo>
                    <a:pt x="758" y="369"/>
                  </a:lnTo>
                  <a:lnTo>
                    <a:pt x="749" y="346"/>
                  </a:lnTo>
                  <a:lnTo>
                    <a:pt x="739" y="325"/>
                  </a:lnTo>
                  <a:lnTo>
                    <a:pt x="727" y="303"/>
                  </a:lnTo>
                  <a:lnTo>
                    <a:pt x="725" y="297"/>
                  </a:lnTo>
                  <a:lnTo>
                    <a:pt x="725" y="291"/>
                  </a:lnTo>
                  <a:lnTo>
                    <a:pt x="726" y="286"/>
                  </a:lnTo>
                  <a:lnTo>
                    <a:pt x="730" y="280"/>
                  </a:lnTo>
                  <a:lnTo>
                    <a:pt x="791" y="218"/>
                  </a:lnTo>
                  <a:lnTo>
                    <a:pt x="794" y="215"/>
                  </a:lnTo>
                  <a:lnTo>
                    <a:pt x="795" y="212"/>
                  </a:lnTo>
                  <a:lnTo>
                    <a:pt x="797" y="209"/>
                  </a:lnTo>
                  <a:lnTo>
                    <a:pt x="797" y="205"/>
                  </a:lnTo>
                  <a:lnTo>
                    <a:pt x="797" y="201"/>
                  </a:lnTo>
                  <a:lnTo>
                    <a:pt x="795" y="198"/>
                  </a:lnTo>
                  <a:lnTo>
                    <a:pt x="794" y="193"/>
                  </a:lnTo>
                  <a:lnTo>
                    <a:pt x="791" y="191"/>
                  </a:lnTo>
                  <a:lnTo>
                    <a:pt x="736" y="136"/>
                  </a:lnTo>
                  <a:lnTo>
                    <a:pt x="733" y="134"/>
                  </a:lnTo>
                  <a:lnTo>
                    <a:pt x="730" y="133"/>
                  </a:lnTo>
                  <a:lnTo>
                    <a:pt x="726" y="132"/>
                  </a:lnTo>
                  <a:lnTo>
                    <a:pt x="723" y="132"/>
                  </a:lnTo>
                  <a:lnTo>
                    <a:pt x="719" y="132"/>
                  </a:lnTo>
                  <a:lnTo>
                    <a:pt x="716" y="133"/>
                  </a:lnTo>
                  <a:lnTo>
                    <a:pt x="712" y="134"/>
                  </a:lnTo>
                  <a:lnTo>
                    <a:pt x="709" y="136"/>
                  </a:lnTo>
                  <a:lnTo>
                    <a:pt x="648" y="198"/>
                  </a:lnTo>
                  <a:lnTo>
                    <a:pt x="642" y="202"/>
                  </a:lnTo>
                  <a:lnTo>
                    <a:pt x="637" y="204"/>
                  </a:lnTo>
                  <a:lnTo>
                    <a:pt x="630" y="204"/>
                  </a:lnTo>
                  <a:lnTo>
                    <a:pt x="624" y="201"/>
                  </a:lnTo>
                  <a:lnTo>
                    <a:pt x="604" y="189"/>
                  </a:lnTo>
                  <a:lnTo>
                    <a:pt x="582" y="179"/>
                  </a:lnTo>
                  <a:lnTo>
                    <a:pt x="559" y="170"/>
                  </a:lnTo>
                  <a:lnTo>
                    <a:pt x="536" y="165"/>
                  </a:lnTo>
                  <a:lnTo>
                    <a:pt x="530" y="162"/>
                  </a:lnTo>
                  <a:lnTo>
                    <a:pt x="526" y="157"/>
                  </a:lnTo>
                  <a:lnTo>
                    <a:pt x="523" y="152"/>
                  </a:lnTo>
                  <a:lnTo>
                    <a:pt x="522" y="146"/>
                  </a:lnTo>
                  <a:lnTo>
                    <a:pt x="522" y="58"/>
                  </a:lnTo>
                  <a:lnTo>
                    <a:pt x="522" y="55"/>
                  </a:lnTo>
                  <a:lnTo>
                    <a:pt x="520" y="51"/>
                  </a:lnTo>
                  <a:lnTo>
                    <a:pt x="519" y="48"/>
                  </a:lnTo>
                  <a:lnTo>
                    <a:pt x="516" y="45"/>
                  </a:lnTo>
                  <a:lnTo>
                    <a:pt x="513" y="42"/>
                  </a:lnTo>
                  <a:lnTo>
                    <a:pt x="510" y="41"/>
                  </a:lnTo>
                  <a:lnTo>
                    <a:pt x="506" y="39"/>
                  </a:lnTo>
                  <a:lnTo>
                    <a:pt x="503" y="39"/>
                  </a:lnTo>
                  <a:lnTo>
                    <a:pt x="425" y="39"/>
                  </a:lnTo>
                  <a:lnTo>
                    <a:pt x="421" y="39"/>
                  </a:lnTo>
                  <a:lnTo>
                    <a:pt x="418" y="41"/>
                  </a:lnTo>
                  <a:lnTo>
                    <a:pt x="414" y="42"/>
                  </a:lnTo>
                  <a:lnTo>
                    <a:pt x="411" y="45"/>
                  </a:lnTo>
                  <a:lnTo>
                    <a:pt x="409" y="48"/>
                  </a:lnTo>
                  <a:lnTo>
                    <a:pt x="408" y="51"/>
                  </a:lnTo>
                  <a:lnTo>
                    <a:pt x="406" y="55"/>
                  </a:lnTo>
                  <a:lnTo>
                    <a:pt x="406" y="58"/>
                  </a:lnTo>
                  <a:lnTo>
                    <a:pt x="406" y="146"/>
                  </a:lnTo>
                  <a:lnTo>
                    <a:pt x="405" y="152"/>
                  </a:lnTo>
                  <a:lnTo>
                    <a:pt x="402" y="157"/>
                  </a:lnTo>
                  <a:lnTo>
                    <a:pt x="396" y="162"/>
                  </a:lnTo>
                  <a:lnTo>
                    <a:pt x="390" y="165"/>
                  </a:lnTo>
                  <a:lnTo>
                    <a:pt x="367" y="170"/>
                  </a:lnTo>
                  <a:lnTo>
                    <a:pt x="346" y="179"/>
                  </a:lnTo>
                  <a:lnTo>
                    <a:pt x="324" y="189"/>
                  </a:lnTo>
                  <a:lnTo>
                    <a:pt x="303" y="201"/>
                  </a:lnTo>
                  <a:lnTo>
                    <a:pt x="297" y="204"/>
                  </a:lnTo>
                  <a:lnTo>
                    <a:pt x="291" y="204"/>
                  </a:lnTo>
                  <a:lnTo>
                    <a:pt x="284" y="202"/>
                  </a:lnTo>
                  <a:lnTo>
                    <a:pt x="280" y="198"/>
                  </a:lnTo>
                  <a:lnTo>
                    <a:pt x="218" y="137"/>
                  </a:lnTo>
                  <a:lnTo>
                    <a:pt x="215" y="134"/>
                  </a:lnTo>
                  <a:lnTo>
                    <a:pt x="212" y="133"/>
                  </a:lnTo>
                  <a:lnTo>
                    <a:pt x="208" y="132"/>
                  </a:lnTo>
                  <a:lnTo>
                    <a:pt x="205" y="132"/>
                  </a:lnTo>
                  <a:lnTo>
                    <a:pt x="200" y="132"/>
                  </a:lnTo>
                  <a:lnTo>
                    <a:pt x="196" y="133"/>
                  </a:lnTo>
                  <a:lnTo>
                    <a:pt x="193" y="134"/>
                  </a:lnTo>
                  <a:lnTo>
                    <a:pt x="190" y="137"/>
                  </a:lnTo>
                  <a:lnTo>
                    <a:pt x="136" y="191"/>
                  </a:lnTo>
                  <a:lnTo>
                    <a:pt x="133" y="195"/>
                  </a:lnTo>
                  <a:lnTo>
                    <a:pt x="131" y="198"/>
                  </a:lnTo>
                  <a:lnTo>
                    <a:pt x="131" y="201"/>
                  </a:lnTo>
                  <a:lnTo>
                    <a:pt x="130" y="205"/>
                  </a:lnTo>
                  <a:lnTo>
                    <a:pt x="131" y="208"/>
                  </a:lnTo>
                  <a:lnTo>
                    <a:pt x="131" y="212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98" y="280"/>
                  </a:lnTo>
                  <a:lnTo>
                    <a:pt x="200" y="286"/>
                  </a:lnTo>
                  <a:lnTo>
                    <a:pt x="203" y="291"/>
                  </a:lnTo>
                  <a:lnTo>
                    <a:pt x="202" y="297"/>
                  </a:lnTo>
                  <a:lnTo>
                    <a:pt x="200" y="304"/>
                  </a:lnTo>
                  <a:lnTo>
                    <a:pt x="189" y="325"/>
                  </a:lnTo>
                  <a:lnTo>
                    <a:pt x="179" y="346"/>
                  </a:lnTo>
                  <a:lnTo>
                    <a:pt x="170" y="369"/>
                  </a:lnTo>
                  <a:lnTo>
                    <a:pt x="163" y="392"/>
                  </a:lnTo>
                  <a:lnTo>
                    <a:pt x="162" y="398"/>
                  </a:lnTo>
                  <a:lnTo>
                    <a:pt x="157" y="402"/>
                  </a:lnTo>
                  <a:lnTo>
                    <a:pt x="151" y="405"/>
                  </a:lnTo>
                  <a:lnTo>
                    <a:pt x="144" y="407"/>
                  </a:lnTo>
                  <a:lnTo>
                    <a:pt x="58" y="407"/>
                  </a:lnTo>
                  <a:lnTo>
                    <a:pt x="54" y="407"/>
                  </a:lnTo>
                  <a:lnTo>
                    <a:pt x="51" y="408"/>
                  </a:lnTo>
                  <a:lnTo>
                    <a:pt x="48" y="410"/>
                  </a:lnTo>
                  <a:lnTo>
                    <a:pt x="45" y="412"/>
                  </a:lnTo>
                  <a:lnTo>
                    <a:pt x="42" y="415"/>
                  </a:lnTo>
                  <a:lnTo>
                    <a:pt x="41" y="418"/>
                  </a:lnTo>
                  <a:lnTo>
                    <a:pt x="39" y="423"/>
                  </a:lnTo>
                  <a:lnTo>
                    <a:pt x="39" y="425"/>
                  </a:lnTo>
                  <a:lnTo>
                    <a:pt x="39" y="503"/>
                  </a:lnTo>
                  <a:lnTo>
                    <a:pt x="39" y="507"/>
                  </a:lnTo>
                  <a:lnTo>
                    <a:pt x="41" y="510"/>
                  </a:lnTo>
                  <a:lnTo>
                    <a:pt x="42" y="513"/>
                  </a:lnTo>
                  <a:lnTo>
                    <a:pt x="45" y="516"/>
                  </a:lnTo>
                  <a:lnTo>
                    <a:pt x="48" y="519"/>
                  </a:lnTo>
                  <a:lnTo>
                    <a:pt x="51" y="520"/>
                  </a:lnTo>
                  <a:lnTo>
                    <a:pt x="54" y="522"/>
                  </a:lnTo>
                  <a:lnTo>
                    <a:pt x="58" y="522"/>
                  </a:lnTo>
                  <a:lnTo>
                    <a:pt x="144" y="522"/>
                  </a:lnTo>
                  <a:lnTo>
                    <a:pt x="151" y="523"/>
                  </a:lnTo>
                  <a:lnTo>
                    <a:pt x="157" y="526"/>
                  </a:lnTo>
                  <a:lnTo>
                    <a:pt x="162" y="531"/>
                  </a:lnTo>
                  <a:lnTo>
                    <a:pt x="163" y="538"/>
                  </a:lnTo>
                  <a:lnTo>
                    <a:pt x="170" y="561"/>
                  </a:lnTo>
                  <a:lnTo>
                    <a:pt x="179" y="582"/>
                  </a:lnTo>
                  <a:lnTo>
                    <a:pt x="189" y="604"/>
                  </a:lnTo>
                  <a:lnTo>
                    <a:pt x="200" y="626"/>
                  </a:lnTo>
                  <a:lnTo>
                    <a:pt x="202" y="631"/>
                  </a:lnTo>
                  <a:lnTo>
                    <a:pt x="203" y="637"/>
                  </a:lnTo>
                  <a:lnTo>
                    <a:pt x="200" y="643"/>
                  </a:lnTo>
                  <a:lnTo>
                    <a:pt x="198" y="649"/>
                  </a:lnTo>
                  <a:lnTo>
                    <a:pt x="136" y="711"/>
                  </a:lnTo>
                  <a:lnTo>
                    <a:pt x="134" y="713"/>
                  </a:lnTo>
                  <a:lnTo>
                    <a:pt x="131" y="716"/>
                  </a:lnTo>
                  <a:lnTo>
                    <a:pt x="131" y="721"/>
                  </a:lnTo>
                  <a:lnTo>
                    <a:pt x="130" y="724"/>
                  </a:lnTo>
                  <a:lnTo>
                    <a:pt x="131" y="728"/>
                  </a:lnTo>
                  <a:lnTo>
                    <a:pt x="131" y="731"/>
                  </a:lnTo>
                  <a:lnTo>
                    <a:pt x="134" y="735"/>
                  </a:lnTo>
                  <a:lnTo>
                    <a:pt x="136" y="738"/>
                  </a:lnTo>
                  <a:lnTo>
                    <a:pt x="190" y="793"/>
                  </a:lnTo>
                  <a:lnTo>
                    <a:pt x="193" y="794"/>
                  </a:lnTo>
                  <a:lnTo>
                    <a:pt x="196" y="796"/>
                  </a:lnTo>
                  <a:lnTo>
                    <a:pt x="200" y="797"/>
                  </a:lnTo>
                  <a:lnTo>
                    <a:pt x="205" y="797"/>
                  </a:lnTo>
                  <a:lnTo>
                    <a:pt x="208" y="797"/>
                  </a:lnTo>
                  <a:lnTo>
                    <a:pt x="212" y="796"/>
                  </a:lnTo>
                  <a:lnTo>
                    <a:pt x="215" y="794"/>
                  </a:lnTo>
                  <a:lnTo>
                    <a:pt x="218" y="793"/>
                  </a:lnTo>
                  <a:lnTo>
                    <a:pt x="280" y="731"/>
                  </a:lnTo>
                  <a:lnTo>
                    <a:pt x="282" y="728"/>
                  </a:lnTo>
                  <a:lnTo>
                    <a:pt x="285" y="726"/>
                  </a:lnTo>
                  <a:lnTo>
                    <a:pt x="290" y="725"/>
                  </a:lnTo>
                  <a:lnTo>
                    <a:pt x="293" y="725"/>
                  </a:lnTo>
                  <a:close/>
                  <a:moveTo>
                    <a:pt x="503" y="928"/>
                  </a:moveTo>
                  <a:lnTo>
                    <a:pt x="425" y="928"/>
                  </a:lnTo>
                  <a:lnTo>
                    <a:pt x="414" y="927"/>
                  </a:lnTo>
                  <a:lnTo>
                    <a:pt x="402" y="924"/>
                  </a:lnTo>
                  <a:lnTo>
                    <a:pt x="392" y="918"/>
                  </a:lnTo>
                  <a:lnTo>
                    <a:pt x="383" y="911"/>
                  </a:lnTo>
                  <a:lnTo>
                    <a:pt x="378" y="902"/>
                  </a:lnTo>
                  <a:lnTo>
                    <a:pt x="372" y="892"/>
                  </a:lnTo>
                  <a:lnTo>
                    <a:pt x="369" y="882"/>
                  </a:lnTo>
                  <a:lnTo>
                    <a:pt x="367" y="870"/>
                  </a:lnTo>
                  <a:lnTo>
                    <a:pt x="367" y="798"/>
                  </a:lnTo>
                  <a:lnTo>
                    <a:pt x="349" y="793"/>
                  </a:lnTo>
                  <a:lnTo>
                    <a:pt x="330" y="785"/>
                  </a:lnTo>
                  <a:lnTo>
                    <a:pt x="313" y="777"/>
                  </a:lnTo>
                  <a:lnTo>
                    <a:pt x="295" y="768"/>
                  </a:lnTo>
                  <a:lnTo>
                    <a:pt x="245" y="820"/>
                  </a:lnTo>
                  <a:lnTo>
                    <a:pt x="236" y="827"/>
                  </a:lnTo>
                  <a:lnTo>
                    <a:pt x="226" y="832"/>
                  </a:lnTo>
                  <a:lnTo>
                    <a:pt x="215" y="834"/>
                  </a:lnTo>
                  <a:lnTo>
                    <a:pt x="205" y="836"/>
                  </a:lnTo>
                  <a:lnTo>
                    <a:pt x="193" y="834"/>
                  </a:lnTo>
                  <a:lnTo>
                    <a:pt x="182" y="832"/>
                  </a:lnTo>
                  <a:lnTo>
                    <a:pt x="172" y="827"/>
                  </a:lnTo>
                  <a:lnTo>
                    <a:pt x="163" y="820"/>
                  </a:lnTo>
                  <a:lnTo>
                    <a:pt x="108" y="765"/>
                  </a:lnTo>
                  <a:lnTo>
                    <a:pt x="101" y="757"/>
                  </a:lnTo>
                  <a:lnTo>
                    <a:pt x="95" y="747"/>
                  </a:lnTo>
                  <a:lnTo>
                    <a:pt x="92" y="735"/>
                  </a:lnTo>
                  <a:lnTo>
                    <a:pt x="91" y="724"/>
                  </a:lnTo>
                  <a:lnTo>
                    <a:pt x="92" y="712"/>
                  </a:lnTo>
                  <a:lnTo>
                    <a:pt x="95" y="702"/>
                  </a:lnTo>
                  <a:lnTo>
                    <a:pt x="101" y="692"/>
                  </a:lnTo>
                  <a:lnTo>
                    <a:pt x="108" y="683"/>
                  </a:lnTo>
                  <a:lnTo>
                    <a:pt x="160" y="631"/>
                  </a:lnTo>
                  <a:lnTo>
                    <a:pt x="150" y="616"/>
                  </a:lnTo>
                  <a:lnTo>
                    <a:pt x="143" y="597"/>
                  </a:lnTo>
                  <a:lnTo>
                    <a:pt x="136" y="580"/>
                  </a:lnTo>
                  <a:lnTo>
                    <a:pt x="130" y="561"/>
                  </a:lnTo>
                  <a:lnTo>
                    <a:pt x="58" y="561"/>
                  </a:lnTo>
                  <a:lnTo>
                    <a:pt x="46" y="559"/>
                  </a:lnTo>
                  <a:lnTo>
                    <a:pt x="36" y="556"/>
                  </a:lnTo>
                  <a:lnTo>
                    <a:pt x="26" y="551"/>
                  </a:lnTo>
                  <a:lnTo>
                    <a:pt x="18" y="543"/>
                  </a:lnTo>
                  <a:lnTo>
                    <a:pt x="10" y="535"/>
                  </a:lnTo>
                  <a:lnTo>
                    <a:pt x="5" y="526"/>
                  </a:lnTo>
                  <a:lnTo>
                    <a:pt x="2" y="515"/>
                  </a:lnTo>
                  <a:lnTo>
                    <a:pt x="0" y="503"/>
                  </a:lnTo>
                  <a:lnTo>
                    <a:pt x="0" y="425"/>
                  </a:lnTo>
                  <a:lnTo>
                    <a:pt x="2" y="414"/>
                  </a:lnTo>
                  <a:lnTo>
                    <a:pt x="5" y="404"/>
                  </a:lnTo>
                  <a:lnTo>
                    <a:pt x="10" y="394"/>
                  </a:lnTo>
                  <a:lnTo>
                    <a:pt x="18" y="385"/>
                  </a:lnTo>
                  <a:lnTo>
                    <a:pt x="26" y="378"/>
                  </a:lnTo>
                  <a:lnTo>
                    <a:pt x="36" y="372"/>
                  </a:lnTo>
                  <a:lnTo>
                    <a:pt x="46" y="369"/>
                  </a:lnTo>
                  <a:lnTo>
                    <a:pt x="58" y="368"/>
                  </a:lnTo>
                  <a:lnTo>
                    <a:pt x="130" y="368"/>
                  </a:lnTo>
                  <a:lnTo>
                    <a:pt x="136" y="349"/>
                  </a:lnTo>
                  <a:lnTo>
                    <a:pt x="143" y="332"/>
                  </a:lnTo>
                  <a:lnTo>
                    <a:pt x="150" y="314"/>
                  </a:lnTo>
                  <a:lnTo>
                    <a:pt x="160" y="297"/>
                  </a:lnTo>
                  <a:lnTo>
                    <a:pt x="108" y="245"/>
                  </a:lnTo>
                  <a:lnTo>
                    <a:pt x="101" y="237"/>
                  </a:lnTo>
                  <a:lnTo>
                    <a:pt x="95" y="227"/>
                  </a:lnTo>
                  <a:lnTo>
                    <a:pt x="92" y="217"/>
                  </a:lnTo>
                  <a:lnTo>
                    <a:pt x="91" y="205"/>
                  </a:lnTo>
                  <a:lnTo>
                    <a:pt x="92" y="193"/>
                  </a:lnTo>
                  <a:lnTo>
                    <a:pt x="95" y="183"/>
                  </a:lnTo>
                  <a:lnTo>
                    <a:pt x="101" y="173"/>
                  </a:lnTo>
                  <a:lnTo>
                    <a:pt x="108" y="163"/>
                  </a:lnTo>
                  <a:lnTo>
                    <a:pt x="163" y="110"/>
                  </a:lnTo>
                  <a:lnTo>
                    <a:pt x="172" y="103"/>
                  </a:lnTo>
                  <a:lnTo>
                    <a:pt x="182" y="97"/>
                  </a:lnTo>
                  <a:lnTo>
                    <a:pt x="193" y="94"/>
                  </a:lnTo>
                  <a:lnTo>
                    <a:pt x="205" y="93"/>
                  </a:lnTo>
                  <a:lnTo>
                    <a:pt x="215" y="94"/>
                  </a:lnTo>
                  <a:lnTo>
                    <a:pt x="226" y="97"/>
                  </a:lnTo>
                  <a:lnTo>
                    <a:pt x="236" y="103"/>
                  </a:lnTo>
                  <a:lnTo>
                    <a:pt x="245" y="110"/>
                  </a:lnTo>
                  <a:lnTo>
                    <a:pt x="295" y="160"/>
                  </a:lnTo>
                  <a:lnTo>
                    <a:pt x="313" y="152"/>
                  </a:lnTo>
                  <a:lnTo>
                    <a:pt x="330" y="143"/>
                  </a:lnTo>
                  <a:lnTo>
                    <a:pt x="349" y="136"/>
                  </a:lnTo>
                  <a:lnTo>
                    <a:pt x="367" y="130"/>
                  </a:lnTo>
                  <a:lnTo>
                    <a:pt x="367" y="58"/>
                  </a:lnTo>
                  <a:lnTo>
                    <a:pt x="369" y="47"/>
                  </a:lnTo>
                  <a:lnTo>
                    <a:pt x="372" y="36"/>
                  </a:lnTo>
                  <a:lnTo>
                    <a:pt x="378" y="26"/>
                  </a:lnTo>
                  <a:lnTo>
                    <a:pt x="383" y="18"/>
                  </a:lnTo>
                  <a:lnTo>
                    <a:pt x="392" y="11"/>
                  </a:lnTo>
                  <a:lnTo>
                    <a:pt x="402" y="5"/>
                  </a:lnTo>
                  <a:lnTo>
                    <a:pt x="414" y="2"/>
                  </a:lnTo>
                  <a:lnTo>
                    <a:pt x="425" y="0"/>
                  </a:lnTo>
                  <a:lnTo>
                    <a:pt x="503" y="0"/>
                  </a:lnTo>
                  <a:lnTo>
                    <a:pt x="514" y="2"/>
                  </a:lnTo>
                  <a:lnTo>
                    <a:pt x="524" y="5"/>
                  </a:lnTo>
                  <a:lnTo>
                    <a:pt x="534" y="11"/>
                  </a:lnTo>
                  <a:lnTo>
                    <a:pt x="543" y="18"/>
                  </a:lnTo>
                  <a:lnTo>
                    <a:pt x="550" y="26"/>
                  </a:lnTo>
                  <a:lnTo>
                    <a:pt x="556" y="36"/>
                  </a:lnTo>
                  <a:lnTo>
                    <a:pt x="559" y="47"/>
                  </a:lnTo>
                  <a:lnTo>
                    <a:pt x="560" y="58"/>
                  </a:lnTo>
                  <a:lnTo>
                    <a:pt x="560" y="130"/>
                  </a:lnTo>
                  <a:lnTo>
                    <a:pt x="579" y="137"/>
                  </a:lnTo>
                  <a:lnTo>
                    <a:pt x="596" y="143"/>
                  </a:lnTo>
                  <a:lnTo>
                    <a:pt x="614" y="152"/>
                  </a:lnTo>
                  <a:lnTo>
                    <a:pt x="631" y="160"/>
                  </a:lnTo>
                  <a:lnTo>
                    <a:pt x="681" y="110"/>
                  </a:lnTo>
                  <a:lnTo>
                    <a:pt x="691" y="103"/>
                  </a:lnTo>
                  <a:lnTo>
                    <a:pt x="702" y="97"/>
                  </a:lnTo>
                  <a:lnTo>
                    <a:pt x="712" y="94"/>
                  </a:lnTo>
                  <a:lnTo>
                    <a:pt x="723" y="93"/>
                  </a:lnTo>
                  <a:lnTo>
                    <a:pt x="735" y="94"/>
                  </a:lnTo>
                  <a:lnTo>
                    <a:pt x="745" y="97"/>
                  </a:lnTo>
                  <a:lnTo>
                    <a:pt x="755" y="103"/>
                  </a:lnTo>
                  <a:lnTo>
                    <a:pt x="763" y="110"/>
                  </a:lnTo>
                  <a:lnTo>
                    <a:pt x="818" y="163"/>
                  </a:lnTo>
                  <a:lnTo>
                    <a:pt x="825" y="173"/>
                  </a:lnTo>
                  <a:lnTo>
                    <a:pt x="831" y="182"/>
                  </a:lnTo>
                  <a:lnTo>
                    <a:pt x="834" y="193"/>
                  </a:lnTo>
                  <a:lnTo>
                    <a:pt x="835" y="205"/>
                  </a:lnTo>
                  <a:lnTo>
                    <a:pt x="834" y="217"/>
                  </a:lnTo>
                  <a:lnTo>
                    <a:pt x="831" y="227"/>
                  </a:lnTo>
                  <a:lnTo>
                    <a:pt x="825" y="237"/>
                  </a:lnTo>
                  <a:lnTo>
                    <a:pt x="818" y="245"/>
                  </a:lnTo>
                  <a:lnTo>
                    <a:pt x="768" y="297"/>
                  </a:lnTo>
                  <a:lnTo>
                    <a:pt x="776" y="314"/>
                  </a:lnTo>
                  <a:lnTo>
                    <a:pt x="785" y="332"/>
                  </a:lnTo>
                  <a:lnTo>
                    <a:pt x="791" y="349"/>
                  </a:lnTo>
                  <a:lnTo>
                    <a:pt x="797" y="368"/>
                  </a:lnTo>
                  <a:lnTo>
                    <a:pt x="869" y="368"/>
                  </a:lnTo>
                  <a:lnTo>
                    <a:pt x="880" y="369"/>
                  </a:lnTo>
                  <a:lnTo>
                    <a:pt x="892" y="372"/>
                  </a:lnTo>
                  <a:lnTo>
                    <a:pt x="902" y="378"/>
                  </a:lnTo>
                  <a:lnTo>
                    <a:pt x="910" y="385"/>
                  </a:lnTo>
                  <a:lnTo>
                    <a:pt x="918" y="394"/>
                  </a:lnTo>
                  <a:lnTo>
                    <a:pt x="922" y="404"/>
                  </a:lnTo>
                  <a:lnTo>
                    <a:pt x="926" y="414"/>
                  </a:lnTo>
                  <a:lnTo>
                    <a:pt x="928" y="425"/>
                  </a:lnTo>
                  <a:lnTo>
                    <a:pt x="928" y="503"/>
                  </a:lnTo>
                  <a:lnTo>
                    <a:pt x="926" y="515"/>
                  </a:lnTo>
                  <a:lnTo>
                    <a:pt x="923" y="525"/>
                  </a:lnTo>
                  <a:lnTo>
                    <a:pt x="918" y="535"/>
                  </a:lnTo>
                  <a:lnTo>
                    <a:pt x="910" y="543"/>
                  </a:lnTo>
                  <a:lnTo>
                    <a:pt x="902" y="551"/>
                  </a:lnTo>
                  <a:lnTo>
                    <a:pt x="892" y="556"/>
                  </a:lnTo>
                  <a:lnTo>
                    <a:pt x="880" y="559"/>
                  </a:lnTo>
                  <a:lnTo>
                    <a:pt x="869" y="561"/>
                  </a:lnTo>
                  <a:lnTo>
                    <a:pt x="797" y="561"/>
                  </a:lnTo>
                  <a:lnTo>
                    <a:pt x="791" y="580"/>
                  </a:lnTo>
                  <a:lnTo>
                    <a:pt x="785" y="597"/>
                  </a:lnTo>
                  <a:lnTo>
                    <a:pt x="776" y="616"/>
                  </a:lnTo>
                  <a:lnTo>
                    <a:pt x="768" y="631"/>
                  </a:lnTo>
                  <a:lnTo>
                    <a:pt x="818" y="683"/>
                  </a:lnTo>
                  <a:lnTo>
                    <a:pt x="825" y="692"/>
                  </a:lnTo>
                  <a:lnTo>
                    <a:pt x="831" y="702"/>
                  </a:lnTo>
                  <a:lnTo>
                    <a:pt x="834" y="713"/>
                  </a:lnTo>
                  <a:lnTo>
                    <a:pt x="835" y="724"/>
                  </a:lnTo>
                  <a:lnTo>
                    <a:pt x="834" y="735"/>
                  </a:lnTo>
                  <a:lnTo>
                    <a:pt x="831" y="745"/>
                  </a:lnTo>
                  <a:lnTo>
                    <a:pt x="825" y="755"/>
                  </a:lnTo>
                  <a:lnTo>
                    <a:pt x="818" y="765"/>
                  </a:lnTo>
                  <a:lnTo>
                    <a:pt x="763" y="820"/>
                  </a:lnTo>
                  <a:lnTo>
                    <a:pt x="755" y="827"/>
                  </a:lnTo>
                  <a:lnTo>
                    <a:pt x="745" y="832"/>
                  </a:lnTo>
                  <a:lnTo>
                    <a:pt x="735" y="834"/>
                  </a:lnTo>
                  <a:lnTo>
                    <a:pt x="723" y="836"/>
                  </a:lnTo>
                  <a:lnTo>
                    <a:pt x="712" y="834"/>
                  </a:lnTo>
                  <a:lnTo>
                    <a:pt x="702" y="832"/>
                  </a:lnTo>
                  <a:lnTo>
                    <a:pt x="691" y="827"/>
                  </a:lnTo>
                  <a:lnTo>
                    <a:pt x="681" y="820"/>
                  </a:lnTo>
                  <a:lnTo>
                    <a:pt x="631" y="768"/>
                  </a:lnTo>
                  <a:lnTo>
                    <a:pt x="614" y="777"/>
                  </a:lnTo>
                  <a:lnTo>
                    <a:pt x="596" y="785"/>
                  </a:lnTo>
                  <a:lnTo>
                    <a:pt x="579" y="793"/>
                  </a:lnTo>
                  <a:lnTo>
                    <a:pt x="560" y="798"/>
                  </a:lnTo>
                  <a:lnTo>
                    <a:pt x="560" y="870"/>
                  </a:lnTo>
                  <a:lnTo>
                    <a:pt x="559" y="882"/>
                  </a:lnTo>
                  <a:lnTo>
                    <a:pt x="556" y="892"/>
                  </a:lnTo>
                  <a:lnTo>
                    <a:pt x="550" y="902"/>
                  </a:lnTo>
                  <a:lnTo>
                    <a:pt x="543" y="911"/>
                  </a:lnTo>
                  <a:lnTo>
                    <a:pt x="534" y="918"/>
                  </a:lnTo>
                  <a:lnTo>
                    <a:pt x="524" y="924"/>
                  </a:lnTo>
                  <a:lnTo>
                    <a:pt x="514" y="927"/>
                  </a:lnTo>
                  <a:lnTo>
                    <a:pt x="503" y="9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4" name="Freeform 468">
              <a:extLst>
                <a:ext uri="{FF2B5EF4-FFF2-40B4-BE49-F238E27FC236}">
                  <a16:creationId xmlns:a16="http://schemas.microsoft.com/office/drawing/2014/main" id="{B832A38B-A822-4823-9A5C-49E4166D3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870" y="3894917"/>
              <a:ext cx="187823" cy="186367"/>
            </a:xfrm>
            <a:custGeom>
              <a:avLst/>
              <a:gdLst>
                <a:gd name="T0" fmla="*/ 161 w 386"/>
                <a:gd name="T1" fmla="*/ 42 h 386"/>
                <a:gd name="T2" fmla="*/ 119 w 386"/>
                <a:gd name="T3" fmla="*/ 58 h 386"/>
                <a:gd name="T4" fmla="*/ 83 w 386"/>
                <a:gd name="T5" fmla="*/ 84 h 386"/>
                <a:gd name="T6" fmla="*/ 56 w 386"/>
                <a:gd name="T7" fmla="*/ 120 h 386"/>
                <a:gd name="T8" fmla="*/ 42 w 386"/>
                <a:gd name="T9" fmla="*/ 162 h 386"/>
                <a:gd name="T10" fmla="*/ 39 w 386"/>
                <a:gd name="T11" fmla="*/ 209 h 386"/>
                <a:gd name="T12" fmla="*/ 50 w 386"/>
                <a:gd name="T13" fmla="*/ 254 h 386"/>
                <a:gd name="T14" fmla="*/ 73 w 386"/>
                <a:gd name="T15" fmla="*/ 291 h 386"/>
                <a:gd name="T16" fmla="*/ 107 w 386"/>
                <a:gd name="T17" fmla="*/ 321 h 386"/>
                <a:gd name="T18" fmla="*/ 147 w 386"/>
                <a:gd name="T19" fmla="*/ 342 h 386"/>
                <a:gd name="T20" fmla="*/ 193 w 386"/>
                <a:gd name="T21" fmla="*/ 347 h 386"/>
                <a:gd name="T22" fmla="*/ 239 w 386"/>
                <a:gd name="T23" fmla="*/ 342 h 386"/>
                <a:gd name="T24" fmla="*/ 279 w 386"/>
                <a:gd name="T25" fmla="*/ 321 h 386"/>
                <a:gd name="T26" fmla="*/ 311 w 386"/>
                <a:gd name="T27" fmla="*/ 291 h 386"/>
                <a:gd name="T28" fmla="*/ 335 w 386"/>
                <a:gd name="T29" fmla="*/ 254 h 386"/>
                <a:gd name="T30" fmla="*/ 346 w 386"/>
                <a:gd name="T31" fmla="*/ 209 h 386"/>
                <a:gd name="T32" fmla="*/ 344 w 386"/>
                <a:gd name="T33" fmla="*/ 162 h 386"/>
                <a:gd name="T34" fmla="*/ 328 w 386"/>
                <a:gd name="T35" fmla="*/ 120 h 386"/>
                <a:gd name="T36" fmla="*/ 302 w 386"/>
                <a:gd name="T37" fmla="*/ 84 h 386"/>
                <a:gd name="T38" fmla="*/ 266 w 386"/>
                <a:gd name="T39" fmla="*/ 58 h 386"/>
                <a:gd name="T40" fmla="*/ 223 w 386"/>
                <a:gd name="T41" fmla="*/ 42 h 386"/>
                <a:gd name="T42" fmla="*/ 193 w 386"/>
                <a:gd name="T43" fmla="*/ 386 h 386"/>
                <a:gd name="T44" fmla="*/ 135 w 386"/>
                <a:gd name="T45" fmla="*/ 378 h 386"/>
                <a:gd name="T46" fmla="*/ 85 w 386"/>
                <a:gd name="T47" fmla="*/ 353 h 386"/>
                <a:gd name="T48" fmla="*/ 43 w 386"/>
                <a:gd name="T49" fmla="*/ 316 h 386"/>
                <a:gd name="T50" fmla="*/ 14 w 386"/>
                <a:gd name="T51" fmla="*/ 268 h 386"/>
                <a:gd name="T52" fmla="*/ 0 w 386"/>
                <a:gd name="T53" fmla="*/ 213 h 386"/>
                <a:gd name="T54" fmla="*/ 3 w 386"/>
                <a:gd name="T55" fmla="*/ 154 h 386"/>
                <a:gd name="T56" fmla="*/ 23 w 386"/>
                <a:gd name="T57" fmla="*/ 101 h 386"/>
                <a:gd name="T58" fmla="*/ 56 w 386"/>
                <a:gd name="T59" fmla="*/ 56 h 386"/>
                <a:gd name="T60" fmla="*/ 101 w 386"/>
                <a:gd name="T61" fmla="*/ 23 h 386"/>
                <a:gd name="T62" fmla="*/ 154 w 386"/>
                <a:gd name="T63" fmla="*/ 5 h 386"/>
                <a:gd name="T64" fmla="*/ 212 w 386"/>
                <a:gd name="T65" fmla="*/ 2 h 386"/>
                <a:gd name="T66" fmla="*/ 268 w 386"/>
                <a:gd name="T67" fmla="*/ 16 h 386"/>
                <a:gd name="T68" fmla="*/ 315 w 386"/>
                <a:gd name="T69" fmla="*/ 45 h 386"/>
                <a:gd name="T70" fmla="*/ 353 w 386"/>
                <a:gd name="T71" fmla="*/ 85 h 386"/>
                <a:gd name="T72" fmla="*/ 377 w 386"/>
                <a:gd name="T73" fmla="*/ 136 h 386"/>
                <a:gd name="T74" fmla="*/ 386 w 386"/>
                <a:gd name="T75" fmla="*/ 193 h 386"/>
                <a:gd name="T76" fmla="*/ 377 w 386"/>
                <a:gd name="T77" fmla="*/ 251 h 386"/>
                <a:gd name="T78" fmla="*/ 353 w 386"/>
                <a:gd name="T79" fmla="*/ 301 h 386"/>
                <a:gd name="T80" fmla="*/ 315 w 386"/>
                <a:gd name="T81" fmla="*/ 343 h 386"/>
                <a:gd name="T82" fmla="*/ 268 w 386"/>
                <a:gd name="T83" fmla="*/ 372 h 386"/>
                <a:gd name="T84" fmla="*/ 212 w 386"/>
                <a:gd name="T85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386">
                  <a:moveTo>
                    <a:pt x="193" y="39"/>
                  </a:moveTo>
                  <a:lnTo>
                    <a:pt x="177" y="39"/>
                  </a:lnTo>
                  <a:lnTo>
                    <a:pt x="161" y="42"/>
                  </a:lnTo>
                  <a:lnTo>
                    <a:pt x="147" y="46"/>
                  </a:lnTo>
                  <a:lnTo>
                    <a:pt x="132" y="51"/>
                  </a:lnTo>
                  <a:lnTo>
                    <a:pt x="119" y="58"/>
                  </a:lnTo>
                  <a:lnTo>
                    <a:pt x="107" y="65"/>
                  </a:lnTo>
                  <a:lnTo>
                    <a:pt x="95" y="74"/>
                  </a:lnTo>
                  <a:lnTo>
                    <a:pt x="83" y="84"/>
                  </a:lnTo>
                  <a:lnTo>
                    <a:pt x="73" y="95"/>
                  </a:lnTo>
                  <a:lnTo>
                    <a:pt x="65" y="107"/>
                  </a:lnTo>
                  <a:lnTo>
                    <a:pt x="56" y="120"/>
                  </a:lnTo>
                  <a:lnTo>
                    <a:pt x="50" y="133"/>
                  </a:lnTo>
                  <a:lnTo>
                    <a:pt x="45" y="147"/>
                  </a:lnTo>
                  <a:lnTo>
                    <a:pt x="42" y="162"/>
                  </a:lnTo>
                  <a:lnTo>
                    <a:pt x="39" y="177"/>
                  </a:lnTo>
                  <a:lnTo>
                    <a:pt x="37" y="193"/>
                  </a:lnTo>
                  <a:lnTo>
                    <a:pt x="39" y="209"/>
                  </a:lnTo>
                  <a:lnTo>
                    <a:pt x="42" y="225"/>
                  </a:lnTo>
                  <a:lnTo>
                    <a:pt x="45" y="239"/>
                  </a:lnTo>
                  <a:lnTo>
                    <a:pt x="50" y="254"/>
                  </a:lnTo>
                  <a:lnTo>
                    <a:pt x="56" y="267"/>
                  </a:lnTo>
                  <a:lnTo>
                    <a:pt x="65" y="280"/>
                  </a:lnTo>
                  <a:lnTo>
                    <a:pt x="73" y="291"/>
                  </a:lnTo>
                  <a:lnTo>
                    <a:pt x="83" y="303"/>
                  </a:lnTo>
                  <a:lnTo>
                    <a:pt x="95" y="313"/>
                  </a:lnTo>
                  <a:lnTo>
                    <a:pt x="107" y="321"/>
                  </a:lnTo>
                  <a:lnTo>
                    <a:pt x="119" y="329"/>
                  </a:lnTo>
                  <a:lnTo>
                    <a:pt x="132" y="336"/>
                  </a:lnTo>
                  <a:lnTo>
                    <a:pt x="147" y="342"/>
                  </a:lnTo>
                  <a:lnTo>
                    <a:pt x="161" y="345"/>
                  </a:lnTo>
                  <a:lnTo>
                    <a:pt x="177" y="347"/>
                  </a:lnTo>
                  <a:lnTo>
                    <a:pt x="193" y="347"/>
                  </a:lnTo>
                  <a:lnTo>
                    <a:pt x="209" y="347"/>
                  </a:lnTo>
                  <a:lnTo>
                    <a:pt x="223" y="345"/>
                  </a:lnTo>
                  <a:lnTo>
                    <a:pt x="239" y="342"/>
                  </a:lnTo>
                  <a:lnTo>
                    <a:pt x="252" y="336"/>
                  </a:lnTo>
                  <a:lnTo>
                    <a:pt x="266" y="329"/>
                  </a:lnTo>
                  <a:lnTo>
                    <a:pt x="279" y="321"/>
                  </a:lnTo>
                  <a:lnTo>
                    <a:pt x="291" y="313"/>
                  </a:lnTo>
                  <a:lnTo>
                    <a:pt x="302" y="303"/>
                  </a:lnTo>
                  <a:lnTo>
                    <a:pt x="311" y="291"/>
                  </a:lnTo>
                  <a:lnTo>
                    <a:pt x="321" y="280"/>
                  </a:lnTo>
                  <a:lnTo>
                    <a:pt x="328" y="267"/>
                  </a:lnTo>
                  <a:lnTo>
                    <a:pt x="335" y="254"/>
                  </a:lnTo>
                  <a:lnTo>
                    <a:pt x="340" y="239"/>
                  </a:lnTo>
                  <a:lnTo>
                    <a:pt x="344" y="225"/>
                  </a:lnTo>
                  <a:lnTo>
                    <a:pt x="346" y="209"/>
                  </a:lnTo>
                  <a:lnTo>
                    <a:pt x="347" y="193"/>
                  </a:lnTo>
                  <a:lnTo>
                    <a:pt x="346" y="177"/>
                  </a:lnTo>
                  <a:lnTo>
                    <a:pt x="344" y="162"/>
                  </a:lnTo>
                  <a:lnTo>
                    <a:pt x="340" y="147"/>
                  </a:lnTo>
                  <a:lnTo>
                    <a:pt x="335" y="133"/>
                  </a:lnTo>
                  <a:lnTo>
                    <a:pt x="328" y="120"/>
                  </a:lnTo>
                  <a:lnTo>
                    <a:pt x="321" y="107"/>
                  </a:lnTo>
                  <a:lnTo>
                    <a:pt x="311" y="95"/>
                  </a:lnTo>
                  <a:lnTo>
                    <a:pt x="302" y="84"/>
                  </a:lnTo>
                  <a:lnTo>
                    <a:pt x="291" y="74"/>
                  </a:lnTo>
                  <a:lnTo>
                    <a:pt x="279" y="65"/>
                  </a:lnTo>
                  <a:lnTo>
                    <a:pt x="266" y="58"/>
                  </a:lnTo>
                  <a:lnTo>
                    <a:pt x="252" y="51"/>
                  </a:lnTo>
                  <a:lnTo>
                    <a:pt x="239" y="46"/>
                  </a:lnTo>
                  <a:lnTo>
                    <a:pt x="223" y="42"/>
                  </a:lnTo>
                  <a:lnTo>
                    <a:pt x="209" y="39"/>
                  </a:lnTo>
                  <a:lnTo>
                    <a:pt x="193" y="39"/>
                  </a:lnTo>
                  <a:close/>
                  <a:moveTo>
                    <a:pt x="193" y="386"/>
                  </a:moveTo>
                  <a:lnTo>
                    <a:pt x="173" y="385"/>
                  </a:lnTo>
                  <a:lnTo>
                    <a:pt x="154" y="382"/>
                  </a:lnTo>
                  <a:lnTo>
                    <a:pt x="135" y="378"/>
                  </a:lnTo>
                  <a:lnTo>
                    <a:pt x="118" y="372"/>
                  </a:lnTo>
                  <a:lnTo>
                    <a:pt x="101" y="363"/>
                  </a:lnTo>
                  <a:lnTo>
                    <a:pt x="85" y="353"/>
                  </a:lnTo>
                  <a:lnTo>
                    <a:pt x="69" y="343"/>
                  </a:lnTo>
                  <a:lnTo>
                    <a:pt x="56" y="330"/>
                  </a:lnTo>
                  <a:lnTo>
                    <a:pt x="43" y="316"/>
                  </a:lnTo>
                  <a:lnTo>
                    <a:pt x="33" y="301"/>
                  </a:lnTo>
                  <a:lnTo>
                    <a:pt x="23" y="285"/>
                  </a:lnTo>
                  <a:lnTo>
                    <a:pt x="14" y="268"/>
                  </a:lnTo>
                  <a:lnTo>
                    <a:pt x="9" y="251"/>
                  </a:lnTo>
                  <a:lnTo>
                    <a:pt x="3" y="232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173"/>
                  </a:lnTo>
                  <a:lnTo>
                    <a:pt x="3" y="154"/>
                  </a:lnTo>
                  <a:lnTo>
                    <a:pt x="9" y="136"/>
                  </a:lnTo>
                  <a:lnTo>
                    <a:pt x="14" y="118"/>
                  </a:lnTo>
                  <a:lnTo>
                    <a:pt x="23" y="101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6" y="56"/>
                  </a:lnTo>
                  <a:lnTo>
                    <a:pt x="69" y="45"/>
                  </a:lnTo>
                  <a:lnTo>
                    <a:pt x="85" y="33"/>
                  </a:lnTo>
                  <a:lnTo>
                    <a:pt x="101" y="23"/>
                  </a:lnTo>
                  <a:lnTo>
                    <a:pt x="118" y="16"/>
                  </a:lnTo>
                  <a:lnTo>
                    <a:pt x="135" y="9"/>
                  </a:lnTo>
                  <a:lnTo>
                    <a:pt x="154" y="5"/>
                  </a:lnTo>
                  <a:lnTo>
                    <a:pt x="173" y="2"/>
                  </a:lnTo>
                  <a:lnTo>
                    <a:pt x="193" y="0"/>
                  </a:lnTo>
                  <a:lnTo>
                    <a:pt x="212" y="2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68" y="16"/>
                  </a:lnTo>
                  <a:lnTo>
                    <a:pt x="285" y="23"/>
                  </a:lnTo>
                  <a:lnTo>
                    <a:pt x="301" y="33"/>
                  </a:lnTo>
                  <a:lnTo>
                    <a:pt x="315" y="45"/>
                  </a:lnTo>
                  <a:lnTo>
                    <a:pt x="330" y="56"/>
                  </a:lnTo>
                  <a:lnTo>
                    <a:pt x="341" y="71"/>
                  </a:lnTo>
                  <a:lnTo>
                    <a:pt x="353" y="85"/>
                  </a:lnTo>
                  <a:lnTo>
                    <a:pt x="363" y="101"/>
                  </a:lnTo>
                  <a:lnTo>
                    <a:pt x="370" y="118"/>
                  </a:lnTo>
                  <a:lnTo>
                    <a:pt x="377" y="136"/>
                  </a:lnTo>
                  <a:lnTo>
                    <a:pt x="382" y="154"/>
                  </a:lnTo>
                  <a:lnTo>
                    <a:pt x="384" y="173"/>
                  </a:lnTo>
                  <a:lnTo>
                    <a:pt x="386" y="193"/>
                  </a:lnTo>
                  <a:lnTo>
                    <a:pt x="384" y="213"/>
                  </a:lnTo>
                  <a:lnTo>
                    <a:pt x="382" y="232"/>
                  </a:lnTo>
                  <a:lnTo>
                    <a:pt x="377" y="251"/>
                  </a:lnTo>
                  <a:lnTo>
                    <a:pt x="370" y="268"/>
                  </a:lnTo>
                  <a:lnTo>
                    <a:pt x="363" y="285"/>
                  </a:lnTo>
                  <a:lnTo>
                    <a:pt x="353" y="301"/>
                  </a:lnTo>
                  <a:lnTo>
                    <a:pt x="341" y="316"/>
                  </a:lnTo>
                  <a:lnTo>
                    <a:pt x="330" y="330"/>
                  </a:lnTo>
                  <a:lnTo>
                    <a:pt x="315" y="343"/>
                  </a:lnTo>
                  <a:lnTo>
                    <a:pt x="301" y="353"/>
                  </a:lnTo>
                  <a:lnTo>
                    <a:pt x="285" y="363"/>
                  </a:lnTo>
                  <a:lnTo>
                    <a:pt x="268" y="372"/>
                  </a:lnTo>
                  <a:lnTo>
                    <a:pt x="251" y="378"/>
                  </a:lnTo>
                  <a:lnTo>
                    <a:pt x="232" y="382"/>
                  </a:lnTo>
                  <a:lnTo>
                    <a:pt x="212" y="385"/>
                  </a:lnTo>
                  <a:lnTo>
                    <a:pt x="193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2" name="Group 79">
            <a:extLst>
              <a:ext uri="{FF2B5EF4-FFF2-40B4-BE49-F238E27FC236}">
                <a16:creationId xmlns:a16="http://schemas.microsoft.com/office/drawing/2014/main" id="{F3BB0260-9D88-474D-833B-086379F2553D}"/>
              </a:ext>
            </a:extLst>
          </p:cNvPr>
          <p:cNvGrpSpPr/>
          <p:nvPr/>
        </p:nvGrpSpPr>
        <p:grpSpPr>
          <a:xfrm>
            <a:off x="2088487" y="2176217"/>
            <a:ext cx="234524" cy="235818"/>
            <a:chOff x="5009830" y="3762422"/>
            <a:chExt cx="449901" cy="451357"/>
          </a:xfrm>
          <a:solidFill>
            <a:schemeClr val="bg1"/>
          </a:solidFill>
        </p:grpSpPr>
        <p:sp>
          <p:nvSpPr>
            <p:cNvPr id="31" name="Freeform 467">
              <a:extLst>
                <a:ext uri="{FF2B5EF4-FFF2-40B4-BE49-F238E27FC236}">
                  <a16:creationId xmlns:a16="http://schemas.microsoft.com/office/drawing/2014/main" id="{1DC2EA4D-DF32-4F0E-8800-E84A376A8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830" y="3762422"/>
              <a:ext cx="449901" cy="451357"/>
            </a:xfrm>
            <a:custGeom>
              <a:avLst/>
              <a:gdLst>
                <a:gd name="T0" fmla="*/ 390 w 928"/>
                <a:gd name="T1" fmla="*/ 764 h 928"/>
                <a:gd name="T2" fmla="*/ 408 w 928"/>
                <a:gd name="T3" fmla="*/ 878 h 928"/>
                <a:gd name="T4" fmla="*/ 503 w 928"/>
                <a:gd name="T5" fmla="*/ 889 h 928"/>
                <a:gd name="T6" fmla="*/ 522 w 928"/>
                <a:gd name="T7" fmla="*/ 873 h 928"/>
                <a:gd name="T8" fmla="*/ 559 w 928"/>
                <a:gd name="T9" fmla="*/ 758 h 928"/>
                <a:gd name="T10" fmla="*/ 648 w 928"/>
                <a:gd name="T11" fmla="*/ 731 h 928"/>
                <a:gd name="T12" fmla="*/ 730 w 928"/>
                <a:gd name="T13" fmla="*/ 796 h 928"/>
                <a:gd name="T14" fmla="*/ 797 w 928"/>
                <a:gd name="T15" fmla="*/ 724 h 928"/>
                <a:gd name="T16" fmla="*/ 725 w 928"/>
                <a:gd name="T17" fmla="*/ 637 h 928"/>
                <a:gd name="T18" fmla="*/ 766 w 928"/>
                <a:gd name="T19" fmla="*/ 531 h 928"/>
                <a:gd name="T20" fmla="*/ 880 w 928"/>
                <a:gd name="T21" fmla="*/ 519 h 928"/>
                <a:gd name="T22" fmla="*/ 887 w 928"/>
                <a:gd name="T23" fmla="*/ 423 h 928"/>
                <a:gd name="T24" fmla="*/ 869 w 928"/>
                <a:gd name="T25" fmla="*/ 407 h 928"/>
                <a:gd name="T26" fmla="*/ 749 w 928"/>
                <a:gd name="T27" fmla="*/ 346 h 928"/>
                <a:gd name="T28" fmla="*/ 791 w 928"/>
                <a:gd name="T29" fmla="*/ 218 h 928"/>
                <a:gd name="T30" fmla="*/ 794 w 928"/>
                <a:gd name="T31" fmla="*/ 193 h 928"/>
                <a:gd name="T32" fmla="*/ 719 w 928"/>
                <a:gd name="T33" fmla="*/ 132 h 928"/>
                <a:gd name="T34" fmla="*/ 630 w 928"/>
                <a:gd name="T35" fmla="*/ 204 h 928"/>
                <a:gd name="T36" fmla="*/ 526 w 928"/>
                <a:gd name="T37" fmla="*/ 157 h 928"/>
                <a:gd name="T38" fmla="*/ 516 w 928"/>
                <a:gd name="T39" fmla="*/ 45 h 928"/>
                <a:gd name="T40" fmla="*/ 418 w 928"/>
                <a:gd name="T41" fmla="*/ 41 h 928"/>
                <a:gd name="T42" fmla="*/ 406 w 928"/>
                <a:gd name="T43" fmla="*/ 146 h 928"/>
                <a:gd name="T44" fmla="*/ 324 w 928"/>
                <a:gd name="T45" fmla="*/ 189 h 928"/>
                <a:gd name="T46" fmla="*/ 215 w 928"/>
                <a:gd name="T47" fmla="*/ 134 h 928"/>
                <a:gd name="T48" fmla="*/ 190 w 928"/>
                <a:gd name="T49" fmla="*/ 137 h 928"/>
                <a:gd name="T50" fmla="*/ 131 w 928"/>
                <a:gd name="T51" fmla="*/ 212 h 928"/>
                <a:gd name="T52" fmla="*/ 200 w 928"/>
                <a:gd name="T53" fmla="*/ 304 h 928"/>
                <a:gd name="T54" fmla="*/ 151 w 928"/>
                <a:gd name="T55" fmla="*/ 405 h 928"/>
                <a:gd name="T56" fmla="*/ 42 w 928"/>
                <a:gd name="T57" fmla="*/ 415 h 928"/>
                <a:gd name="T58" fmla="*/ 42 w 928"/>
                <a:gd name="T59" fmla="*/ 513 h 928"/>
                <a:gd name="T60" fmla="*/ 151 w 928"/>
                <a:gd name="T61" fmla="*/ 523 h 928"/>
                <a:gd name="T62" fmla="*/ 200 w 928"/>
                <a:gd name="T63" fmla="*/ 626 h 928"/>
                <a:gd name="T64" fmla="*/ 131 w 928"/>
                <a:gd name="T65" fmla="*/ 716 h 928"/>
                <a:gd name="T66" fmla="*/ 190 w 928"/>
                <a:gd name="T67" fmla="*/ 793 h 928"/>
                <a:gd name="T68" fmla="*/ 215 w 928"/>
                <a:gd name="T69" fmla="*/ 794 h 928"/>
                <a:gd name="T70" fmla="*/ 503 w 928"/>
                <a:gd name="T71" fmla="*/ 928 h 928"/>
                <a:gd name="T72" fmla="*/ 372 w 928"/>
                <a:gd name="T73" fmla="*/ 892 h 928"/>
                <a:gd name="T74" fmla="*/ 295 w 928"/>
                <a:gd name="T75" fmla="*/ 768 h 928"/>
                <a:gd name="T76" fmla="*/ 182 w 928"/>
                <a:gd name="T77" fmla="*/ 832 h 928"/>
                <a:gd name="T78" fmla="*/ 91 w 928"/>
                <a:gd name="T79" fmla="*/ 724 h 928"/>
                <a:gd name="T80" fmla="*/ 143 w 928"/>
                <a:gd name="T81" fmla="*/ 597 h 928"/>
                <a:gd name="T82" fmla="*/ 18 w 928"/>
                <a:gd name="T83" fmla="*/ 543 h 928"/>
                <a:gd name="T84" fmla="*/ 5 w 928"/>
                <a:gd name="T85" fmla="*/ 404 h 928"/>
                <a:gd name="T86" fmla="*/ 130 w 928"/>
                <a:gd name="T87" fmla="*/ 368 h 928"/>
                <a:gd name="T88" fmla="*/ 95 w 928"/>
                <a:gd name="T89" fmla="*/ 227 h 928"/>
                <a:gd name="T90" fmla="*/ 163 w 928"/>
                <a:gd name="T91" fmla="*/ 110 h 928"/>
                <a:gd name="T92" fmla="*/ 236 w 928"/>
                <a:gd name="T93" fmla="*/ 103 h 928"/>
                <a:gd name="T94" fmla="*/ 367 w 928"/>
                <a:gd name="T95" fmla="*/ 58 h 928"/>
                <a:gd name="T96" fmla="*/ 414 w 928"/>
                <a:gd name="T97" fmla="*/ 2 h 928"/>
                <a:gd name="T98" fmla="*/ 550 w 928"/>
                <a:gd name="T99" fmla="*/ 26 h 928"/>
                <a:gd name="T100" fmla="*/ 614 w 928"/>
                <a:gd name="T101" fmla="*/ 152 h 928"/>
                <a:gd name="T102" fmla="*/ 735 w 928"/>
                <a:gd name="T103" fmla="*/ 94 h 928"/>
                <a:gd name="T104" fmla="*/ 834 w 928"/>
                <a:gd name="T105" fmla="*/ 193 h 928"/>
                <a:gd name="T106" fmla="*/ 776 w 928"/>
                <a:gd name="T107" fmla="*/ 314 h 928"/>
                <a:gd name="T108" fmla="*/ 902 w 928"/>
                <a:gd name="T109" fmla="*/ 378 h 928"/>
                <a:gd name="T110" fmla="*/ 926 w 928"/>
                <a:gd name="T111" fmla="*/ 515 h 928"/>
                <a:gd name="T112" fmla="*/ 869 w 928"/>
                <a:gd name="T113" fmla="*/ 561 h 928"/>
                <a:gd name="T114" fmla="*/ 825 w 928"/>
                <a:gd name="T115" fmla="*/ 692 h 928"/>
                <a:gd name="T116" fmla="*/ 818 w 928"/>
                <a:gd name="T117" fmla="*/ 765 h 928"/>
                <a:gd name="T118" fmla="*/ 702 w 928"/>
                <a:gd name="T119" fmla="*/ 832 h 928"/>
                <a:gd name="T120" fmla="*/ 560 w 928"/>
                <a:gd name="T121" fmla="*/ 798 h 928"/>
                <a:gd name="T122" fmla="*/ 524 w 928"/>
                <a:gd name="T123" fmla="*/ 92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8" h="928">
                  <a:moveTo>
                    <a:pt x="293" y="725"/>
                  </a:moveTo>
                  <a:lnTo>
                    <a:pt x="298" y="726"/>
                  </a:lnTo>
                  <a:lnTo>
                    <a:pt x="303" y="728"/>
                  </a:lnTo>
                  <a:lnTo>
                    <a:pt x="324" y="739"/>
                  </a:lnTo>
                  <a:lnTo>
                    <a:pt x="346" y="749"/>
                  </a:lnTo>
                  <a:lnTo>
                    <a:pt x="367" y="758"/>
                  </a:lnTo>
                  <a:lnTo>
                    <a:pt x="390" y="764"/>
                  </a:lnTo>
                  <a:lnTo>
                    <a:pt x="396" y="767"/>
                  </a:lnTo>
                  <a:lnTo>
                    <a:pt x="402" y="771"/>
                  </a:lnTo>
                  <a:lnTo>
                    <a:pt x="405" y="777"/>
                  </a:lnTo>
                  <a:lnTo>
                    <a:pt x="406" y="783"/>
                  </a:lnTo>
                  <a:lnTo>
                    <a:pt x="406" y="870"/>
                  </a:lnTo>
                  <a:lnTo>
                    <a:pt x="406" y="873"/>
                  </a:lnTo>
                  <a:lnTo>
                    <a:pt x="408" y="878"/>
                  </a:lnTo>
                  <a:lnTo>
                    <a:pt x="409" y="881"/>
                  </a:lnTo>
                  <a:lnTo>
                    <a:pt x="411" y="883"/>
                  </a:lnTo>
                  <a:lnTo>
                    <a:pt x="414" y="886"/>
                  </a:lnTo>
                  <a:lnTo>
                    <a:pt x="418" y="888"/>
                  </a:lnTo>
                  <a:lnTo>
                    <a:pt x="421" y="889"/>
                  </a:lnTo>
                  <a:lnTo>
                    <a:pt x="425" y="889"/>
                  </a:lnTo>
                  <a:lnTo>
                    <a:pt x="503" y="889"/>
                  </a:lnTo>
                  <a:lnTo>
                    <a:pt x="506" y="889"/>
                  </a:lnTo>
                  <a:lnTo>
                    <a:pt x="510" y="888"/>
                  </a:lnTo>
                  <a:lnTo>
                    <a:pt x="513" y="886"/>
                  </a:lnTo>
                  <a:lnTo>
                    <a:pt x="516" y="883"/>
                  </a:lnTo>
                  <a:lnTo>
                    <a:pt x="519" y="881"/>
                  </a:lnTo>
                  <a:lnTo>
                    <a:pt x="520" y="878"/>
                  </a:lnTo>
                  <a:lnTo>
                    <a:pt x="522" y="873"/>
                  </a:lnTo>
                  <a:lnTo>
                    <a:pt x="522" y="870"/>
                  </a:lnTo>
                  <a:lnTo>
                    <a:pt x="522" y="783"/>
                  </a:lnTo>
                  <a:lnTo>
                    <a:pt x="523" y="777"/>
                  </a:lnTo>
                  <a:lnTo>
                    <a:pt x="526" y="771"/>
                  </a:lnTo>
                  <a:lnTo>
                    <a:pt x="530" y="767"/>
                  </a:lnTo>
                  <a:lnTo>
                    <a:pt x="536" y="764"/>
                  </a:lnTo>
                  <a:lnTo>
                    <a:pt x="559" y="758"/>
                  </a:lnTo>
                  <a:lnTo>
                    <a:pt x="582" y="749"/>
                  </a:lnTo>
                  <a:lnTo>
                    <a:pt x="604" y="739"/>
                  </a:lnTo>
                  <a:lnTo>
                    <a:pt x="624" y="728"/>
                  </a:lnTo>
                  <a:lnTo>
                    <a:pt x="631" y="725"/>
                  </a:lnTo>
                  <a:lnTo>
                    <a:pt x="637" y="725"/>
                  </a:lnTo>
                  <a:lnTo>
                    <a:pt x="642" y="726"/>
                  </a:lnTo>
                  <a:lnTo>
                    <a:pt x="648" y="731"/>
                  </a:lnTo>
                  <a:lnTo>
                    <a:pt x="709" y="793"/>
                  </a:lnTo>
                  <a:lnTo>
                    <a:pt x="712" y="794"/>
                  </a:lnTo>
                  <a:lnTo>
                    <a:pt x="716" y="796"/>
                  </a:lnTo>
                  <a:lnTo>
                    <a:pt x="719" y="797"/>
                  </a:lnTo>
                  <a:lnTo>
                    <a:pt x="723" y="797"/>
                  </a:lnTo>
                  <a:lnTo>
                    <a:pt x="726" y="797"/>
                  </a:lnTo>
                  <a:lnTo>
                    <a:pt x="730" y="796"/>
                  </a:lnTo>
                  <a:lnTo>
                    <a:pt x="733" y="794"/>
                  </a:lnTo>
                  <a:lnTo>
                    <a:pt x="736" y="793"/>
                  </a:lnTo>
                  <a:lnTo>
                    <a:pt x="791" y="738"/>
                  </a:lnTo>
                  <a:lnTo>
                    <a:pt x="794" y="735"/>
                  </a:lnTo>
                  <a:lnTo>
                    <a:pt x="795" y="731"/>
                  </a:lnTo>
                  <a:lnTo>
                    <a:pt x="797" y="728"/>
                  </a:lnTo>
                  <a:lnTo>
                    <a:pt x="797" y="724"/>
                  </a:lnTo>
                  <a:lnTo>
                    <a:pt x="797" y="721"/>
                  </a:lnTo>
                  <a:lnTo>
                    <a:pt x="795" y="716"/>
                  </a:lnTo>
                  <a:lnTo>
                    <a:pt x="794" y="713"/>
                  </a:lnTo>
                  <a:lnTo>
                    <a:pt x="791" y="711"/>
                  </a:lnTo>
                  <a:lnTo>
                    <a:pt x="730" y="649"/>
                  </a:lnTo>
                  <a:lnTo>
                    <a:pt x="726" y="643"/>
                  </a:lnTo>
                  <a:lnTo>
                    <a:pt x="725" y="637"/>
                  </a:lnTo>
                  <a:lnTo>
                    <a:pt x="725" y="631"/>
                  </a:lnTo>
                  <a:lnTo>
                    <a:pt x="727" y="626"/>
                  </a:lnTo>
                  <a:lnTo>
                    <a:pt x="739" y="604"/>
                  </a:lnTo>
                  <a:lnTo>
                    <a:pt x="749" y="582"/>
                  </a:lnTo>
                  <a:lnTo>
                    <a:pt x="758" y="561"/>
                  </a:lnTo>
                  <a:lnTo>
                    <a:pt x="763" y="538"/>
                  </a:lnTo>
                  <a:lnTo>
                    <a:pt x="766" y="531"/>
                  </a:lnTo>
                  <a:lnTo>
                    <a:pt x="771" y="526"/>
                  </a:lnTo>
                  <a:lnTo>
                    <a:pt x="776" y="523"/>
                  </a:lnTo>
                  <a:lnTo>
                    <a:pt x="782" y="522"/>
                  </a:lnTo>
                  <a:lnTo>
                    <a:pt x="869" y="522"/>
                  </a:lnTo>
                  <a:lnTo>
                    <a:pt x="873" y="522"/>
                  </a:lnTo>
                  <a:lnTo>
                    <a:pt x="876" y="520"/>
                  </a:lnTo>
                  <a:lnTo>
                    <a:pt x="880" y="519"/>
                  </a:lnTo>
                  <a:lnTo>
                    <a:pt x="883" y="516"/>
                  </a:lnTo>
                  <a:lnTo>
                    <a:pt x="886" y="513"/>
                  </a:lnTo>
                  <a:lnTo>
                    <a:pt x="887" y="510"/>
                  </a:lnTo>
                  <a:lnTo>
                    <a:pt x="887" y="507"/>
                  </a:lnTo>
                  <a:lnTo>
                    <a:pt x="889" y="503"/>
                  </a:lnTo>
                  <a:lnTo>
                    <a:pt x="889" y="425"/>
                  </a:lnTo>
                  <a:lnTo>
                    <a:pt x="887" y="423"/>
                  </a:lnTo>
                  <a:lnTo>
                    <a:pt x="887" y="418"/>
                  </a:lnTo>
                  <a:lnTo>
                    <a:pt x="884" y="415"/>
                  </a:lnTo>
                  <a:lnTo>
                    <a:pt x="883" y="412"/>
                  </a:lnTo>
                  <a:lnTo>
                    <a:pt x="880" y="410"/>
                  </a:lnTo>
                  <a:lnTo>
                    <a:pt x="877" y="408"/>
                  </a:lnTo>
                  <a:lnTo>
                    <a:pt x="873" y="407"/>
                  </a:lnTo>
                  <a:lnTo>
                    <a:pt x="869" y="407"/>
                  </a:lnTo>
                  <a:lnTo>
                    <a:pt x="782" y="407"/>
                  </a:lnTo>
                  <a:lnTo>
                    <a:pt x="776" y="405"/>
                  </a:lnTo>
                  <a:lnTo>
                    <a:pt x="771" y="402"/>
                  </a:lnTo>
                  <a:lnTo>
                    <a:pt x="766" y="398"/>
                  </a:lnTo>
                  <a:lnTo>
                    <a:pt x="763" y="392"/>
                  </a:lnTo>
                  <a:lnTo>
                    <a:pt x="758" y="369"/>
                  </a:lnTo>
                  <a:lnTo>
                    <a:pt x="749" y="346"/>
                  </a:lnTo>
                  <a:lnTo>
                    <a:pt x="739" y="325"/>
                  </a:lnTo>
                  <a:lnTo>
                    <a:pt x="727" y="303"/>
                  </a:lnTo>
                  <a:lnTo>
                    <a:pt x="725" y="297"/>
                  </a:lnTo>
                  <a:lnTo>
                    <a:pt x="725" y="291"/>
                  </a:lnTo>
                  <a:lnTo>
                    <a:pt x="726" y="286"/>
                  </a:lnTo>
                  <a:lnTo>
                    <a:pt x="730" y="280"/>
                  </a:lnTo>
                  <a:lnTo>
                    <a:pt x="791" y="218"/>
                  </a:lnTo>
                  <a:lnTo>
                    <a:pt x="794" y="215"/>
                  </a:lnTo>
                  <a:lnTo>
                    <a:pt x="795" y="212"/>
                  </a:lnTo>
                  <a:lnTo>
                    <a:pt x="797" y="209"/>
                  </a:lnTo>
                  <a:lnTo>
                    <a:pt x="797" y="205"/>
                  </a:lnTo>
                  <a:lnTo>
                    <a:pt x="797" y="201"/>
                  </a:lnTo>
                  <a:lnTo>
                    <a:pt x="795" y="198"/>
                  </a:lnTo>
                  <a:lnTo>
                    <a:pt x="794" y="193"/>
                  </a:lnTo>
                  <a:lnTo>
                    <a:pt x="791" y="191"/>
                  </a:lnTo>
                  <a:lnTo>
                    <a:pt x="736" y="136"/>
                  </a:lnTo>
                  <a:lnTo>
                    <a:pt x="733" y="134"/>
                  </a:lnTo>
                  <a:lnTo>
                    <a:pt x="730" y="133"/>
                  </a:lnTo>
                  <a:lnTo>
                    <a:pt x="726" y="132"/>
                  </a:lnTo>
                  <a:lnTo>
                    <a:pt x="723" y="132"/>
                  </a:lnTo>
                  <a:lnTo>
                    <a:pt x="719" y="132"/>
                  </a:lnTo>
                  <a:lnTo>
                    <a:pt x="716" y="133"/>
                  </a:lnTo>
                  <a:lnTo>
                    <a:pt x="712" y="134"/>
                  </a:lnTo>
                  <a:lnTo>
                    <a:pt x="709" y="136"/>
                  </a:lnTo>
                  <a:lnTo>
                    <a:pt x="648" y="198"/>
                  </a:lnTo>
                  <a:lnTo>
                    <a:pt x="642" y="202"/>
                  </a:lnTo>
                  <a:lnTo>
                    <a:pt x="637" y="204"/>
                  </a:lnTo>
                  <a:lnTo>
                    <a:pt x="630" y="204"/>
                  </a:lnTo>
                  <a:lnTo>
                    <a:pt x="624" y="201"/>
                  </a:lnTo>
                  <a:lnTo>
                    <a:pt x="604" y="189"/>
                  </a:lnTo>
                  <a:lnTo>
                    <a:pt x="582" y="179"/>
                  </a:lnTo>
                  <a:lnTo>
                    <a:pt x="559" y="170"/>
                  </a:lnTo>
                  <a:lnTo>
                    <a:pt x="536" y="165"/>
                  </a:lnTo>
                  <a:lnTo>
                    <a:pt x="530" y="162"/>
                  </a:lnTo>
                  <a:lnTo>
                    <a:pt x="526" y="157"/>
                  </a:lnTo>
                  <a:lnTo>
                    <a:pt x="523" y="152"/>
                  </a:lnTo>
                  <a:lnTo>
                    <a:pt x="522" y="146"/>
                  </a:lnTo>
                  <a:lnTo>
                    <a:pt x="522" y="58"/>
                  </a:lnTo>
                  <a:lnTo>
                    <a:pt x="522" y="55"/>
                  </a:lnTo>
                  <a:lnTo>
                    <a:pt x="520" y="51"/>
                  </a:lnTo>
                  <a:lnTo>
                    <a:pt x="519" y="48"/>
                  </a:lnTo>
                  <a:lnTo>
                    <a:pt x="516" y="45"/>
                  </a:lnTo>
                  <a:lnTo>
                    <a:pt x="513" y="42"/>
                  </a:lnTo>
                  <a:lnTo>
                    <a:pt x="510" y="41"/>
                  </a:lnTo>
                  <a:lnTo>
                    <a:pt x="506" y="39"/>
                  </a:lnTo>
                  <a:lnTo>
                    <a:pt x="503" y="39"/>
                  </a:lnTo>
                  <a:lnTo>
                    <a:pt x="425" y="39"/>
                  </a:lnTo>
                  <a:lnTo>
                    <a:pt x="421" y="39"/>
                  </a:lnTo>
                  <a:lnTo>
                    <a:pt x="418" y="41"/>
                  </a:lnTo>
                  <a:lnTo>
                    <a:pt x="414" y="42"/>
                  </a:lnTo>
                  <a:lnTo>
                    <a:pt x="411" y="45"/>
                  </a:lnTo>
                  <a:lnTo>
                    <a:pt x="409" y="48"/>
                  </a:lnTo>
                  <a:lnTo>
                    <a:pt x="408" y="51"/>
                  </a:lnTo>
                  <a:lnTo>
                    <a:pt x="406" y="55"/>
                  </a:lnTo>
                  <a:lnTo>
                    <a:pt x="406" y="58"/>
                  </a:lnTo>
                  <a:lnTo>
                    <a:pt x="406" y="146"/>
                  </a:lnTo>
                  <a:lnTo>
                    <a:pt x="405" y="152"/>
                  </a:lnTo>
                  <a:lnTo>
                    <a:pt x="402" y="157"/>
                  </a:lnTo>
                  <a:lnTo>
                    <a:pt x="396" y="162"/>
                  </a:lnTo>
                  <a:lnTo>
                    <a:pt x="390" y="165"/>
                  </a:lnTo>
                  <a:lnTo>
                    <a:pt x="367" y="170"/>
                  </a:lnTo>
                  <a:lnTo>
                    <a:pt x="346" y="179"/>
                  </a:lnTo>
                  <a:lnTo>
                    <a:pt x="324" y="189"/>
                  </a:lnTo>
                  <a:lnTo>
                    <a:pt x="303" y="201"/>
                  </a:lnTo>
                  <a:lnTo>
                    <a:pt x="297" y="204"/>
                  </a:lnTo>
                  <a:lnTo>
                    <a:pt x="291" y="204"/>
                  </a:lnTo>
                  <a:lnTo>
                    <a:pt x="284" y="202"/>
                  </a:lnTo>
                  <a:lnTo>
                    <a:pt x="280" y="198"/>
                  </a:lnTo>
                  <a:lnTo>
                    <a:pt x="218" y="137"/>
                  </a:lnTo>
                  <a:lnTo>
                    <a:pt x="215" y="134"/>
                  </a:lnTo>
                  <a:lnTo>
                    <a:pt x="212" y="133"/>
                  </a:lnTo>
                  <a:lnTo>
                    <a:pt x="208" y="132"/>
                  </a:lnTo>
                  <a:lnTo>
                    <a:pt x="205" y="132"/>
                  </a:lnTo>
                  <a:lnTo>
                    <a:pt x="200" y="132"/>
                  </a:lnTo>
                  <a:lnTo>
                    <a:pt x="196" y="133"/>
                  </a:lnTo>
                  <a:lnTo>
                    <a:pt x="193" y="134"/>
                  </a:lnTo>
                  <a:lnTo>
                    <a:pt x="190" y="137"/>
                  </a:lnTo>
                  <a:lnTo>
                    <a:pt x="136" y="191"/>
                  </a:lnTo>
                  <a:lnTo>
                    <a:pt x="133" y="195"/>
                  </a:lnTo>
                  <a:lnTo>
                    <a:pt x="131" y="198"/>
                  </a:lnTo>
                  <a:lnTo>
                    <a:pt x="131" y="201"/>
                  </a:lnTo>
                  <a:lnTo>
                    <a:pt x="130" y="205"/>
                  </a:lnTo>
                  <a:lnTo>
                    <a:pt x="131" y="208"/>
                  </a:lnTo>
                  <a:lnTo>
                    <a:pt x="131" y="212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98" y="280"/>
                  </a:lnTo>
                  <a:lnTo>
                    <a:pt x="200" y="286"/>
                  </a:lnTo>
                  <a:lnTo>
                    <a:pt x="203" y="291"/>
                  </a:lnTo>
                  <a:lnTo>
                    <a:pt x="202" y="297"/>
                  </a:lnTo>
                  <a:lnTo>
                    <a:pt x="200" y="304"/>
                  </a:lnTo>
                  <a:lnTo>
                    <a:pt x="189" y="325"/>
                  </a:lnTo>
                  <a:lnTo>
                    <a:pt x="179" y="346"/>
                  </a:lnTo>
                  <a:lnTo>
                    <a:pt x="170" y="369"/>
                  </a:lnTo>
                  <a:lnTo>
                    <a:pt x="163" y="392"/>
                  </a:lnTo>
                  <a:lnTo>
                    <a:pt x="162" y="398"/>
                  </a:lnTo>
                  <a:lnTo>
                    <a:pt x="157" y="402"/>
                  </a:lnTo>
                  <a:lnTo>
                    <a:pt x="151" y="405"/>
                  </a:lnTo>
                  <a:lnTo>
                    <a:pt x="144" y="407"/>
                  </a:lnTo>
                  <a:lnTo>
                    <a:pt x="58" y="407"/>
                  </a:lnTo>
                  <a:lnTo>
                    <a:pt x="54" y="407"/>
                  </a:lnTo>
                  <a:lnTo>
                    <a:pt x="51" y="408"/>
                  </a:lnTo>
                  <a:lnTo>
                    <a:pt x="48" y="410"/>
                  </a:lnTo>
                  <a:lnTo>
                    <a:pt x="45" y="412"/>
                  </a:lnTo>
                  <a:lnTo>
                    <a:pt x="42" y="415"/>
                  </a:lnTo>
                  <a:lnTo>
                    <a:pt x="41" y="418"/>
                  </a:lnTo>
                  <a:lnTo>
                    <a:pt x="39" y="423"/>
                  </a:lnTo>
                  <a:lnTo>
                    <a:pt x="39" y="425"/>
                  </a:lnTo>
                  <a:lnTo>
                    <a:pt x="39" y="503"/>
                  </a:lnTo>
                  <a:lnTo>
                    <a:pt x="39" y="507"/>
                  </a:lnTo>
                  <a:lnTo>
                    <a:pt x="41" y="510"/>
                  </a:lnTo>
                  <a:lnTo>
                    <a:pt x="42" y="513"/>
                  </a:lnTo>
                  <a:lnTo>
                    <a:pt x="45" y="516"/>
                  </a:lnTo>
                  <a:lnTo>
                    <a:pt x="48" y="519"/>
                  </a:lnTo>
                  <a:lnTo>
                    <a:pt x="51" y="520"/>
                  </a:lnTo>
                  <a:lnTo>
                    <a:pt x="54" y="522"/>
                  </a:lnTo>
                  <a:lnTo>
                    <a:pt x="58" y="522"/>
                  </a:lnTo>
                  <a:lnTo>
                    <a:pt x="144" y="522"/>
                  </a:lnTo>
                  <a:lnTo>
                    <a:pt x="151" y="523"/>
                  </a:lnTo>
                  <a:lnTo>
                    <a:pt x="157" y="526"/>
                  </a:lnTo>
                  <a:lnTo>
                    <a:pt x="162" y="531"/>
                  </a:lnTo>
                  <a:lnTo>
                    <a:pt x="163" y="538"/>
                  </a:lnTo>
                  <a:lnTo>
                    <a:pt x="170" y="561"/>
                  </a:lnTo>
                  <a:lnTo>
                    <a:pt x="179" y="582"/>
                  </a:lnTo>
                  <a:lnTo>
                    <a:pt x="189" y="604"/>
                  </a:lnTo>
                  <a:lnTo>
                    <a:pt x="200" y="626"/>
                  </a:lnTo>
                  <a:lnTo>
                    <a:pt x="202" y="631"/>
                  </a:lnTo>
                  <a:lnTo>
                    <a:pt x="203" y="637"/>
                  </a:lnTo>
                  <a:lnTo>
                    <a:pt x="200" y="643"/>
                  </a:lnTo>
                  <a:lnTo>
                    <a:pt x="198" y="649"/>
                  </a:lnTo>
                  <a:lnTo>
                    <a:pt x="136" y="711"/>
                  </a:lnTo>
                  <a:lnTo>
                    <a:pt x="134" y="713"/>
                  </a:lnTo>
                  <a:lnTo>
                    <a:pt x="131" y="716"/>
                  </a:lnTo>
                  <a:lnTo>
                    <a:pt x="131" y="721"/>
                  </a:lnTo>
                  <a:lnTo>
                    <a:pt x="130" y="724"/>
                  </a:lnTo>
                  <a:lnTo>
                    <a:pt x="131" y="728"/>
                  </a:lnTo>
                  <a:lnTo>
                    <a:pt x="131" y="731"/>
                  </a:lnTo>
                  <a:lnTo>
                    <a:pt x="134" y="735"/>
                  </a:lnTo>
                  <a:lnTo>
                    <a:pt x="136" y="738"/>
                  </a:lnTo>
                  <a:lnTo>
                    <a:pt x="190" y="793"/>
                  </a:lnTo>
                  <a:lnTo>
                    <a:pt x="193" y="794"/>
                  </a:lnTo>
                  <a:lnTo>
                    <a:pt x="196" y="796"/>
                  </a:lnTo>
                  <a:lnTo>
                    <a:pt x="200" y="797"/>
                  </a:lnTo>
                  <a:lnTo>
                    <a:pt x="205" y="797"/>
                  </a:lnTo>
                  <a:lnTo>
                    <a:pt x="208" y="797"/>
                  </a:lnTo>
                  <a:lnTo>
                    <a:pt x="212" y="796"/>
                  </a:lnTo>
                  <a:lnTo>
                    <a:pt x="215" y="794"/>
                  </a:lnTo>
                  <a:lnTo>
                    <a:pt x="218" y="793"/>
                  </a:lnTo>
                  <a:lnTo>
                    <a:pt x="280" y="731"/>
                  </a:lnTo>
                  <a:lnTo>
                    <a:pt x="282" y="728"/>
                  </a:lnTo>
                  <a:lnTo>
                    <a:pt x="285" y="726"/>
                  </a:lnTo>
                  <a:lnTo>
                    <a:pt x="290" y="725"/>
                  </a:lnTo>
                  <a:lnTo>
                    <a:pt x="293" y="725"/>
                  </a:lnTo>
                  <a:close/>
                  <a:moveTo>
                    <a:pt x="503" y="928"/>
                  </a:moveTo>
                  <a:lnTo>
                    <a:pt x="425" y="928"/>
                  </a:lnTo>
                  <a:lnTo>
                    <a:pt x="414" y="927"/>
                  </a:lnTo>
                  <a:lnTo>
                    <a:pt x="402" y="924"/>
                  </a:lnTo>
                  <a:lnTo>
                    <a:pt x="392" y="918"/>
                  </a:lnTo>
                  <a:lnTo>
                    <a:pt x="383" y="911"/>
                  </a:lnTo>
                  <a:lnTo>
                    <a:pt x="378" y="902"/>
                  </a:lnTo>
                  <a:lnTo>
                    <a:pt x="372" y="892"/>
                  </a:lnTo>
                  <a:lnTo>
                    <a:pt x="369" y="882"/>
                  </a:lnTo>
                  <a:lnTo>
                    <a:pt x="367" y="870"/>
                  </a:lnTo>
                  <a:lnTo>
                    <a:pt x="367" y="798"/>
                  </a:lnTo>
                  <a:lnTo>
                    <a:pt x="349" y="793"/>
                  </a:lnTo>
                  <a:lnTo>
                    <a:pt x="330" y="785"/>
                  </a:lnTo>
                  <a:lnTo>
                    <a:pt x="313" y="777"/>
                  </a:lnTo>
                  <a:lnTo>
                    <a:pt x="295" y="768"/>
                  </a:lnTo>
                  <a:lnTo>
                    <a:pt x="245" y="820"/>
                  </a:lnTo>
                  <a:lnTo>
                    <a:pt x="236" y="827"/>
                  </a:lnTo>
                  <a:lnTo>
                    <a:pt x="226" y="832"/>
                  </a:lnTo>
                  <a:lnTo>
                    <a:pt x="215" y="834"/>
                  </a:lnTo>
                  <a:lnTo>
                    <a:pt x="205" y="836"/>
                  </a:lnTo>
                  <a:lnTo>
                    <a:pt x="193" y="834"/>
                  </a:lnTo>
                  <a:lnTo>
                    <a:pt x="182" y="832"/>
                  </a:lnTo>
                  <a:lnTo>
                    <a:pt x="172" y="827"/>
                  </a:lnTo>
                  <a:lnTo>
                    <a:pt x="163" y="820"/>
                  </a:lnTo>
                  <a:lnTo>
                    <a:pt x="108" y="765"/>
                  </a:lnTo>
                  <a:lnTo>
                    <a:pt x="101" y="757"/>
                  </a:lnTo>
                  <a:lnTo>
                    <a:pt x="95" y="747"/>
                  </a:lnTo>
                  <a:lnTo>
                    <a:pt x="92" y="735"/>
                  </a:lnTo>
                  <a:lnTo>
                    <a:pt x="91" y="724"/>
                  </a:lnTo>
                  <a:lnTo>
                    <a:pt x="92" y="712"/>
                  </a:lnTo>
                  <a:lnTo>
                    <a:pt x="95" y="702"/>
                  </a:lnTo>
                  <a:lnTo>
                    <a:pt x="101" y="692"/>
                  </a:lnTo>
                  <a:lnTo>
                    <a:pt x="108" y="683"/>
                  </a:lnTo>
                  <a:lnTo>
                    <a:pt x="160" y="631"/>
                  </a:lnTo>
                  <a:lnTo>
                    <a:pt x="150" y="616"/>
                  </a:lnTo>
                  <a:lnTo>
                    <a:pt x="143" y="597"/>
                  </a:lnTo>
                  <a:lnTo>
                    <a:pt x="136" y="580"/>
                  </a:lnTo>
                  <a:lnTo>
                    <a:pt x="130" y="561"/>
                  </a:lnTo>
                  <a:lnTo>
                    <a:pt x="58" y="561"/>
                  </a:lnTo>
                  <a:lnTo>
                    <a:pt x="46" y="559"/>
                  </a:lnTo>
                  <a:lnTo>
                    <a:pt x="36" y="556"/>
                  </a:lnTo>
                  <a:lnTo>
                    <a:pt x="26" y="551"/>
                  </a:lnTo>
                  <a:lnTo>
                    <a:pt x="18" y="543"/>
                  </a:lnTo>
                  <a:lnTo>
                    <a:pt x="10" y="535"/>
                  </a:lnTo>
                  <a:lnTo>
                    <a:pt x="5" y="526"/>
                  </a:lnTo>
                  <a:lnTo>
                    <a:pt x="2" y="515"/>
                  </a:lnTo>
                  <a:lnTo>
                    <a:pt x="0" y="503"/>
                  </a:lnTo>
                  <a:lnTo>
                    <a:pt x="0" y="425"/>
                  </a:lnTo>
                  <a:lnTo>
                    <a:pt x="2" y="414"/>
                  </a:lnTo>
                  <a:lnTo>
                    <a:pt x="5" y="404"/>
                  </a:lnTo>
                  <a:lnTo>
                    <a:pt x="10" y="394"/>
                  </a:lnTo>
                  <a:lnTo>
                    <a:pt x="18" y="385"/>
                  </a:lnTo>
                  <a:lnTo>
                    <a:pt x="26" y="378"/>
                  </a:lnTo>
                  <a:lnTo>
                    <a:pt x="36" y="372"/>
                  </a:lnTo>
                  <a:lnTo>
                    <a:pt x="46" y="369"/>
                  </a:lnTo>
                  <a:lnTo>
                    <a:pt x="58" y="368"/>
                  </a:lnTo>
                  <a:lnTo>
                    <a:pt x="130" y="368"/>
                  </a:lnTo>
                  <a:lnTo>
                    <a:pt x="136" y="349"/>
                  </a:lnTo>
                  <a:lnTo>
                    <a:pt x="143" y="332"/>
                  </a:lnTo>
                  <a:lnTo>
                    <a:pt x="150" y="314"/>
                  </a:lnTo>
                  <a:lnTo>
                    <a:pt x="160" y="297"/>
                  </a:lnTo>
                  <a:lnTo>
                    <a:pt x="108" y="245"/>
                  </a:lnTo>
                  <a:lnTo>
                    <a:pt x="101" y="237"/>
                  </a:lnTo>
                  <a:lnTo>
                    <a:pt x="95" y="227"/>
                  </a:lnTo>
                  <a:lnTo>
                    <a:pt x="92" y="217"/>
                  </a:lnTo>
                  <a:lnTo>
                    <a:pt x="91" y="205"/>
                  </a:lnTo>
                  <a:lnTo>
                    <a:pt x="92" y="193"/>
                  </a:lnTo>
                  <a:lnTo>
                    <a:pt x="95" y="183"/>
                  </a:lnTo>
                  <a:lnTo>
                    <a:pt x="101" y="173"/>
                  </a:lnTo>
                  <a:lnTo>
                    <a:pt x="108" y="163"/>
                  </a:lnTo>
                  <a:lnTo>
                    <a:pt x="163" y="110"/>
                  </a:lnTo>
                  <a:lnTo>
                    <a:pt x="172" y="103"/>
                  </a:lnTo>
                  <a:lnTo>
                    <a:pt x="182" y="97"/>
                  </a:lnTo>
                  <a:lnTo>
                    <a:pt x="193" y="94"/>
                  </a:lnTo>
                  <a:lnTo>
                    <a:pt x="205" y="93"/>
                  </a:lnTo>
                  <a:lnTo>
                    <a:pt x="215" y="94"/>
                  </a:lnTo>
                  <a:lnTo>
                    <a:pt x="226" y="97"/>
                  </a:lnTo>
                  <a:lnTo>
                    <a:pt x="236" y="103"/>
                  </a:lnTo>
                  <a:lnTo>
                    <a:pt x="245" y="110"/>
                  </a:lnTo>
                  <a:lnTo>
                    <a:pt x="295" y="160"/>
                  </a:lnTo>
                  <a:lnTo>
                    <a:pt x="313" y="152"/>
                  </a:lnTo>
                  <a:lnTo>
                    <a:pt x="330" y="143"/>
                  </a:lnTo>
                  <a:lnTo>
                    <a:pt x="349" y="136"/>
                  </a:lnTo>
                  <a:lnTo>
                    <a:pt x="367" y="130"/>
                  </a:lnTo>
                  <a:lnTo>
                    <a:pt x="367" y="58"/>
                  </a:lnTo>
                  <a:lnTo>
                    <a:pt x="369" y="47"/>
                  </a:lnTo>
                  <a:lnTo>
                    <a:pt x="372" y="36"/>
                  </a:lnTo>
                  <a:lnTo>
                    <a:pt x="378" y="26"/>
                  </a:lnTo>
                  <a:lnTo>
                    <a:pt x="383" y="18"/>
                  </a:lnTo>
                  <a:lnTo>
                    <a:pt x="392" y="11"/>
                  </a:lnTo>
                  <a:lnTo>
                    <a:pt x="402" y="5"/>
                  </a:lnTo>
                  <a:lnTo>
                    <a:pt x="414" y="2"/>
                  </a:lnTo>
                  <a:lnTo>
                    <a:pt x="425" y="0"/>
                  </a:lnTo>
                  <a:lnTo>
                    <a:pt x="503" y="0"/>
                  </a:lnTo>
                  <a:lnTo>
                    <a:pt x="514" y="2"/>
                  </a:lnTo>
                  <a:lnTo>
                    <a:pt x="524" y="5"/>
                  </a:lnTo>
                  <a:lnTo>
                    <a:pt x="534" y="11"/>
                  </a:lnTo>
                  <a:lnTo>
                    <a:pt x="543" y="18"/>
                  </a:lnTo>
                  <a:lnTo>
                    <a:pt x="550" y="26"/>
                  </a:lnTo>
                  <a:lnTo>
                    <a:pt x="556" y="36"/>
                  </a:lnTo>
                  <a:lnTo>
                    <a:pt x="559" y="47"/>
                  </a:lnTo>
                  <a:lnTo>
                    <a:pt x="560" y="58"/>
                  </a:lnTo>
                  <a:lnTo>
                    <a:pt x="560" y="130"/>
                  </a:lnTo>
                  <a:lnTo>
                    <a:pt x="579" y="137"/>
                  </a:lnTo>
                  <a:lnTo>
                    <a:pt x="596" y="143"/>
                  </a:lnTo>
                  <a:lnTo>
                    <a:pt x="614" y="152"/>
                  </a:lnTo>
                  <a:lnTo>
                    <a:pt x="631" y="160"/>
                  </a:lnTo>
                  <a:lnTo>
                    <a:pt x="681" y="110"/>
                  </a:lnTo>
                  <a:lnTo>
                    <a:pt x="691" y="103"/>
                  </a:lnTo>
                  <a:lnTo>
                    <a:pt x="702" y="97"/>
                  </a:lnTo>
                  <a:lnTo>
                    <a:pt x="712" y="94"/>
                  </a:lnTo>
                  <a:lnTo>
                    <a:pt x="723" y="93"/>
                  </a:lnTo>
                  <a:lnTo>
                    <a:pt x="735" y="94"/>
                  </a:lnTo>
                  <a:lnTo>
                    <a:pt x="745" y="97"/>
                  </a:lnTo>
                  <a:lnTo>
                    <a:pt x="755" y="103"/>
                  </a:lnTo>
                  <a:lnTo>
                    <a:pt x="763" y="110"/>
                  </a:lnTo>
                  <a:lnTo>
                    <a:pt x="818" y="163"/>
                  </a:lnTo>
                  <a:lnTo>
                    <a:pt x="825" y="173"/>
                  </a:lnTo>
                  <a:lnTo>
                    <a:pt x="831" y="182"/>
                  </a:lnTo>
                  <a:lnTo>
                    <a:pt x="834" y="193"/>
                  </a:lnTo>
                  <a:lnTo>
                    <a:pt x="835" y="205"/>
                  </a:lnTo>
                  <a:lnTo>
                    <a:pt x="834" y="217"/>
                  </a:lnTo>
                  <a:lnTo>
                    <a:pt x="831" y="227"/>
                  </a:lnTo>
                  <a:lnTo>
                    <a:pt x="825" y="237"/>
                  </a:lnTo>
                  <a:lnTo>
                    <a:pt x="818" y="245"/>
                  </a:lnTo>
                  <a:lnTo>
                    <a:pt x="768" y="297"/>
                  </a:lnTo>
                  <a:lnTo>
                    <a:pt x="776" y="314"/>
                  </a:lnTo>
                  <a:lnTo>
                    <a:pt x="785" y="332"/>
                  </a:lnTo>
                  <a:lnTo>
                    <a:pt x="791" y="349"/>
                  </a:lnTo>
                  <a:lnTo>
                    <a:pt x="797" y="368"/>
                  </a:lnTo>
                  <a:lnTo>
                    <a:pt x="869" y="368"/>
                  </a:lnTo>
                  <a:lnTo>
                    <a:pt x="880" y="369"/>
                  </a:lnTo>
                  <a:lnTo>
                    <a:pt x="892" y="372"/>
                  </a:lnTo>
                  <a:lnTo>
                    <a:pt x="902" y="378"/>
                  </a:lnTo>
                  <a:lnTo>
                    <a:pt x="910" y="385"/>
                  </a:lnTo>
                  <a:lnTo>
                    <a:pt x="918" y="394"/>
                  </a:lnTo>
                  <a:lnTo>
                    <a:pt x="922" y="404"/>
                  </a:lnTo>
                  <a:lnTo>
                    <a:pt x="926" y="414"/>
                  </a:lnTo>
                  <a:lnTo>
                    <a:pt x="928" y="425"/>
                  </a:lnTo>
                  <a:lnTo>
                    <a:pt x="928" y="503"/>
                  </a:lnTo>
                  <a:lnTo>
                    <a:pt x="926" y="515"/>
                  </a:lnTo>
                  <a:lnTo>
                    <a:pt x="923" y="525"/>
                  </a:lnTo>
                  <a:lnTo>
                    <a:pt x="918" y="535"/>
                  </a:lnTo>
                  <a:lnTo>
                    <a:pt x="910" y="543"/>
                  </a:lnTo>
                  <a:lnTo>
                    <a:pt x="902" y="551"/>
                  </a:lnTo>
                  <a:lnTo>
                    <a:pt x="892" y="556"/>
                  </a:lnTo>
                  <a:lnTo>
                    <a:pt x="880" y="559"/>
                  </a:lnTo>
                  <a:lnTo>
                    <a:pt x="869" y="561"/>
                  </a:lnTo>
                  <a:lnTo>
                    <a:pt x="797" y="561"/>
                  </a:lnTo>
                  <a:lnTo>
                    <a:pt x="791" y="580"/>
                  </a:lnTo>
                  <a:lnTo>
                    <a:pt x="785" y="597"/>
                  </a:lnTo>
                  <a:lnTo>
                    <a:pt x="776" y="616"/>
                  </a:lnTo>
                  <a:lnTo>
                    <a:pt x="768" y="631"/>
                  </a:lnTo>
                  <a:lnTo>
                    <a:pt x="818" y="683"/>
                  </a:lnTo>
                  <a:lnTo>
                    <a:pt x="825" y="692"/>
                  </a:lnTo>
                  <a:lnTo>
                    <a:pt x="831" y="702"/>
                  </a:lnTo>
                  <a:lnTo>
                    <a:pt x="834" y="713"/>
                  </a:lnTo>
                  <a:lnTo>
                    <a:pt x="835" y="724"/>
                  </a:lnTo>
                  <a:lnTo>
                    <a:pt x="834" y="735"/>
                  </a:lnTo>
                  <a:lnTo>
                    <a:pt x="831" y="745"/>
                  </a:lnTo>
                  <a:lnTo>
                    <a:pt x="825" y="755"/>
                  </a:lnTo>
                  <a:lnTo>
                    <a:pt x="818" y="765"/>
                  </a:lnTo>
                  <a:lnTo>
                    <a:pt x="763" y="820"/>
                  </a:lnTo>
                  <a:lnTo>
                    <a:pt x="755" y="827"/>
                  </a:lnTo>
                  <a:lnTo>
                    <a:pt x="745" y="832"/>
                  </a:lnTo>
                  <a:lnTo>
                    <a:pt x="735" y="834"/>
                  </a:lnTo>
                  <a:lnTo>
                    <a:pt x="723" y="836"/>
                  </a:lnTo>
                  <a:lnTo>
                    <a:pt x="712" y="834"/>
                  </a:lnTo>
                  <a:lnTo>
                    <a:pt x="702" y="832"/>
                  </a:lnTo>
                  <a:lnTo>
                    <a:pt x="691" y="827"/>
                  </a:lnTo>
                  <a:lnTo>
                    <a:pt x="681" y="820"/>
                  </a:lnTo>
                  <a:lnTo>
                    <a:pt x="631" y="768"/>
                  </a:lnTo>
                  <a:lnTo>
                    <a:pt x="614" y="777"/>
                  </a:lnTo>
                  <a:lnTo>
                    <a:pt x="596" y="785"/>
                  </a:lnTo>
                  <a:lnTo>
                    <a:pt x="579" y="793"/>
                  </a:lnTo>
                  <a:lnTo>
                    <a:pt x="560" y="798"/>
                  </a:lnTo>
                  <a:lnTo>
                    <a:pt x="560" y="870"/>
                  </a:lnTo>
                  <a:lnTo>
                    <a:pt x="559" y="882"/>
                  </a:lnTo>
                  <a:lnTo>
                    <a:pt x="556" y="892"/>
                  </a:lnTo>
                  <a:lnTo>
                    <a:pt x="550" y="902"/>
                  </a:lnTo>
                  <a:lnTo>
                    <a:pt x="543" y="911"/>
                  </a:lnTo>
                  <a:lnTo>
                    <a:pt x="534" y="918"/>
                  </a:lnTo>
                  <a:lnTo>
                    <a:pt x="524" y="924"/>
                  </a:lnTo>
                  <a:lnTo>
                    <a:pt x="514" y="927"/>
                  </a:lnTo>
                  <a:lnTo>
                    <a:pt x="503" y="9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2" name="Freeform 468">
              <a:extLst>
                <a:ext uri="{FF2B5EF4-FFF2-40B4-BE49-F238E27FC236}">
                  <a16:creationId xmlns:a16="http://schemas.microsoft.com/office/drawing/2014/main" id="{FD6DD303-32F4-4DFB-9303-99141EDC0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870" y="3894917"/>
              <a:ext cx="187823" cy="186367"/>
            </a:xfrm>
            <a:custGeom>
              <a:avLst/>
              <a:gdLst>
                <a:gd name="T0" fmla="*/ 161 w 386"/>
                <a:gd name="T1" fmla="*/ 42 h 386"/>
                <a:gd name="T2" fmla="*/ 119 w 386"/>
                <a:gd name="T3" fmla="*/ 58 h 386"/>
                <a:gd name="T4" fmla="*/ 83 w 386"/>
                <a:gd name="T5" fmla="*/ 84 h 386"/>
                <a:gd name="T6" fmla="*/ 56 w 386"/>
                <a:gd name="T7" fmla="*/ 120 h 386"/>
                <a:gd name="T8" fmla="*/ 42 w 386"/>
                <a:gd name="T9" fmla="*/ 162 h 386"/>
                <a:gd name="T10" fmla="*/ 39 w 386"/>
                <a:gd name="T11" fmla="*/ 209 h 386"/>
                <a:gd name="T12" fmla="*/ 50 w 386"/>
                <a:gd name="T13" fmla="*/ 254 h 386"/>
                <a:gd name="T14" fmla="*/ 73 w 386"/>
                <a:gd name="T15" fmla="*/ 291 h 386"/>
                <a:gd name="T16" fmla="*/ 107 w 386"/>
                <a:gd name="T17" fmla="*/ 321 h 386"/>
                <a:gd name="T18" fmla="*/ 147 w 386"/>
                <a:gd name="T19" fmla="*/ 342 h 386"/>
                <a:gd name="T20" fmla="*/ 193 w 386"/>
                <a:gd name="T21" fmla="*/ 347 h 386"/>
                <a:gd name="T22" fmla="*/ 239 w 386"/>
                <a:gd name="T23" fmla="*/ 342 h 386"/>
                <a:gd name="T24" fmla="*/ 279 w 386"/>
                <a:gd name="T25" fmla="*/ 321 h 386"/>
                <a:gd name="T26" fmla="*/ 311 w 386"/>
                <a:gd name="T27" fmla="*/ 291 h 386"/>
                <a:gd name="T28" fmla="*/ 335 w 386"/>
                <a:gd name="T29" fmla="*/ 254 h 386"/>
                <a:gd name="T30" fmla="*/ 346 w 386"/>
                <a:gd name="T31" fmla="*/ 209 h 386"/>
                <a:gd name="T32" fmla="*/ 344 w 386"/>
                <a:gd name="T33" fmla="*/ 162 h 386"/>
                <a:gd name="T34" fmla="*/ 328 w 386"/>
                <a:gd name="T35" fmla="*/ 120 h 386"/>
                <a:gd name="T36" fmla="*/ 302 w 386"/>
                <a:gd name="T37" fmla="*/ 84 h 386"/>
                <a:gd name="T38" fmla="*/ 266 w 386"/>
                <a:gd name="T39" fmla="*/ 58 h 386"/>
                <a:gd name="T40" fmla="*/ 223 w 386"/>
                <a:gd name="T41" fmla="*/ 42 h 386"/>
                <a:gd name="T42" fmla="*/ 193 w 386"/>
                <a:gd name="T43" fmla="*/ 386 h 386"/>
                <a:gd name="T44" fmla="*/ 135 w 386"/>
                <a:gd name="T45" fmla="*/ 378 h 386"/>
                <a:gd name="T46" fmla="*/ 85 w 386"/>
                <a:gd name="T47" fmla="*/ 353 h 386"/>
                <a:gd name="T48" fmla="*/ 43 w 386"/>
                <a:gd name="T49" fmla="*/ 316 h 386"/>
                <a:gd name="T50" fmla="*/ 14 w 386"/>
                <a:gd name="T51" fmla="*/ 268 h 386"/>
                <a:gd name="T52" fmla="*/ 0 w 386"/>
                <a:gd name="T53" fmla="*/ 213 h 386"/>
                <a:gd name="T54" fmla="*/ 3 w 386"/>
                <a:gd name="T55" fmla="*/ 154 h 386"/>
                <a:gd name="T56" fmla="*/ 23 w 386"/>
                <a:gd name="T57" fmla="*/ 101 h 386"/>
                <a:gd name="T58" fmla="*/ 56 w 386"/>
                <a:gd name="T59" fmla="*/ 56 h 386"/>
                <a:gd name="T60" fmla="*/ 101 w 386"/>
                <a:gd name="T61" fmla="*/ 23 h 386"/>
                <a:gd name="T62" fmla="*/ 154 w 386"/>
                <a:gd name="T63" fmla="*/ 5 h 386"/>
                <a:gd name="T64" fmla="*/ 212 w 386"/>
                <a:gd name="T65" fmla="*/ 2 h 386"/>
                <a:gd name="T66" fmla="*/ 268 w 386"/>
                <a:gd name="T67" fmla="*/ 16 h 386"/>
                <a:gd name="T68" fmla="*/ 315 w 386"/>
                <a:gd name="T69" fmla="*/ 45 h 386"/>
                <a:gd name="T70" fmla="*/ 353 w 386"/>
                <a:gd name="T71" fmla="*/ 85 h 386"/>
                <a:gd name="T72" fmla="*/ 377 w 386"/>
                <a:gd name="T73" fmla="*/ 136 h 386"/>
                <a:gd name="T74" fmla="*/ 386 w 386"/>
                <a:gd name="T75" fmla="*/ 193 h 386"/>
                <a:gd name="T76" fmla="*/ 377 w 386"/>
                <a:gd name="T77" fmla="*/ 251 h 386"/>
                <a:gd name="T78" fmla="*/ 353 w 386"/>
                <a:gd name="T79" fmla="*/ 301 h 386"/>
                <a:gd name="T80" fmla="*/ 315 w 386"/>
                <a:gd name="T81" fmla="*/ 343 h 386"/>
                <a:gd name="T82" fmla="*/ 268 w 386"/>
                <a:gd name="T83" fmla="*/ 372 h 386"/>
                <a:gd name="T84" fmla="*/ 212 w 386"/>
                <a:gd name="T85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386">
                  <a:moveTo>
                    <a:pt x="193" y="39"/>
                  </a:moveTo>
                  <a:lnTo>
                    <a:pt x="177" y="39"/>
                  </a:lnTo>
                  <a:lnTo>
                    <a:pt x="161" y="42"/>
                  </a:lnTo>
                  <a:lnTo>
                    <a:pt x="147" y="46"/>
                  </a:lnTo>
                  <a:lnTo>
                    <a:pt x="132" y="51"/>
                  </a:lnTo>
                  <a:lnTo>
                    <a:pt x="119" y="58"/>
                  </a:lnTo>
                  <a:lnTo>
                    <a:pt x="107" y="65"/>
                  </a:lnTo>
                  <a:lnTo>
                    <a:pt x="95" y="74"/>
                  </a:lnTo>
                  <a:lnTo>
                    <a:pt x="83" y="84"/>
                  </a:lnTo>
                  <a:lnTo>
                    <a:pt x="73" y="95"/>
                  </a:lnTo>
                  <a:lnTo>
                    <a:pt x="65" y="107"/>
                  </a:lnTo>
                  <a:lnTo>
                    <a:pt x="56" y="120"/>
                  </a:lnTo>
                  <a:lnTo>
                    <a:pt x="50" y="133"/>
                  </a:lnTo>
                  <a:lnTo>
                    <a:pt x="45" y="147"/>
                  </a:lnTo>
                  <a:lnTo>
                    <a:pt x="42" y="162"/>
                  </a:lnTo>
                  <a:lnTo>
                    <a:pt x="39" y="177"/>
                  </a:lnTo>
                  <a:lnTo>
                    <a:pt x="37" y="193"/>
                  </a:lnTo>
                  <a:lnTo>
                    <a:pt x="39" y="209"/>
                  </a:lnTo>
                  <a:lnTo>
                    <a:pt x="42" y="225"/>
                  </a:lnTo>
                  <a:lnTo>
                    <a:pt x="45" y="239"/>
                  </a:lnTo>
                  <a:lnTo>
                    <a:pt x="50" y="254"/>
                  </a:lnTo>
                  <a:lnTo>
                    <a:pt x="56" y="267"/>
                  </a:lnTo>
                  <a:lnTo>
                    <a:pt x="65" y="280"/>
                  </a:lnTo>
                  <a:lnTo>
                    <a:pt x="73" y="291"/>
                  </a:lnTo>
                  <a:lnTo>
                    <a:pt x="83" y="303"/>
                  </a:lnTo>
                  <a:lnTo>
                    <a:pt x="95" y="313"/>
                  </a:lnTo>
                  <a:lnTo>
                    <a:pt x="107" y="321"/>
                  </a:lnTo>
                  <a:lnTo>
                    <a:pt x="119" y="329"/>
                  </a:lnTo>
                  <a:lnTo>
                    <a:pt x="132" y="336"/>
                  </a:lnTo>
                  <a:lnTo>
                    <a:pt x="147" y="342"/>
                  </a:lnTo>
                  <a:lnTo>
                    <a:pt x="161" y="345"/>
                  </a:lnTo>
                  <a:lnTo>
                    <a:pt x="177" y="347"/>
                  </a:lnTo>
                  <a:lnTo>
                    <a:pt x="193" y="347"/>
                  </a:lnTo>
                  <a:lnTo>
                    <a:pt x="209" y="347"/>
                  </a:lnTo>
                  <a:lnTo>
                    <a:pt x="223" y="345"/>
                  </a:lnTo>
                  <a:lnTo>
                    <a:pt x="239" y="342"/>
                  </a:lnTo>
                  <a:lnTo>
                    <a:pt x="252" y="336"/>
                  </a:lnTo>
                  <a:lnTo>
                    <a:pt x="266" y="329"/>
                  </a:lnTo>
                  <a:lnTo>
                    <a:pt x="279" y="321"/>
                  </a:lnTo>
                  <a:lnTo>
                    <a:pt x="291" y="313"/>
                  </a:lnTo>
                  <a:lnTo>
                    <a:pt x="302" y="303"/>
                  </a:lnTo>
                  <a:lnTo>
                    <a:pt x="311" y="291"/>
                  </a:lnTo>
                  <a:lnTo>
                    <a:pt x="321" y="280"/>
                  </a:lnTo>
                  <a:lnTo>
                    <a:pt x="328" y="267"/>
                  </a:lnTo>
                  <a:lnTo>
                    <a:pt x="335" y="254"/>
                  </a:lnTo>
                  <a:lnTo>
                    <a:pt x="340" y="239"/>
                  </a:lnTo>
                  <a:lnTo>
                    <a:pt x="344" y="225"/>
                  </a:lnTo>
                  <a:lnTo>
                    <a:pt x="346" y="209"/>
                  </a:lnTo>
                  <a:lnTo>
                    <a:pt x="347" y="193"/>
                  </a:lnTo>
                  <a:lnTo>
                    <a:pt x="346" y="177"/>
                  </a:lnTo>
                  <a:lnTo>
                    <a:pt x="344" y="162"/>
                  </a:lnTo>
                  <a:lnTo>
                    <a:pt x="340" y="147"/>
                  </a:lnTo>
                  <a:lnTo>
                    <a:pt x="335" y="133"/>
                  </a:lnTo>
                  <a:lnTo>
                    <a:pt x="328" y="120"/>
                  </a:lnTo>
                  <a:lnTo>
                    <a:pt x="321" y="107"/>
                  </a:lnTo>
                  <a:lnTo>
                    <a:pt x="311" y="95"/>
                  </a:lnTo>
                  <a:lnTo>
                    <a:pt x="302" y="84"/>
                  </a:lnTo>
                  <a:lnTo>
                    <a:pt x="291" y="74"/>
                  </a:lnTo>
                  <a:lnTo>
                    <a:pt x="279" y="65"/>
                  </a:lnTo>
                  <a:lnTo>
                    <a:pt x="266" y="58"/>
                  </a:lnTo>
                  <a:lnTo>
                    <a:pt x="252" y="51"/>
                  </a:lnTo>
                  <a:lnTo>
                    <a:pt x="239" y="46"/>
                  </a:lnTo>
                  <a:lnTo>
                    <a:pt x="223" y="42"/>
                  </a:lnTo>
                  <a:lnTo>
                    <a:pt x="209" y="39"/>
                  </a:lnTo>
                  <a:lnTo>
                    <a:pt x="193" y="39"/>
                  </a:lnTo>
                  <a:close/>
                  <a:moveTo>
                    <a:pt x="193" y="386"/>
                  </a:moveTo>
                  <a:lnTo>
                    <a:pt x="173" y="385"/>
                  </a:lnTo>
                  <a:lnTo>
                    <a:pt x="154" y="382"/>
                  </a:lnTo>
                  <a:lnTo>
                    <a:pt x="135" y="378"/>
                  </a:lnTo>
                  <a:lnTo>
                    <a:pt x="118" y="372"/>
                  </a:lnTo>
                  <a:lnTo>
                    <a:pt x="101" y="363"/>
                  </a:lnTo>
                  <a:lnTo>
                    <a:pt x="85" y="353"/>
                  </a:lnTo>
                  <a:lnTo>
                    <a:pt x="69" y="343"/>
                  </a:lnTo>
                  <a:lnTo>
                    <a:pt x="56" y="330"/>
                  </a:lnTo>
                  <a:lnTo>
                    <a:pt x="43" y="316"/>
                  </a:lnTo>
                  <a:lnTo>
                    <a:pt x="33" y="301"/>
                  </a:lnTo>
                  <a:lnTo>
                    <a:pt x="23" y="285"/>
                  </a:lnTo>
                  <a:lnTo>
                    <a:pt x="14" y="268"/>
                  </a:lnTo>
                  <a:lnTo>
                    <a:pt x="9" y="251"/>
                  </a:lnTo>
                  <a:lnTo>
                    <a:pt x="3" y="232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173"/>
                  </a:lnTo>
                  <a:lnTo>
                    <a:pt x="3" y="154"/>
                  </a:lnTo>
                  <a:lnTo>
                    <a:pt x="9" y="136"/>
                  </a:lnTo>
                  <a:lnTo>
                    <a:pt x="14" y="118"/>
                  </a:lnTo>
                  <a:lnTo>
                    <a:pt x="23" y="101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6" y="56"/>
                  </a:lnTo>
                  <a:lnTo>
                    <a:pt x="69" y="45"/>
                  </a:lnTo>
                  <a:lnTo>
                    <a:pt x="85" y="33"/>
                  </a:lnTo>
                  <a:lnTo>
                    <a:pt x="101" y="23"/>
                  </a:lnTo>
                  <a:lnTo>
                    <a:pt x="118" y="16"/>
                  </a:lnTo>
                  <a:lnTo>
                    <a:pt x="135" y="9"/>
                  </a:lnTo>
                  <a:lnTo>
                    <a:pt x="154" y="5"/>
                  </a:lnTo>
                  <a:lnTo>
                    <a:pt x="173" y="2"/>
                  </a:lnTo>
                  <a:lnTo>
                    <a:pt x="193" y="0"/>
                  </a:lnTo>
                  <a:lnTo>
                    <a:pt x="212" y="2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68" y="16"/>
                  </a:lnTo>
                  <a:lnTo>
                    <a:pt x="285" y="23"/>
                  </a:lnTo>
                  <a:lnTo>
                    <a:pt x="301" y="33"/>
                  </a:lnTo>
                  <a:lnTo>
                    <a:pt x="315" y="45"/>
                  </a:lnTo>
                  <a:lnTo>
                    <a:pt x="330" y="56"/>
                  </a:lnTo>
                  <a:lnTo>
                    <a:pt x="341" y="71"/>
                  </a:lnTo>
                  <a:lnTo>
                    <a:pt x="353" y="85"/>
                  </a:lnTo>
                  <a:lnTo>
                    <a:pt x="363" y="101"/>
                  </a:lnTo>
                  <a:lnTo>
                    <a:pt x="370" y="118"/>
                  </a:lnTo>
                  <a:lnTo>
                    <a:pt x="377" y="136"/>
                  </a:lnTo>
                  <a:lnTo>
                    <a:pt x="382" y="154"/>
                  </a:lnTo>
                  <a:lnTo>
                    <a:pt x="384" y="173"/>
                  </a:lnTo>
                  <a:lnTo>
                    <a:pt x="386" y="193"/>
                  </a:lnTo>
                  <a:lnTo>
                    <a:pt x="384" y="213"/>
                  </a:lnTo>
                  <a:lnTo>
                    <a:pt x="382" y="232"/>
                  </a:lnTo>
                  <a:lnTo>
                    <a:pt x="377" y="251"/>
                  </a:lnTo>
                  <a:lnTo>
                    <a:pt x="370" y="268"/>
                  </a:lnTo>
                  <a:lnTo>
                    <a:pt x="363" y="285"/>
                  </a:lnTo>
                  <a:lnTo>
                    <a:pt x="353" y="301"/>
                  </a:lnTo>
                  <a:lnTo>
                    <a:pt x="341" y="316"/>
                  </a:lnTo>
                  <a:lnTo>
                    <a:pt x="330" y="330"/>
                  </a:lnTo>
                  <a:lnTo>
                    <a:pt x="315" y="343"/>
                  </a:lnTo>
                  <a:lnTo>
                    <a:pt x="301" y="353"/>
                  </a:lnTo>
                  <a:lnTo>
                    <a:pt x="285" y="363"/>
                  </a:lnTo>
                  <a:lnTo>
                    <a:pt x="268" y="372"/>
                  </a:lnTo>
                  <a:lnTo>
                    <a:pt x="251" y="378"/>
                  </a:lnTo>
                  <a:lnTo>
                    <a:pt x="232" y="382"/>
                  </a:lnTo>
                  <a:lnTo>
                    <a:pt x="212" y="385"/>
                  </a:lnTo>
                  <a:lnTo>
                    <a:pt x="193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3" name="Group 82">
            <a:extLst>
              <a:ext uri="{FF2B5EF4-FFF2-40B4-BE49-F238E27FC236}">
                <a16:creationId xmlns:a16="http://schemas.microsoft.com/office/drawing/2014/main" id="{8850E551-36D8-405D-89B0-9F56F9C6D252}"/>
              </a:ext>
            </a:extLst>
          </p:cNvPr>
          <p:cNvGrpSpPr/>
          <p:nvPr/>
        </p:nvGrpSpPr>
        <p:grpSpPr>
          <a:xfrm>
            <a:off x="2367142" y="2007672"/>
            <a:ext cx="193821" cy="194890"/>
            <a:chOff x="5009830" y="3762422"/>
            <a:chExt cx="449901" cy="451357"/>
          </a:xfrm>
          <a:solidFill>
            <a:schemeClr val="bg1"/>
          </a:solidFill>
        </p:grpSpPr>
        <p:sp>
          <p:nvSpPr>
            <p:cNvPr id="29" name="Freeform 467">
              <a:extLst>
                <a:ext uri="{FF2B5EF4-FFF2-40B4-BE49-F238E27FC236}">
                  <a16:creationId xmlns:a16="http://schemas.microsoft.com/office/drawing/2014/main" id="{4EBE97F5-7C8C-4A52-8F17-9EFB33F64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830" y="3762422"/>
              <a:ext cx="449901" cy="451357"/>
            </a:xfrm>
            <a:custGeom>
              <a:avLst/>
              <a:gdLst>
                <a:gd name="T0" fmla="*/ 390 w 928"/>
                <a:gd name="T1" fmla="*/ 764 h 928"/>
                <a:gd name="T2" fmla="*/ 408 w 928"/>
                <a:gd name="T3" fmla="*/ 878 h 928"/>
                <a:gd name="T4" fmla="*/ 503 w 928"/>
                <a:gd name="T5" fmla="*/ 889 h 928"/>
                <a:gd name="T6" fmla="*/ 522 w 928"/>
                <a:gd name="T7" fmla="*/ 873 h 928"/>
                <a:gd name="T8" fmla="*/ 559 w 928"/>
                <a:gd name="T9" fmla="*/ 758 h 928"/>
                <a:gd name="T10" fmla="*/ 648 w 928"/>
                <a:gd name="T11" fmla="*/ 731 h 928"/>
                <a:gd name="T12" fmla="*/ 730 w 928"/>
                <a:gd name="T13" fmla="*/ 796 h 928"/>
                <a:gd name="T14" fmla="*/ 797 w 928"/>
                <a:gd name="T15" fmla="*/ 724 h 928"/>
                <a:gd name="T16" fmla="*/ 725 w 928"/>
                <a:gd name="T17" fmla="*/ 637 h 928"/>
                <a:gd name="T18" fmla="*/ 766 w 928"/>
                <a:gd name="T19" fmla="*/ 531 h 928"/>
                <a:gd name="T20" fmla="*/ 880 w 928"/>
                <a:gd name="T21" fmla="*/ 519 h 928"/>
                <a:gd name="T22" fmla="*/ 887 w 928"/>
                <a:gd name="T23" fmla="*/ 423 h 928"/>
                <a:gd name="T24" fmla="*/ 869 w 928"/>
                <a:gd name="T25" fmla="*/ 407 h 928"/>
                <a:gd name="T26" fmla="*/ 749 w 928"/>
                <a:gd name="T27" fmla="*/ 346 h 928"/>
                <a:gd name="T28" fmla="*/ 791 w 928"/>
                <a:gd name="T29" fmla="*/ 218 h 928"/>
                <a:gd name="T30" fmla="*/ 794 w 928"/>
                <a:gd name="T31" fmla="*/ 193 h 928"/>
                <a:gd name="T32" fmla="*/ 719 w 928"/>
                <a:gd name="T33" fmla="*/ 132 h 928"/>
                <a:gd name="T34" fmla="*/ 630 w 928"/>
                <a:gd name="T35" fmla="*/ 204 h 928"/>
                <a:gd name="T36" fmla="*/ 526 w 928"/>
                <a:gd name="T37" fmla="*/ 157 h 928"/>
                <a:gd name="T38" fmla="*/ 516 w 928"/>
                <a:gd name="T39" fmla="*/ 45 h 928"/>
                <a:gd name="T40" fmla="*/ 418 w 928"/>
                <a:gd name="T41" fmla="*/ 41 h 928"/>
                <a:gd name="T42" fmla="*/ 406 w 928"/>
                <a:gd name="T43" fmla="*/ 146 h 928"/>
                <a:gd name="T44" fmla="*/ 324 w 928"/>
                <a:gd name="T45" fmla="*/ 189 h 928"/>
                <a:gd name="T46" fmla="*/ 215 w 928"/>
                <a:gd name="T47" fmla="*/ 134 h 928"/>
                <a:gd name="T48" fmla="*/ 190 w 928"/>
                <a:gd name="T49" fmla="*/ 137 h 928"/>
                <a:gd name="T50" fmla="*/ 131 w 928"/>
                <a:gd name="T51" fmla="*/ 212 h 928"/>
                <a:gd name="T52" fmla="*/ 200 w 928"/>
                <a:gd name="T53" fmla="*/ 304 h 928"/>
                <a:gd name="T54" fmla="*/ 151 w 928"/>
                <a:gd name="T55" fmla="*/ 405 h 928"/>
                <a:gd name="T56" fmla="*/ 42 w 928"/>
                <a:gd name="T57" fmla="*/ 415 h 928"/>
                <a:gd name="T58" fmla="*/ 42 w 928"/>
                <a:gd name="T59" fmla="*/ 513 h 928"/>
                <a:gd name="T60" fmla="*/ 151 w 928"/>
                <a:gd name="T61" fmla="*/ 523 h 928"/>
                <a:gd name="T62" fmla="*/ 200 w 928"/>
                <a:gd name="T63" fmla="*/ 626 h 928"/>
                <a:gd name="T64" fmla="*/ 131 w 928"/>
                <a:gd name="T65" fmla="*/ 716 h 928"/>
                <a:gd name="T66" fmla="*/ 190 w 928"/>
                <a:gd name="T67" fmla="*/ 793 h 928"/>
                <a:gd name="T68" fmla="*/ 215 w 928"/>
                <a:gd name="T69" fmla="*/ 794 h 928"/>
                <a:gd name="T70" fmla="*/ 503 w 928"/>
                <a:gd name="T71" fmla="*/ 928 h 928"/>
                <a:gd name="T72" fmla="*/ 372 w 928"/>
                <a:gd name="T73" fmla="*/ 892 h 928"/>
                <a:gd name="T74" fmla="*/ 295 w 928"/>
                <a:gd name="T75" fmla="*/ 768 h 928"/>
                <a:gd name="T76" fmla="*/ 182 w 928"/>
                <a:gd name="T77" fmla="*/ 832 h 928"/>
                <a:gd name="T78" fmla="*/ 91 w 928"/>
                <a:gd name="T79" fmla="*/ 724 h 928"/>
                <a:gd name="T80" fmla="*/ 143 w 928"/>
                <a:gd name="T81" fmla="*/ 597 h 928"/>
                <a:gd name="T82" fmla="*/ 18 w 928"/>
                <a:gd name="T83" fmla="*/ 543 h 928"/>
                <a:gd name="T84" fmla="*/ 5 w 928"/>
                <a:gd name="T85" fmla="*/ 404 h 928"/>
                <a:gd name="T86" fmla="*/ 130 w 928"/>
                <a:gd name="T87" fmla="*/ 368 h 928"/>
                <a:gd name="T88" fmla="*/ 95 w 928"/>
                <a:gd name="T89" fmla="*/ 227 h 928"/>
                <a:gd name="T90" fmla="*/ 163 w 928"/>
                <a:gd name="T91" fmla="*/ 110 h 928"/>
                <a:gd name="T92" fmla="*/ 236 w 928"/>
                <a:gd name="T93" fmla="*/ 103 h 928"/>
                <a:gd name="T94" fmla="*/ 367 w 928"/>
                <a:gd name="T95" fmla="*/ 58 h 928"/>
                <a:gd name="T96" fmla="*/ 414 w 928"/>
                <a:gd name="T97" fmla="*/ 2 h 928"/>
                <a:gd name="T98" fmla="*/ 550 w 928"/>
                <a:gd name="T99" fmla="*/ 26 h 928"/>
                <a:gd name="T100" fmla="*/ 614 w 928"/>
                <a:gd name="T101" fmla="*/ 152 h 928"/>
                <a:gd name="T102" fmla="*/ 735 w 928"/>
                <a:gd name="T103" fmla="*/ 94 h 928"/>
                <a:gd name="T104" fmla="*/ 834 w 928"/>
                <a:gd name="T105" fmla="*/ 193 h 928"/>
                <a:gd name="T106" fmla="*/ 776 w 928"/>
                <a:gd name="T107" fmla="*/ 314 h 928"/>
                <a:gd name="T108" fmla="*/ 902 w 928"/>
                <a:gd name="T109" fmla="*/ 378 h 928"/>
                <a:gd name="T110" fmla="*/ 926 w 928"/>
                <a:gd name="T111" fmla="*/ 515 h 928"/>
                <a:gd name="T112" fmla="*/ 869 w 928"/>
                <a:gd name="T113" fmla="*/ 561 h 928"/>
                <a:gd name="T114" fmla="*/ 825 w 928"/>
                <a:gd name="T115" fmla="*/ 692 h 928"/>
                <a:gd name="T116" fmla="*/ 818 w 928"/>
                <a:gd name="T117" fmla="*/ 765 h 928"/>
                <a:gd name="T118" fmla="*/ 702 w 928"/>
                <a:gd name="T119" fmla="*/ 832 h 928"/>
                <a:gd name="T120" fmla="*/ 560 w 928"/>
                <a:gd name="T121" fmla="*/ 798 h 928"/>
                <a:gd name="T122" fmla="*/ 524 w 928"/>
                <a:gd name="T123" fmla="*/ 92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8" h="928">
                  <a:moveTo>
                    <a:pt x="293" y="725"/>
                  </a:moveTo>
                  <a:lnTo>
                    <a:pt x="298" y="726"/>
                  </a:lnTo>
                  <a:lnTo>
                    <a:pt x="303" y="728"/>
                  </a:lnTo>
                  <a:lnTo>
                    <a:pt x="324" y="739"/>
                  </a:lnTo>
                  <a:lnTo>
                    <a:pt x="346" y="749"/>
                  </a:lnTo>
                  <a:lnTo>
                    <a:pt x="367" y="758"/>
                  </a:lnTo>
                  <a:lnTo>
                    <a:pt x="390" y="764"/>
                  </a:lnTo>
                  <a:lnTo>
                    <a:pt x="396" y="767"/>
                  </a:lnTo>
                  <a:lnTo>
                    <a:pt x="402" y="771"/>
                  </a:lnTo>
                  <a:lnTo>
                    <a:pt x="405" y="777"/>
                  </a:lnTo>
                  <a:lnTo>
                    <a:pt x="406" y="783"/>
                  </a:lnTo>
                  <a:lnTo>
                    <a:pt x="406" y="870"/>
                  </a:lnTo>
                  <a:lnTo>
                    <a:pt x="406" y="873"/>
                  </a:lnTo>
                  <a:lnTo>
                    <a:pt x="408" y="878"/>
                  </a:lnTo>
                  <a:lnTo>
                    <a:pt x="409" y="881"/>
                  </a:lnTo>
                  <a:lnTo>
                    <a:pt x="411" y="883"/>
                  </a:lnTo>
                  <a:lnTo>
                    <a:pt x="414" y="886"/>
                  </a:lnTo>
                  <a:lnTo>
                    <a:pt x="418" y="888"/>
                  </a:lnTo>
                  <a:lnTo>
                    <a:pt x="421" y="889"/>
                  </a:lnTo>
                  <a:lnTo>
                    <a:pt x="425" y="889"/>
                  </a:lnTo>
                  <a:lnTo>
                    <a:pt x="503" y="889"/>
                  </a:lnTo>
                  <a:lnTo>
                    <a:pt x="506" y="889"/>
                  </a:lnTo>
                  <a:lnTo>
                    <a:pt x="510" y="888"/>
                  </a:lnTo>
                  <a:lnTo>
                    <a:pt x="513" y="886"/>
                  </a:lnTo>
                  <a:lnTo>
                    <a:pt x="516" y="883"/>
                  </a:lnTo>
                  <a:lnTo>
                    <a:pt x="519" y="881"/>
                  </a:lnTo>
                  <a:lnTo>
                    <a:pt x="520" y="878"/>
                  </a:lnTo>
                  <a:lnTo>
                    <a:pt x="522" y="873"/>
                  </a:lnTo>
                  <a:lnTo>
                    <a:pt x="522" y="870"/>
                  </a:lnTo>
                  <a:lnTo>
                    <a:pt x="522" y="783"/>
                  </a:lnTo>
                  <a:lnTo>
                    <a:pt x="523" y="777"/>
                  </a:lnTo>
                  <a:lnTo>
                    <a:pt x="526" y="771"/>
                  </a:lnTo>
                  <a:lnTo>
                    <a:pt x="530" y="767"/>
                  </a:lnTo>
                  <a:lnTo>
                    <a:pt x="536" y="764"/>
                  </a:lnTo>
                  <a:lnTo>
                    <a:pt x="559" y="758"/>
                  </a:lnTo>
                  <a:lnTo>
                    <a:pt x="582" y="749"/>
                  </a:lnTo>
                  <a:lnTo>
                    <a:pt x="604" y="739"/>
                  </a:lnTo>
                  <a:lnTo>
                    <a:pt x="624" y="728"/>
                  </a:lnTo>
                  <a:lnTo>
                    <a:pt x="631" y="725"/>
                  </a:lnTo>
                  <a:lnTo>
                    <a:pt x="637" y="725"/>
                  </a:lnTo>
                  <a:lnTo>
                    <a:pt x="642" y="726"/>
                  </a:lnTo>
                  <a:lnTo>
                    <a:pt x="648" y="731"/>
                  </a:lnTo>
                  <a:lnTo>
                    <a:pt x="709" y="793"/>
                  </a:lnTo>
                  <a:lnTo>
                    <a:pt x="712" y="794"/>
                  </a:lnTo>
                  <a:lnTo>
                    <a:pt x="716" y="796"/>
                  </a:lnTo>
                  <a:lnTo>
                    <a:pt x="719" y="797"/>
                  </a:lnTo>
                  <a:lnTo>
                    <a:pt x="723" y="797"/>
                  </a:lnTo>
                  <a:lnTo>
                    <a:pt x="726" y="797"/>
                  </a:lnTo>
                  <a:lnTo>
                    <a:pt x="730" y="796"/>
                  </a:lnTo>
                  <a:lnTo>
                    <a:pt x="733" y="794"/>
                  </a:lnTo>
                  <a:lnTo>
                    <a:pt x="736" y="793"/>
                  </a:lnTo>
                  <a:lnTo>
                    <a:pt x="791" y="738"/>
                  </a:lnTo>
                  <a:lnTo>
                    <a:pt x="794" y="735"/>
                  </a:lnTo>
                  <a:lnTo>
                    <a:pt x="795" y="731"/>
                  </a:lnTo>
                  <a:lnTo>
                    <a:pt x="797" y="728"/>
                  </a:lnTo>
                  <a:lnTo>
                    <a:pt x="797" y="724"/>
                  </a:lnTo>
                  <a:lnTo>
                    <a:pt x="797" y="721"/>
                  </a:lnTo>
                  <a:lnTo>
                    <a:pt x="795" y="716"/>
                  </a:lnTo>
                  <a:lnTo>
                    <a:pt x="794" y="713"/>
                  </a:lnTo>
                  <a:lnTo>
                    <a:pt x="791" y="711"/>
                  </a:lnTo>
                  <a:lnTo>
                    <a:pt x="730" y="649"/>
                  </a:lnTo>
                  <a:lnTo>
                    <a:pt x="726" y="643"/>
                  </a:lnTo>
                  <a:lnTo>
                    <a:pt x="725" y="637"/>
                  </a:lnTo>
                  <a:lnTo>
                    <a:pt x="725" y="631"/>
                  </a:lnTo>
                  <a:lnTo>
                    <a:pt x="727" y="626"/>
                  </a:lnTo>
                  <a:lnTo>
                    <a:pt x="739" y="604"/>
                  </a:lnTo>
                  <a:lnTo>
                    <a:pt x="749" y="582"/>
                  </a:lnTo>
                  <a:lnTo>
                    <a:pt x="758" y="561"/>
                  </a:lnTo>
                  <a:lnTo>
                    <a:pt x="763" y="538"/>
                  </a:lnTo>
                  <a:lnTo>
                    <a:pt x="766" y="531"/>
                  </a:lnTo>
                  <a:lnTo>
                    <a:pt x="771" y="526"/>
                  </a:lnTo>
                  <a:lnTo>
                    <a:pt x="776" y="523"/>
                  </a:lnTo>
                  <a:lnTo>
                    <a:pt x="782" y="522"/>
                  </a:lnTo>
                  <a:lnTo>
                    <a:pt x="869" y="522"/>
                  </a:lnTo>
                  <a:lnTo>
                    <a:pt x="873" y="522"/>
                  </a:lnTo>
                  <a:lnTo>
                    <a:pt x="876" y="520"/>
                  </a:lnTo>
                  <a:lnTo>
                    <a:pt x="880" y="519"/>
                  </a:lnTo>
                  <a:lnTo>
                    <a:pt x="883" y="516"/>
                  </a:lnTo>
                  <a:lnTo>
                    <a:pt x="886" y="513"/>
                  </a:lnTo>
                  <a:lnTo>
                    <a:pt x="887" y="510"/>
                  </a:lnTo>
                  <a:lnTo>
                    <a:pt x="887" y="507"/>
                  </a:lnTo>
                  <a:lnTo>
                    <a:pt x="889" y="503"/>
                  </a:lnTo>
                  <a:lnTo>
                    <a:pt x="889" y="425"/>
                  </a:lnTo>
                  <a:lnTo>
                    <a:pt x="887" y="423"/>
                  </a:lnTo>
                  <a:lnTo>
                    <a:pt x="887" y="418"/>
                  </a:lnTo>
                  <a:lnTo>
                    <a:pt x="884" y="415"/>
                  </a:lnTo>
                  <a:lnTo>
                    <a:pt x="883" y="412"/>
                  </a:lnTo>
                  <a:lnTo>
                    <a:pt x="880" y="410"/>
                  </a:lnTo>
                  <a:lnTo>
                    <a:pt x="877" y="408"/>
                  </a:lnTo>
                  <a:lnTo>
                    <a:pt x="873" y="407"/>
                  </a:lnTo>
                  <a:lnTo>
                    <a:pt x="869" y="407"/>
                  </a:lnTo>
                  <a:lnTo>
                    <a:pt x="782" y="407"/>
                  </a:lnTo>
                  <a:lnTo>
                    <a:pt x="776" y="405"/>
                  </a:lnTo>
                  <a:lnTo>
                    <a:pt x="771" y="402"/>
                  </a:lnTo>
                  <a:lnTo>
                    <a:pt x="766" y="398"/>
                  </a:lnTo>
                  <a:lnTo>
                    <a:pt x="763" y="392"/>
                  </a:lnTo>
                  <a:lnTo>
                    <a:pt x="758" y="369"/>
                  </a:lnTo>
                  <a:lnTo>
                    <a:pt x="749" y="346"/>
                  </a:lnTo>
                  <a:lnTo>
                    <a:pt x="739" y="325"/>
                  </a:lnTo>
                  <a:lnTo>
                    <a:pt x="727" y="303"/>
                  </a:lnTo>
                  <a:lnTo>
                    <a:pt x="725" y="297"/>
                  </a:lnTo>
                  <a:lnTo>
                    <a:pt x="725" y="291"/>
                  </a:lnTo>
                  <a:lnTo>
                    <a:pt x="726" y="286"/>
                  </a:lnTo>
                  <a:lnTo>
                    <a:pt x="730" y="280"/>
                  </a:lnTo>
                  <a:lnTo>
                    <a:pt x="791" y="218"/>
                  </a:lnTo>
                  <a:lnTo>
                    <a:pt x="794" y="215"/>
                  </a:lnTo>
                  <a:lnTo>
                    <a:pt x="795" y="212"/>
                  </a:lnTo>
                  <a:lnTo>
                    <a:pt x="797" y="209"/>
                  </a:lnTo>
                  <a:lnTo>
                    <a:pt x="797" y="205"/>
                  </a:lnTo>
                  <a:lnTo>
                    <a:pt x="797" y="201"/>
                  </a:lnTo>
                  <a:lnTo>
                    <a:pt x="795" y="198"/>
                  </a:lnTo>
                  <a:lnTo>
                    <a:pt x="794" y="193"/>
                  </a:lnTo>
                  <a:lnTo>
                    <a:pt x="791" y="191"/>
                  </a:lnTo>
                  <a:lnTo>
                    <a:pt x="736" y="136"/>
                  </a:lnTo>
                  <a:lnTo>
                    <a:pt x="733" y="134"/>
                  </a:lnTo>
                  <a:lnTo>
                    <a:pt x="730" y="133"/>
                  </a:lnTo>
                  <a:lnTo>
                    <a:pt x="726" y="132"/>
                  </a:lnTo>
                  <a:lnTo>
                    <a:pt x="723" y="132"/>
                  </a:lnTo>
                  <a:lnTo>
                    <a:pt x="719" y="132"/>
                  </a:lnTo>
                  <a:lnTo>
                    <a:pt x="716" y="133"/>
                  </a:lnTo>
                  <a:lnTo>
                    <a:pt x="712" y="134"/>
                  </a:lnTo>
                  <a:lnTo>
                    <a:pt x="709" y="136"/>
                  </a:lnTo>
                  <a:lnTo>
                    <a:pt x="648" y="198"/>
                  </a:lnTo>
                  <a:lnTo>
                    <a:pt x="642" y="202"/>
                  </a:lnTo>
                  <a:lnTo>
                    <a:pt x="637" y="204"/>
                  </a:lnTo>
                  <a:lnTo>
                    <a:pt x="630" y="204"/>
                  </a:lnTo>
                  <a:lnTo>
                    <a:pt x="624" y="201"/>
                  </a:lnTo>
                  <a:lnTo>
                    <a:pt x="604" y="189"/>
                  </a:lnTo>
                  <a:lnTo>
                    <a:pt x="582" y="179"/>
                  </a:lnTo>
                  <a:lnTo>
                    <a:pt x="559" y="170"/>
                  </a:lnTo>
                  <a:lnTo>
                    <a:pt x="536" y="165"/>
                  </a:lnTo>
                  <a:lnTo>
                    <a:pt x="530" y="162"/>
                  </a:lnTo>
                  <a:lnTo>
                    <a:pt x="526" y="157"/>
                  </a:lnTo>
                  <a:lnTo>
                    <a:pt x="523" y="152"/>
                  </a:lnTo>
                  <a:lnTo>
                    <a:pt x="522" y="146"/>
                  </a:lnTo>
                  <a:lnTo>
                    <a:pt x="522" y="58"/>
                  </a:lnTo>
                  <a:lnTo>
                    <a:pt x="522" y="55"/>
                  </a:lnTo>
                  <a:lnTo>
                    <a:pt x="520" y="51"/>
                  </a:lnTo>
                  <a:lnTo>
                    <a:pt x="519" y="48"/>
                  </a:lnTo>
                  <a:lnTo>
                    <a:pt x="516" y="45"/>
                  </a:lnTo>
                  <a:lnTo>
                    <a:pt x="513" y="42"/>
                  </a:lnTo>
                  <a:lnTo>
                    <a:pt x="510" y="41"/>
                  </a:lnTo>
                  <a:lnTo>
                    <a:pt x="506" y="39"/>
                  </a:lnTo>
                  <a:lnTo>
                    <a:pt x="503" y="39"/>
                  </a:lnTo>
                  <a:lnTo>
                    <a:pt x="425" y="39"/>
                  </a:lnTo>
                  <a:lnTo>
                    <a:pt x="421" y="39"/>
                  </a:lnTo>
                  <a:lnTo>
                    <a:pt x="418" y="41"/>
                  </a:lnTo>
                  <a:lnTo>
                    <a:pt x="414" y="42"/>
                  </a:lnTo>
                  <a:lnTo>
                    <a:pt x="411" y="45"/>
                  </a:lnTo>
                  <a:lnTo>
                    <a:pt x="409" y="48"/>
                  </a:lnTo>
                  <a:lnTo>
                    <a:pt x="408" y="51"/>
                  </a:lnTo>
                  <a:lnTo>
                    <a:pt x="406" y="55"/>
                  </a:lnTo>
                  <a:lnTo>
                    <a:pt x="406" y="58"/>
                  </a:lnTo>
                  <a:lnTo>
                    <a:pt x="406" y="146"/>
                  </a:lnTo>
                  <a:lnTo>
                    <a:pt x="405" y="152"/>
                  </a:lnTo>
                  <a:lnTo>
                    <a:pt x="402" y="157"/>
                  </a:lnTo>
                  <a:lnTo>
                    <a:pt x="396" y="162"/>
                  </a:lnTo>
                  <a:lnTo>
                    <a:pt x="390" y="165"/>
                  </a:lnTo>
                  <a:lnTo>
                    <a:pt x="367" y="170"/>
                  </a:lnTo>
                  <a:lnTo>
                    <a:pt x="346" y="179"/>
                  </a:lnTo>
                  <a:lnTo>
                    <a:pt x="324" y="189"/>
                  </a:lnTo>
                  <a:lnTo>
                    <a:pt x="303" y="201"/>
                  </a:lnTo>
                  <a:lnTo>
                    <a:pt x="297" y="204"/>
                  </a:lnTo>
                  <a:lnTo>
                    <a:pt x="291" y="204"/>
                  </a:lnTo>
                  <a:lnTo>
                    <a:pt x="284" y="202"/>
                  </a:lnTo>
                  <a:lnTo>
                    <a:pt x="280" y="198"/>
                  </a:lnTo>
                  <a:lnTo>
                    <a:pt x="218" y="137"/>
                  </a:lnTo>
                  <a:lnTo>
                    <a:pt x="215" y="134"/>
                  </a:lnTo>
                  <a:lnTo>
                    <a:pt x="212" y="133"/>
                  </a:lnTo>
                  <a:lnTo>
                    <a:pt x="208" y="132"/>
                  </a:lnTo>
                  <a:lnTo>
                    <a:pt x="205" y="132"/>
                  </a:lnTo>
                  <a:lnTo>
                    <a:pt x="200" y="132"/>
                  </a:lnTo>
                  <a:lnTo>
                    <a:pt x="196" y="133"/>
                  </a:lnTo>
                  <a:lnTo>
                    <a:pt x="193" y="134"/>
                  </a:lnTo>
                  <a:lnTo>
                    <a:pt x="190" y="137"/>
                  </a:lnTo>
                  <a:lnTo>
                    <a:pt x="136" y="191"/>
                  </a:lnTo>
                  <a:lnTo>
                    <a:pt x="133" y="195"/>
                  </a:lnTo>
                  <a:lnTo>
                    <a:pt x="131" y="198"/>
                  </a:lnTo>
                  <a:lnTo>
                    <a:pt x="131" y="201"/>
                  </a:lnTo>
                  <a:lnTo>
                    <a:pt x="130" y="205"/>
                  </a:lnTo>
                  <a:lnTo>
                    <a:pt x="131" y="208"/>
                  </a:lnTo>
                  <a:lnTo>
                    <a:pt x="131" y="212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98" y="280"/>
                  </a:lnTo>
                  <a:lnTo>
                    <a:pt x="200" y="286"/>
                  </a:lnTo>
                  <a:lnTo>
                    <a:pt x="203" y="291"/>
                  </a:lnTo>
                  <a:lnTo>
                    <a:pt x="202" y="297"/>
                  </a:lnTo>
                  <a:lnTo>
                    <a:pt x="200" y="304"/>
                  </a:lnTo>
                  <a:lnTo>
                    <a:pt x="189" y="325"/>
                  </a:lnTo>
                  <a:lnTo>
                    <a:pt x="179" y="346"/>
                  </a:lnTo>
                  <a:lnTo>
                    <a:pt x="170" y="369"/>
                  </a:lnTo>
                  <a:lnTo>
                    <a:pt x="163" y="392"/>
                  </a:lnTo>
                  <a:lnTo>
                    <a:pt x="162" y="398"/>
                  </a:lnTo>
                  <a:lnTo>
                    <a:pt x="157" y="402"/>
                  </a:lnTo>
                  <a:lnTo>
                    <a:pt x="151" y="405"/>
                  </a:lnTo>
                  <a:lnTo>
                    <a:pt x="144" y="407"/>
                  </a:lnTo>
                  <a:lnTo>
                    <a:pt x="58" y="407"/>
                  </a:lnTo>
                  <a:lnTo>
                    <a:pt x="54" y="407"/>
                  </a:lnTo>
                  <a:lnTo>
                    <a:pt x="51" y="408"/>
                  </a:lnTo>
                  <a:lnTo>
                    <a:pt x="48" y="410"/>
                  </a:lnTo>
                  <a:lnTo>
                    <a:pt x="45" y="412"/>
                  </a:lnTo>
                  <a:lnTo>
                    <a:pt x="42" y="415"/>
                  </a:lnTo>
                  <a:lnTo>
                    <a:pt x="41" y="418"/>
                  </a:lnTo>
                  <a:lnTo>
                    <a:pt x="39" y="423"/>
                  </a:lnTo>
                  <a:lnTo>
                    <a:pt x="39" y="425"/>
                  </a:lnTo>
                  <a:lnTo>
                    <a:pt x="39" y="503"/>
                  </a:lnTo>
                  <a:lnTo>
                    <a:pt x="39" y="507"/>
                  </a:lnTo>
                  <a:lnTo>
                    <a:pt x="41" y="510"/>
                  </a:lnTo>
                  <a:lnTo>
                    <a:pt x="42" y="513"/>
                  </a:lnTo>
                  <a:lnTo>
                    <a:pt x="45" y="516"/>
                  </a:lnTo>
                  <a:lnTo>
                    <a:pt x="48" y="519"/>
                  </a:lnTo>
                  <a:lnTo>
                    <a:pt x="51" y="520"/>
                  </a:lnTo>
                  <a:lnTo>
                    <a:pt x="54" y="522"/>
                  </a:lnTo>
                  <a:lnTo>
                    <a:pt x="58" y="522"/>
                  </a:lnTo>
                  <a:lnTo>
                    <a:pt x="144" y="522"/>
                  </a:lnTo>
                  <a:lnTo>
                    <a:pt x="151" y="523"/>
                  </a:lnTo>
                  <a:lnTo>
                    <a:pt x="157" y="526"/>
                  </a:lnTo>
                  <a:lnTo>
                    <a:pt x="162" y="531"/>
                  </a:lnTo>
                  <a:lnTo>
                    <a:pt x="163" y="538"/>
                  </a:lnTo>
                  <a:lnTo>
                    <a:pt x="170" y="561"/>
                  </a:lnTo>
                  <a:lnTo>
                    <a:pt x="179" y="582"/>
                  </a:lnTo>
                  <a:lnTo>
                    <a:pt x="189" y="604"/>
                  </a:lnTo>
                  <a:lnTo>
                    <a:pt x="200" y="626"/>
                  </a:lnTo>
                  <a:lnTo>
                    <a:pt x="202" y="631"/>
                  </a:lnTo>
                  <a:lnTo>
                    <a:pt x="203" y="637"/>
                  </a:lnTo>
                  <a:lnTo>
                    <a:pt x="200" y="643"/>
                  </a:lnTo>
                  <a:lnTo>
                    <a:pt x="198" y="649"/>
                  </a:lnTo>
                  <a:lnTo>
                    <a:pt x="136" y="711"/>
                  </a:lnTo>
                  <a:lnTo>
                    <a:pt x="134" y="713"/>
                  </a:lnTo>
                  <a:lnTo>
                    <a:pt x="131" y="716"/>
                  </a:lnTo>
                  <a:lnTo>
                    <a:pt x="131" y="721"/>
                  </a:lnTo>
                  <a:lnTo>
                    <a:pt x="130" y="724"/>
                  </a:lnTo>
                  <a:lnTo>
                    <a:pt x="131" y="728"/>
                  </a:lnTo>
                  <a:lnTo>
                    <a:pt x="131" y="731"/>
                  </a:lnTo>
                  <a:lnTo>
                    <a:pt x="134" y="735"/>
                  </a:lnTo>
                  <a:lnTo>
                    <a:pt x="136" y="738"/>
                  </a:lnTo>
                  <a:lnTo>
                    <a:pt x="190" y="793"/>
                  </a:lnTo>
                  <a:lnTo>
                    <a:pt x="193" y="794"/>
                  </a:lnTo>
                  <a:lnTo>
                    <a:pt x="196" y="796"/>
                  </a:lnTo>
                  <a:lnTo>
                    <a:pt x="200" y="797"/>
                  </a:lnTo>
                  <a:lnTo>
                    <a:pt x="205" y="797"/>
                  </a:lnTo>
                  <a:lnTo>
                    <a:pt x="208" y="797"/>
                  </a:lnTo>
                  <a:lnTo>
                    <a:pt x="212" y="796"/>
                  </a:lnTo>
                  <a:lnTo>
                    <a:pt x="215" y="794"/>
                  </a:lnTo>
                  <a:lnTo>
                    <a:pt x="218" y="793"/>
                  </a:lnTo>
                  <a:lnTo>
                    <a:pt x="280" y="731"/>
                  </a:lnTo>
                  <a:lnTo>
                    <a:pt x="282" y="728"/>
                  </a:lnTo>
                  <a:lnTo>
                    <a:pt x="285" y="726"/>
                  </a:lnTo>
                  <a:lnTo>
                    <a:pt x="290" y="725"/>
                  </a:lnTo>
                  <a:lnTo>
                    <a:pt x="293" y="725"/>
                  </a:lnTo>
                  <a:close/>
                  <a:moveTo>
                    <a:pt x="503" y="928"/>
                  </a:moveTo>
                  <a:lnTo>
                    <a:pt x="425" y="928"/>
                  </a:lnTo>
                  <a:lnTo>
                    <a:pt x="414" y="927"/>
                  </a:lnTo>
                  <a:lnTo>
                    <a:pt x="402" y="924"/>
                  </a:lnTo>
                  <a:lnTo>
                    <a:pt x="392" y="918"/>
                  </a:lnTo>
                  <a:lnTo>
                    <a:pt x="383" y="911"/>
                  </a:lnTo>
                  <a:lnTo>
                    <a:pt x="378" y="902"/>
                  </a:lnTo>
                  <a:lnTo>
                    <a:pt x="372" y="892"/>
                  </a:lnTo>
                  <a:lnTo>
                    <a:pt x="369" y="882"/>
                  </a:lnTo>
                  <a:lnTo>
                    <a:pt x="367" y="870"/>
                  </a:lnTo>
                  <a:lnTo>
                    <a:pt x="367" y="798"/>
                  </a:lnTo>
                  <a:lnTo>
                    <a:pt x="349" y="793"/>
                  </a:lnTo>
                  <a:lnTo>
                    <a:pt x="330" y="785"/>
                  </a:lnTo>
                  <a:lnTo>
                    <a:pt x="313" y="777"/>
                  </a:lnTo>
                  <a:lnTo>
                    <a:pt x="295" y="768"/>
                  </a:lnTo>
                  <a:lnTo>
                    <a:pt x="245" y="820"/>
                  </a:lnTo>
                  <a:lnTo>
                    <a:pt x="236" y="827"/>
                  </a:lnTo>
                  <a:lnTo>
                    <a:pt x="226" y="832"/>
                  </a:lnTo>
                  <a:lnTo>
                    <a:pt x="215" y="834"/>
                  </a:lnTo>
                  <a:lnTo>
                    <a:pt x="205" y="836"/>
                  </a:lnTo>
                  <a:lnTo>
                    <a:pt x="193" y="834"/>
                  </a:lnTo>
                  <a:lnTo>
                    <a:pt x="182" y="832"/>
                  </a:lnTo>
                  <a:lnTo>
                    <a:pt x="172" y="827"/>
                  </a:lnTo>
                  <a:lnTo>
                    <a:pt x="163" y="820"/>
                  </a:lnTo>
                  <a:lnTo>
                    <a:pt x="108" y="765"/>
                  </a:lnTo>
                  <a:lnTo>
                    <a:pt x="101" y="757"/>
                  </a:lnTo>
                  <a:lnTo>
                    <a:pt x="95" y="747"/>
                  </a:lnTo>
                  <a:lnTo>
                    <a:pt x="92" y="735"/>
                  </a:lnTo>
                  <a:lnTo>
                    <a:pt x="91" y="724"/>
                  </a:lnTo>
                  <a:lnTo>
                    <a:pt x="92" y="712"/>
                  </a:lnTo>
                  <a:lnTo>
                    <a:pt x="95" y="702"/>
                  </a:lnTo>
                  <a:lnTo>
                    <a:pt x="101" y="692"/>
                  </a:lnTo>
                  <a:lnTo>
                    <a:pt x="108" y="683"/>
                  </a:lnTo>
                  <a:lnTo>
                    <a:pt x="160" y="631"/>
                  </a:lnTo>
                  <a:lnTo>
                    <a:pt x="150" y="616"/>
                  </a:lnTo>
                  <a:lnTo>
                    <a:pt x="143" y="597"/>
                  </a:lnTo>
                  <a:lnTo>
                    <a:pt x="136" y="580"/>
                  </a:lnTo>
                  <a:lnTo>
                    <a:pt x="130" y="561"/>
                  </a:lnTo>
                  <a:lnTo>
                    <a:pt x="58" y="561"/>
                  </a:lnTo>
                  <a:lnTo>
                    <a:pt x="46" y="559"/>
                  </a:lnTo>
                  <a:lnTo>
                    <a:pt x="36" y="556"/>
                  </a:lnTo>
                  <a:lnTo>
                    <a:pt x="26" y="551"/>
                  </a:lnTo>
                  <a:lnTo>
                    <a:pt x="18" y="543"/>
                  </a:lnTo>
                  <a:lnTo>
                    <a:pt x="10" y="535"/>
                  </a:lnTo>
                  <a:lnTo>
                    <a:pt x="5" y="526"/>
                  </a:lnTo>
                  <a:lnTo>
                    <a:pt x="2" y="515"/>
                  </a:lnTo>
                  <a:lnTo>
                    <a:pt x="0" y="503"/>
                  </a:lnTo>
                  <a:lnTo>
                    <a:pt x="0" y="425"/>
                  </a:lnTo>
                  <a:lnTo>
                    <a:pt x="2" y="414"/>
                  </a:lnTo>
                  <a:lnTo>
                    <a:pt x="5" y="404"/>
                  </a:lnTo>
                  <a:lnTo>
                    <a:pt x="10" y="394"/>
                  </a:lnTo>
                  <a:lnTo>
                    <a:pt x="18" y="385"/>
                  </a:lnTo>
                  <a:lnTo>
                    <a:pt x="26" y="378"/>
                  </a:lnTo>
                  <a:lnTo>
                    <a:pt x="36" y="372"/>
                  </a:lnTo>
                  <a:lnTo>
                    <a:pt x="46" y="369"/>
                  </a:lnTo>
                  <a:lnTo>
                    <a:pt x="58" y="368"/>
                  </a:lnTo>
                  <a:lnTo>
                    <a:pt x="130" y="368"/>
                  </a:lnTo>
                  <a:lnTo>
                    <a:pt x="136" y="349"/>
                  </a:lnTo>
                  <a:lnTo>
                    <a:pt x="143" y="332"/>
                  </a:lnTo>
                  <a:lnTo>
                    <a:pt x="150" y="314"/>
                  </a:lnTo>
                  <a:lnTo>
                    <a:pt x="160" y="297"/>
                  </a:lnTo>
                  <a:lnTo>
                    <a:pt x="108" y="245"/>
                  </a:lnTo>
                  <a:lnTo>
                    <a:pt x="101" y="237"/>
                  </a:lnTo>
                  <a:lnTo>
                    <a:pt x="95" y="227"/>
                  </a:lnTo>
                  <a:lnTo>
                    <a:pt x="92" y="217"/>
                  </a:lnTo>
                  <a:lnTo>
                    <a:pt x="91" y="205"/>
                  </a:lnTo>
                  <a:lnTo>
                    <a:pt x="92" y="193"/>
                  </a:lnTo>
                  <a:lnTo>
                    <a:pt x="95" y="183"/>
                  </a:lnTo>
                  <a:lnTo>
                    <a:pt x="101" y="173"/>
                  </a:lnTo>
                  <a:lnTo>
                    <a:pt x="108" y="163"/>
                  </a:lnTo>
                  <a:lnTo>
                    <a:pt x="163" y="110"/>
                  </a:lnTo>
                  <a:lnTo>
                    <a:pt x="172" y="103"/>
                  </a:lnTo>
                  <a:lnTo>
                    <a:pt x="182" y="97"/>
                  </a:lnTo>
                  <a:lnTo>
                    <a:pt x="193" y="94"/>
                  </a:lnTo>
                  <a:lnTo>
                    <a:pt x="205" y="93"/>
                  </a:lnTo>
                  <a:lnTo>
                    <a:pt x="215" y="94"/>
                  </a:lnTo>
                  <a:lnTo>
                    <a:pt x="226" y="97"/>
                  </a:lnTo>
                  <a:lnTo>
                    <a:pt x="236" y="103"/>
                  </a:lnTo>
                  <a:lnTo>
                    <a:pt x="245" y="110"/>
                  </a:lnTo>
                  <a:lnTo>
                    <a:pt x="295" y="160"/>
                  </a:lnTo>
                  <a:lnTo>
                    <a:pt x="313" y="152"/>
                  </a:lnTo>
                  <a:lnTo>
                    <a:pt x="330" y="143"/>
                  </a:lnTo>
                  <a:lnTo>
                    <a:pt x="349" y="136"/>
                  </a:lnTo>
                  <a:lnTo>
                    <a:pt x="367" y="130"/>
                  </a:lnTo>
                  <a:lnTo>
                    <a:pt x="367" y="58"/>
                  </a:lnTo>
                  <a:lnTo>
                    <a:pt x="369" y="47"/>
                  </a:lnTo>
                  <a:lnTo>
                    <a:pt x="372" y="36"/>
                  </a:lnTo>
                  <a:lnTo>
                    <a:pt x="378" y="26"/>
                  </a:lnTo>
                  <a:lnTo>
                    <a:pt x="383" y="18"/>
                  </a:lnTo>
                  <a:lnTo>
                    <a:pt x="392" y="11"/>
                  </a:lnTo>
                  <a:lnTo>
                    <a:pt x="402" y="5"/>
                  </a:lnTo>
                  <a:lnTo>
                    <a:pt x="414" y="2"/>
                  </a:lnTo>
                  <a:lnTo>
                    <a:pt x="425" y="0"/>
                  </a:lnTo>
                  <a:lnTo>
                    <a:pt x="503" y="0"/>
                  </a:lnTo>
                  <a:lnTo>
                    <a:pt x="514" y="2"/>
                  </a:lnTo>
                  <a:lnTo>
                    <a:pt x="524" y="5"/>
                  </a:lnTo>
                  <a:lnTo>
                    <a:pt x="534" y="11"/>
                  </a:lnTo>
                  <a:lnTo>
                    <a:pt x="543" y="18"/>
                  </a:lnTo>
                  <a:lnTo>
                    <a:pt x="550" y="26"/>
                  </a:lnTo>
                  <a:lnTo>
                    <a:pt x="556" y="36"/>
                  </a:lnTo>
                  <a:lnTo>
                    <a:pt x="559" y="47"/>
                  </a:lnTo>
                  <a:lnTo>
                    <a:pt x="560" y="58"/>
                  </a:lnTo>
                  <a:lnTo>
                    <a:pt x="560" y="130"/>
                  </a:lnTo>
                  <a:lnTo>
                    <a:pt x="579" y="137"/>
                  </a:lnTo>
                  <a:lnTo>
                    <a:pt x="596" y="143"/>
                  </a:lnTo>
                  <a:lnTo>
                    <a:pt x="614" y="152"/>
                  </a:lnTo>
                  <a:lnTo>
                    <a:pt x="631" y="160"/>
                  </a:lnTo>
                  <a:lnTo>
                    <a:pt x="681" y="110"/>
                  </a:lnTo>
                  <a:lnTo>
                    <a:pt x="691" y="103"/>
                  </a:lnTo>
                  <a:lnTo>
                    <a:pt x="702" y="97"/>
                  </a:lnTo>
                  <a:lnTo>
                    <a:pt x="712" y="94"/>
                  </a:lnTo>
                  <a:lnTo>
                    <a:pt x="723" y="93"/>
                  </a:lnTo>
                  <a:lnTo>
                    <a:pt x="735" y="94"/>
                  </a:lnTo>
                  <a:lnTo>
                    <a:pt x="745" y="97"/>
                  </a:lnTo>
                  <a:lnTo>
                    <a:pt x="755" y="103"/>
                  </a:lnTo>
                  <a:lnTo>
                    <a:pt x="763" y="110"/>
                  </a:lnTo>
                  <a:lnTo>
                    <a:pt x="818" y="163"/>
                  </a:lnTo>
                  <a:lnTo>
                    <a:pt x="825" y="173"/>
                  </a:lnTo>
                  <a:lnTo>
                    <a:pt x="831" y="182"/>
                  </a:lnTo>
                  <a:lnTo>
                    <a:pt x="834" y="193"/>
                  </a:lnTo>
                  <a:lnTo>
                    <a:pt x="835" y="205"/>
                  </a:lnTo>
                  <a:lnTo>
                    <a:pt x="834" y="217"/>
                  </a:lnTo>
                  <a:lnTo>
                    <a:pt x="831" y="227"/>
                  </a:lnTo>
                  <a:lnTo>
                    <a:pt x="825" y="237"/>
                  </a:lnTo>
                  <a:lnTo>
                    <a:pt x="818" y="245"/>
                  </a:lnTo>
                  <a:lnTo>
                    <a:pt x="768" y="297"/>
                  </a:lnTo>
                  <a:lnTo>
                    <a:pt x="776" y="314"/>
                  </a:lnTo>
                  <a:lnTo>
                    <a:pt x="785" y="332"/>
                  </a:lnTo>
                  <a:lnTo>
                    <a:pt x="791" y="349"/>
                  </a:lnTo>
                  <a:lnTo>
                    <a:pt x="797" y="368"/>
                  </a:lnTo>
                  <a:lnTo>
                    <a:pt x="869" y="368"/>
                  </a:lnTo>
                  <a:lnTo>
                    <a:pt x="880" y="369"/>
                  </a:lnTo>
                  <a:lnTo>
                    <a:pt x="892" y="372"/>
                  </a:lnTo>
                  <a:lnTo>
                    <a:pt x="902" y="378"/>
                  </a:lnTo>
                  <a:lnTo>
                    <a:pt x="910" y="385"/>
                  </a:lnTo>
                  <a:lnTo>
                    <a:pt x="918" y="394"/>
                  </a:lnTo>
                  <a:lnTo>
                    <a:pt x="922" y="404"/>
                  </a:lnTo>
                  <a:lnTo>
                    <a:pt x="926" y="414"/>
                  </a:lnTo>
                  <a:lnTo>
                    <a:pt x="928" y="425"/>
                  </a:lnTo>
                  <a:lnTo>
                    <a:pt x="928" y="503"/>
                  </a:lnTo>
                  <a:lnTo>
                    <a:pt x="926" y="515"/>
                  </a:lnTo>
                  <a:lnTo>
                    <a:pt x="923" y="525"/>
                  </a:lnTo>
                  <a:lnTo>
                    <a:pt x="918" y="535"/>
                  </a:lnTo>
                  <a:lnTo>
                    <a:pt x="910" y="543"/>
                  </a:lnTo>
                  <a:lnTo>
                    <a:pt x="902" y="551"/>
                  </a:lnTo>
                  <a:lnTo>
                    <a:pt x="892" y="556"/>
                  </a:lnTo>
                  <a:lnTo>
                    <a:pt x="880" y="559"/>
                  </a:lnTo>
                  <a:lnTo>
                    <a:pt x="869" y="561"/>
                  </a:lnTo>
                  <a:lnTo>
                    <a:pt x="797" y="561"/>
                  </a:lnTo>
                  <a:lnTo>
                    <a:pt x="791" y="580"/>
                  </a:lnTo>
                  <a:lnTo>
                    <a:pt x="785" y="597"/>
                  </a:lnTo>
                  <a:lnTo>
                    <a:pt x="776" y="616"/>
                  </a:lnTo>
                  <a:lnTo>
                    <a:pt x="768" y="631"/>
                  </a:lnTo>
                  <a:lnTo>
                    <a:pt x="818" y="683"/>
                  </a:lnTo>
                  <a:lnTo>
                    <a:pt x="825" y="692"/>
                  </a:lnTo>
                  <a:lnTo>
                    <a:pt x="831" y="702"/>
                  </a:lnTo>
                  <a:lnTo>
                    <a:pt x="834" y="713"/>
                  </a:lnTo>
                  <a:lnTo>
                    <a:pt x="835" y="724"/>
                  </a:lnTo>
                  <a:lnTo>
                    <a:pt x="834" y="735"/>
                  </a:lnTo>
                  <a:lnTo>
                    <a:pt x="831" y="745"/>
                  </a:lnTo>
                  <a:lnTo>
                    <a:pt x="825" y="755"/>
                  </a:lnTo>
                  <a:lnTo>
                    <a:pt x="818" y="765"/>
                  </a:lnTo>
                  <a:lnTo>
                    <a:pt x="763" y="820"/>
                  </a:lnTo>
                  <a:lnTo>
                    <a:pt x="755" y="827"/>
                  </a:lnTo>
                  <a:lnTo>
                    <a:pt x="745" y="832"/>
                  </a:lnTo>
                  <a:lnTo>
                    <a:pt x="735" y="834"/>
                  </a:lnTo>
                  <a:lnTo>
                    <a:pt x="723" y="836"/>
                  </a:lnTo>
                  <a:lnTo>
                    <a:pt x="712" y="834"/>
                  </a:lnTo>
                  <a:lnTo>
                    <a:pt x="702" y="832"/>
                  </a:lnTo>
                  <a:lnTo>
                    <a:pt x="691" y="827"/>
                  </a:lnTo>
                  <a:lnTo>
                    <a:pt x="681" y="820"/>
                  </a:lnTo>
                  <a:lnTo>
                    <a:pt x="631" y="768"/>
                  </a:lnTo>
                  <a:lnTo>
                    <a:pt x="614" y="777"/>
                  </a:lnTo>
                  <a:lnTo>
                    <a:pt x="596" y="785"/>
                  </a:lnTo>
                  <a:lnTo>
                    <a:pt x="579" y="793"/>
                  </a:lnTo>
                  <a:lnTo>
                    <a:pt x="560" y="798"/>
                  </a:lnTo>
                  <a:lnTo>
                    <a:pt x="560" y="870"/>
                  </a:lnTo>
                  <a:lnTo>
                    <a:pt x="559" y="882"/>
                  </a:lnTo>
                  <a:lnTo>
                    <a:pt x="556" y="892"/>
                  </a:lnTo>
                  <a:lnTo>
                    <a:pt x="550" y="902"/>
                  </a:lnTo>
                  <a:lnTo>
                    <a:pt x="543" y="911"/>
                  </a:lnTo>
                  <a:lnTo>
                    <a:pt x="534" y="918"/>
                  </a:lnTo>
                  <a:lnTo>
                    <a:pt x="524" y="924"/>
                  </a:lnTo>
                  <a:lnTo>
                    <a:pt x="514" y="927"/>
                  </a:lnTo>
                  <a:lnTo>
                    <a:pt x="503" y="9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0" name="Freeform 468">
              <a:extLst>
                <a:ext uri="{FF2B5EF4-FFF2-40B4-BE49-F238E27FC236}">
                  <a16:creationId xmlns:a16="http://schemas.microsoft.com/office/drawing/2014/main" id="{410B9F25-FFA3-4D86-9066-8175A3DE5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870" y="3894917"/>
              <a:ext cx="187823" cy="186367"/>
            </a:xfrm>
            <a:custGeom>
              <a:avLst/>
              <a:gdLst>
                <a:gd name="T0" fmla="*/ 161 w 386"/>
                <a:gd name="T1" fmla="*/ 42 h 386"/>
                <a:gd name="T2" fmla="*/ 119 w 386"/>
                <a:gd name="T3" fmla="*/ 58 h 386"/>
                <a:gd name="T4" fmla="*/ 83 w 386"/>
                <a:gd name="T5" fmla="*/ 84 h 386"/>
                <a:gd name="T6" fmla="*/ 56 w 386"/>
                <a:gd name="T7" fmla="*/ 120 h 386"/>
                <a:gd name="T8" fmla="*/ 42 w 386"/>
                <a:gd name="T9" fmla="*/ 162 h 386"/>
                <a:gd name="T10" fmla="*/ 39 w 386"/>
                <a:gd name="T11" fmla="*/ 209 h 386"/>
                <a:gd name="T12" fmla="*/ 50 w 386"/>
                <a:gd name="T13" fmla="*/ 254 h 386"/>
                <a:gd name="T14" fmla="*/ 73 w 386"/>
                <a:gd name="T15" fmla="*/ 291 h 386"/>
                <a:gd name="T16" fmla="*/ 107 w 386"/>
                <a:gd name="T17" fmla="*/ 321 h 386"/>
                <a:gd name="T18" fmla="*/ 147 w 386"/>
                <a:gd name="T19" fmla="*/ 342 h 386"/>
                <a:gd name="T20" fmla="*/ 193 w 386"/>
                <a:gd name="T21" fmla="*/ 347 h 386"/>
                <a:gd name="T22" fmla="*/ 239 w 386"/>
                <a:gd name="T23" fmla="*/ 342 h 386"/>
                <a:gd name="T24" fmla="*/ 279 w 386"/>
                <a:gd name="T25" fmla="*/ 321 h 386"/>
                <a:gd name="T26" fmla="*/ 311 w 386"/>
                <a:gd name="T27" fmla="*/ 291 h 386"/>
                <a:gd name="T28" fmla="*/ 335 w 386"/>
                <a:gd name="T29" fmla="*/ 254 h 386"/>
                <a:gd name="T30" fmla="*/ 346 w 386"/>
                <a:gd name="T31" fmla="*/ 209 h 386"/>
                <a:gd name="T32" fmla="*/ 344 w 386"/>
                <a:gd name="T33" fmla="*/ 162 h 386"/>
                <a:gd name="T34" fmla="*/ 328 w 386"/>
                <a:gd name="T35" fmla="*/ 120 h 386"/>
                <a:gd name="T36" fmla="*/ 302 w 386"/>
                <a:gd name="T37" fmla="*/ 84 h 386"/>
                <a:gd name="T38" fmla="*/ 266 w 386"/>
                <a:gd name="T39" fmla="*/ 58 h 386"/>
                <a:gd name="T40" fmla="*/ 223 w 386"/>
                <a:gd name="T41" fmla="*/ 42 h 386"/>
                <a:gd name="T42" fmla="*/ 193 w 386"/>
                <a:gd name="T43" fmla="*/ 386 h 386"/>
                <a:gd name="T44" fmla="*/ 135 w 386"/>
                <a:gd name="T45" fmla="*/ 378 h 386"/>
                <a:gd name="T46" fmla="*/ 85 w 386"/>
                <a:gd name="T47" fmla="*/ 353 h 386"/>
                <a:gd name="T48" fmla="*/ 43 w 386"/>
                <a:gd name="T49" fmla="*/ 316 h 386"/>
                <a:gd name="T50" fmla="*/ 14 w 386"/>
                <a:gd name="T51" fmla="*/ 268 h 386"/>
                <a:gd name="T52" fmla="*/ 0 w 386"/>
                <a:gd name="T53" fmla="*/ 213 h 386"/>
                <a:gd name="T54" fmla="*/ 3 w 386"/>
                <a:gd name="T55" fmla="*/ 154 h 386"/>
                <a:gd name="T56" fmla="*/ 23 w 386"/>
                <a:gd name="T57" fmla="*/ 101 h 386"/>
                <a:gd name="T58" fmla="*/ 56 w 386"/>
                <a:gd name="T59" fmla="*/ 56 h 386"/>
                <a:gd name="T60" fmla="*/ 101 w 386"/>
                <a:gd name="T61" fmla="*/ 23 h 386"/>
                <a:gd name="T62" fmla="*/ 154 w 386"/>
                <a:gd name="T63" fmla="*/ 5 h 386"/>
                <a:gd name="T64" fmla="*/ 212 w 386"/>
                <a:gd name="T65" fmla="*/ 2 h 386"/>
                <a:gd name="T66" fmla="*/ 268 w 386"/>
                <a:gd name="T67" fmla="*/ 16 h 386"/>
                <a:gd name="T68" fmla="*/ 315 w 386"/>
                <a:gd name="T69" fmla="*/ 45 h 386"/>
                <a:gd name="T70" fmla="*/ 353 w 386"/>
                <a:gd name="T71" fmla="*/ 85 h 386"/>
                <a:gd name="T72" fmla="*/ 377 w 386"/>
                <a:gd name="T73" fmla="*/ 136 h 386"/>
                <a:gd name="T74" fmla="*/ 386 w 386"/>
                <a:gd name="T75" fmla="*/ 193 h 386"/>
                <a:gd name="T76" fmla="*/ 377 w 386"/>
                <a:gd name="T77" fmla="*/ 251 h 386"/>
                <a:gd name="T78" fmla="*/ 353 w 386"/>
                <a:gd name="T79" fmla="*/ 301 h 386"/>
                <a:gd name="T80" fmla="*/ 315 w 386"/>
                <a:gd name="T81" fmla="*/ 343 h 386"/>
                <a:gd name="T82" fmla="*/ 268 w 386"/>
                <a:gd name="T83" fmla="*/ 372 h 386"/>
                <a:gd name="T84" fmla="*/ 212 w 386"/>
                <a:gd name="T85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386">
                  <a:moveTo>
                    <a:pt x="193" y="39"/>
                  </a:moveTo>
                  <a:lnTo>
                    <a:pt x="177" y="39"/>
                  </a:lnTo>
                  <a:lnTo>
                    <a:pt x="161" y="42"/>
                  </a:lnTo>
                  <a:lnTo>
                    <a:pt x="147" y="46"/>
                  </a:lnTo>
                  <a:lnTo>
                    <a:pt x="132" y="51"/>
                  </a:lnTo>
                  <a:lnTo>
                    <a:pt x="119" y="58"/>
                  </a:lnTo>
                  <a:lnTo>
                    <a:pt x="107" y="65"/>
                  </a:lnTo>
                  <a:lnTo>
                    <a:pt x="95" y="74"/>
                  </a:lnTo>
                  <a:lnTo>
                    <a:pt x="83" y="84"/>
                  </a:lnTo>
                  <a:lnTo>
                    <a:pt x="73" y="95"/>
                  </a:lnTo>
                  <a:lnTo>
                    <a:pt x="65" y="107"/>
                  </a:lnTo>
                  <a:lnTo>
                    <a:pt x="56" y="120"/>
                  </a:lnTo>
                  <a:lnTo>
                    <a:pt x="50" y="133"/>
                  </a:lnTo>
                  <a:lnTo>
                    <a:pt x="45" y="147"/>
                  </a:lnTo>
                  <a:lnTo>
                    <a:pt x="42" y="162"/>
                  </a:lnTo>
                  <a:lnTo>
                    <a:pt x="39" y="177"/>
                  </a:lnTo>
                  <a:lnTo>
                    <a:pt x="37" y="193"/>
                  </a:lnTo>
                  <a:lnTo>
                    <a:pt x="39" y="209"/>
                  </a:lnTo>
                  <a:lnTo>
                    <a:pt x="42" y="225"/>
                  </a:lnTo>
                  <a:lnTo>
                    <a:pt x="45" y="239"/>
                  </a:lnTo>
                  <a:lnTo>
                    <a:pt x="50" y="254"/>
                  </a:lnTo>
                  <a:lnTo>
                    <a:pt x="56" y="267"/>
                  </a:lnTo>
                  <a:lnTo>
                    <a:pt x="65" y="280"/>
                  </a:lnTo>
                  <a:lnTo>
                    <a:pt x="73" y="291"/>
                  </a:lnTo>
                  <a:lnTo>
                    <a:pt x="83" y="303"/>
                  </a:lnTo>
                  <a:lnTo>
                    <a:pt x="95" y="313"/>
                  </a:lnTo>
                  <a:lnTo>
                    <a:pt x="107" y="321"/>
                  </a:lnTo>
                  <a:lnTo>
                    <a:pt x="119" y="329"/>
                  </a:lnTo>
                  <a:lnTo>
                    <a:pt x="132" y="336"/>
                  </a:lnTo>
                  <a:lnTo>
                    <a:pt x="147" y="342"/>
                  </a:lnTo>
                  <a:lnTo>
                    <a:pt x="161" y="345"/>
                  </a:lnTo>
                  <a:lnTo>
                    <a:pt x="177" y="347"/>
                  </a:lnTo>
                  <a:lnTo>
                    <a:pt x="193" y="347"/>
                  </a:lnTo>
                  <a:lnTo>
                    <a:pt x="209" y="347"/>
                  </a:lnTo>
                  <a:lnTo>
                    <a:pt x="223" y="345"/>
                  </a:lnTo>
                  <a:lnTo>
                    <a:pt x="239" y="342"/>
                  </a:lnTo>
                  <a:lnTo>
                    <a:pt x="252" y="336"/>
                  </a:lnTo>
                  <a:lnTo>
                    <a:pt x="266" y="329"/>
                  </a:lnTo>
                  <a:lnTo>
                    <a:pt x="279" y="321"/>
                  </a:lnTo>
                  <a:lnTo>
                    <a:pt x="291" y="313"/>
                  </a:lnTo>
                  <a:lnTo>
                    <a:pt x="302" y="303"/>
                  </a:lnTo>
                  <a:lnTo>
                    <a:pt x="311" y="291"/>
                  </a:lnTo>
                  <a:lnTo>
                    <a:pt x="321" y="280"/>
                  </a:lnTo>
                  <a:lnTo>
                    <a:pt x="328" y="267"/>
                  </a:lnTo>
                  <a:lnTo>
                    <a:pt x="335" y="254"/>
                  </a:lnTo>
                  <a:lnTo>
                    <a:pt x="340" y="239"/>
                  </a:lnTo>
                  <a:lnTo>
                    <a:pt x="344" y="225"/>
                  </a:lnTo>
                  <a:lnTo>
                    <a:pt x="346" y="209"/>
                  </a:lnTo>
                  <a:lnTo>
                    <a:pt x="347" y="193"/>
                  </a:lnTo>
                  <a:lnTo>
                    <a:pt x="346" y="177"/>
                  </a:lnTo>
                  <a:lnTo>
                    <a:pt x="344" y="162"/>
                  </a:lnTo>
                  <a:lnTo>
                    <a:pt x="340" y="147"/>
                  </a:lnTo>
                  <a:lnTo>
                    <a:pt x="335" y="133"/>
                  </a:lnTo>
                  <a:lnTo>
                    <a:pt x="328" y="120"/>
                  </a:lnTo>
                  <a:lnTo>
                    <a:pt x="321" y="107"/>
                  </a:lnTo>
                  <a:lnTo>
                    <a:pt x="311" y="95"/>
                  </a:lnTo>
                  <a:lnTo>
                    <a:pt x="302" y="84"/>
                  </a:lnTo>
                  <a:lnTo>
                    <a:pt x="291" y="74"/>
                  </a:lnTo>
                  <a:lnTo>
                    <a:pt x="279" y="65"/>
                  </a:lnTo>
                  <a:lnTo>
                    <a:pt x="266" y="58"/>
                  </a:lnTo>
                  <a:lnTo>
                    <a:pt x="252" y="51"/>
                  </a:lnTo>
                  <a:lnTo>
                    <a:pt x="239" y="46"/>
                  </a:lnTo>
                  <a:lnTo>
                    <a:pt x="223" y="42"/>
                  </a:lnTo>
                  <a:lnTo>
                    <a:pt x="209" y="39"/>
                  </a:lnTo>
                  <a:lnTo>
                    <a:pt x="193" y="39"/>
                  </a:lnTo>
                  <a:close/>
                  <a:moveTo>
                    <a:pt x="193" y="386"/>
                  </a:moveTo>
                  <a:lnTo>
                    <a:pt x="173" y="385"/>
                  </a:lnTo>
                  <a:lnTo>
                    <a:pt x="154" y="382"/>
                  </a:lnTo>
                  <a:lnTo>
                    <a:pt x="135" y="378"/>
                  </a:lnTo>
                  <a:lnTo>
                    <a:pt x="118" y="372"/>
                  </a:lnTo>
                  <a:lnTo>
                    <a:pt x="101" y="363"/>
                  </a:lnTo>
                  <a:lnTo>
                    <a:pt x="85" y="353"/>
                  </a:lnTo>
                  <a:lnTo>
                    <a:pt x="69" y="343"/>
                  </a:lnTo>
                  <a:lnTo>
                    <a:pt x="56" y="330"/>
                  </a:lnTo>
                  <a:lnTo>
                    <a:pt x="43" y="316"/>
                  </a:lnTo>
                  <a:lnTo>
                    <a:pt x="33" y="301"/>
                  </a:lnTo>
                  <a:lnTo>
                    <a:pt x="23" y="285"/>
                  </a:lnTo>
                  <a:lnTo>
                    <a:pt x="14" y="268"/>
                  </a:lnTo>
                  <a:lnTo>
                    <a:pt x="9" y="251"/>
                  </a:lnTo>
                  <a:lnTo>
                    <a:pt x="3" y="232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173"/>
                  </a:lnTo>
                  <a:lnTo>
                    <a:pt x="3" y="154"/>
                  </a:lnTo>
                  <a:lnTo>
                    <a:pt x="9" y="136"/>
                  </a:lnTo>
                  <a:lnTo>
                    <a:pt x="14" y="118"/>
                  </a:lnTo>
                  <a:lnTo>
                    <a:pt x="23" y="101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6" y="56"/>
                  </a:lnTo>
                  <a:lnTo>
                    <a:pt x="69" y="45"/>
                  </a:lnTo>
                  <a:lnTo>
                    <a:pt x="85" y="33"/>
                  </a:lnTo>
                  <a:lnTo>
                    <a:pt x="101" y="23"/>
                  </a:lnTo>
                  <a:lnTo>
                    <a:pt x="118" y="16"/>
                  </a:lnTo>
                  <a:lnTo>
                    <a:pt x="135" y="9"/>
                  </a:lnTo>
                  <a:lnTo>
                    <a:pt x="154" y="5"/>
                  </a:lnTo>
                  <a:lnTo>
                    <a:pt x="173" y="2"/>
                  </a:lnTo>
                  <a:lnTo>
                    <a:pt x="193" y="0"/>
                  </a:lnTo>
                  <a:lnTo>
                    <a:pt x="212" y="2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68" y="16"/>
                  </a:lnTo>
                  <a:lnTo>
                    <a:pt x="285" y="23"/>
                  </a:lnTo>
                  <a:lnTo>
                    <a:pt x="301" y="33"/>
                  </a:lnTo>
                  <a:lnTo>
                    <a:pt x="315" y="45"/>
                  </a:lnTo>
                  <a:lnTo>
                    <a:pt x="330" y="56"/>
                  </a:lnTo>
                  <a:lnTo>
                    <a:pt x="341" y="71"/>
                  </a:lnTo>
                  <a:lnTo>
                    <a:pt x="353" y="85"/>
                  </a:lnTo>
                  <a:lnTo>
                    <a:pt x="363" y="101"/>
                  </a:lnTo>
                  <a:lnTo>
                    <a:pt x="370" y="118"/>
                  </a:lnTo>
                  <a:lnTo>
                    <a:pt x="377" y="136"/>
                  </a:lnTo>
                  <a:lnTo>
                    <a:pt x="382" y="154"/>
                  </a:lnTo>
                  <a:lnTo>
                    <a:pt x="384" y="173"/>
                  </a:lnTo>
                  <a:lnTo>
                    <a:pt x="386" y="193"/>
                  </a:lnTo>
                  <a:lnTo>
                    <a:pt x="384" y="213"/>
                  </a:lnTo>
                  <a:lnTo>
                    <a:pt x="382" y="232"/>
                  </a:lnTo>
                  <a:lnTo>
                    <a:pt x="377" y="251"/>
                  </a:lnTo>
                  <a:lnTo>
                    <a:pt x="370" y="268"/>
                  </a:lnTo>
                  <a:lnTo>
                    <a:pt x="363" y="285"/>
                  </a:lnTo>
                  <a:lnTo>
                    <a:pt x="353" y="301"/>
                  </a:lnTo>
                  <a:lnTo>
                    <a:pt x="341" y="316"/>
                  </a:lnTo>
                  <a:lnTo>
                    <a:pt x="330" y="330"/>
                  </a:lnTo>
                  <a:lnTo>
                    <a:pt x="315" y="343"/>
                  </a:lnTo>
                  <a:lnTo>
                    <a:pt x="301" y="353"/>
                  </a:lnTo>
                  <a:lnTo>
                    <a:pt x="285" y="363"/>
                  </a:lnTo>
                  <a:lnTo>
                    <a:pt x="268" y="372"/>
                  </a:lnTo>
                  <a:lnTo>
                    <a:pt x="251" y="378"/>
                  </a:lnTo>
                  <a:lnTo>
                    <a:pt x="232" y="382"/>
                  </a:lnTo>
                  <a:lnTo>
                    <a:pt x="212" y="385"/>
                  </a:lnTo>
                  <a:lnTo>
                    <a:pt x="193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42" name="Rectangle 23">
            <a:extLst>
              <a:ext uri="{FF2B5EF4-FFF2-40B4-BE49-F238E27FC236}">
                <a16:creationId xmlns:a16="http://schemas.microsoft.com/office/drawing/2014/main" id="{7920C2D1-BD1F-40B5-9506-22BAF9BC974C}"/>
              </a:ext>
            </a:extLst>
          </p:cNvPr>
          <p:cNvSpPr/>
          <p:nvPr/>
        </p:nvSpPr>
        <p:spPr>
          <a:xfrm>
            <a:off x="6131670" y="3130109"/>
            <a:ext cx="1261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 rtl="0"/>
            <a:r>
              <a:rPr lang="zh-TW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客服專線</a:t>
            </a:r>
            <a:endParaRPr lang="en-US" sz="16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3" name="Rectangle 70">
            <a:extLst>
              <a:ext uri="{FF2B5EF4-FFF2-40B4-BE49-F238E27FC236}">
                <a16:creationId xmlns:a16="http://schemas.microsoft.com/office/drawing/2014/main" id="{B39E9119-8D2C-4200-8A95-702FEA56CA1A}"/>
              </a:ext>
            </a:extLst>
          </p:cNvPr>
          <p:cNvSpPr/>
          <p:nvPr/>
        </p:nvSpPr>
        <p:spPr>
          <a:xfrm>
            <a:off x="7234896" y="2980169"/>
            <a:ext cx="3895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164" rtl="0">
              <a:spcBef>
                <a:spcPct val="0"/>
              </a:spcBef>
            </a:pPr>
            <a:r>
              <a:rPr lang="en-US" altLang="zh-TW" sz="28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 Light" panose="020F0402020204030203" pitchFamily="34" charset="0"/>
              </a:rPr>
              <a:t>(03)</a:t>
            </a:r>
            <a:r>
              <a:rPr lang="zh-TW" altLang="en-US" sz="28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 Light" panose="020F0402020204030203" pitchFamily="34" charset="0"/>
              </a:rPr>
              <a:t> </a:t>
            </a:r>
            <a:r>
              <a:rPr lang="en-US" altLang="zh-TW" sz="28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 Light" panose="020F0402020204030203" pitchFamily="34" charset="0"/>
              </a:rPr>
              <a:t>357-9080</a:t>
            </a:r>
            <a:endParaRPr lang="en-US" sz="28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Lato Light" panose="020F0402020204030203" pitchFamily="34" charset="0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B21CF19A-0EE3-409A-B92D-BF099A32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669" y="3891255"/>
            <a:ext cx="4645215" cy="702010"/>
          </a:xfrm>
          <a:prstGeom prst="rect">
            <a:avLst/>
          </a:prstGeom>
        </p:spPr>
      </p:pic>
      <p:sp>
        <p:nvSpPr>
          <p:cNvPr id="46" name="Rectangle 23">
            <a:extLst>
              <a:ext uri="{FF2B5EF4-FFF2-40B4-BE49-F238E27FC236}">
                <a16:creationId xmlns:a16="http://schemas.microsoft.com/office/drawing/2014/main" id="{13ED0087-581C-418B-9A03-6B964EF46882}"/>
              </a:ext>
            </a:extLst>
          </p:cNvPr>
          <p:cNvSpPr/>
          <p:nvPr/>
        </p:nvSpPr>
        <p:spPr>
          <a:xfrm>
            <a:off x="6131670" y="5098036"/>
            <a:ext cx="1261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 rtl="0"/>
            <a:r>
              <a:rPr lang="zh-TW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客服信箱</a:t>
            </a:r>
            <a:endParaRPr lang="en-US" sz="16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7" name="Rectangle 70">
            <a:extLst>
              <a:ext uri="{FF2B5EF4-FFF2-40B4-BE49-F238E27FC236}">
                <a16:creationId xmlns:a16="http://schemas.microsoft.com/office/drawing/2014/main" id="{340983CB-C9F8-45E6-AD62-B01C91E14DD0}"/>
              </a:ext>
            </a:extLst>
          </p:cNvPr>
          <p:cNvSpPr/>
          <p:nvPr/>
        </p:nvSpPr>
        <p:spPr>
          <a:xfrm>
            <a:off x="7234896" y="4974954"/>
            <a:ext cx="4811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164" rtl="0">
              <a:spcBef>
                <a:spcPct val="0"/>
              </a:spcBef>
            </a:pPr>
            <a:r>
              <a:rPr lang="en-US" altLang="zh-TW" sz="28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 Light" panose="020F0402020204030203" pitchFamily="34" charset="0"/>
              </a:rPr>
              <a:t>service@cybertutor.com.tw</a:t>
            </a:r>
            <a:endParaRPr lang="en-US" sz="28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Lato Light" panose="020F0402020204030203" pitchFamily="34" charset="0"/>
            </a:endParaRPr>
          </a:p>
        </p:txBody>
      </p:sp>
      <p:pic>
        <p:nvPicPr>
          <p:cNvPr id="1026" name="Picture 2" descr="Line Icons - Free Download, PNG and SVG">
            <a:extLst>
              <a:ext uri="{FF2B5EF4-FFF2-40B4-BE49-F238E27FC236}">
                <a16:creationId xmlns:a16="http://schemas.microsoft.com/office/drawing/2014/main" id="{897A9CD0-DA63-4C81-916A-CEF13955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05" y="3925102"/>
            <a:ext cx="664284" cy="6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ne Symbol 2 Icon - Free Icons">
            <a:extLst>
              <a:ext uri="{FF2B5EF4-FFF2-40B4-BE49-F238E27FC236}">
                <a16:creationId xmlns:a16="http://schemas.microsoft.com/office/drawing/2014/main" id="{6A4D440C-EB43-422E-AE26-60B6ED52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48" y="2999387"/>
            <a:ext cx="629208" cy="6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mail PNG Photo | PNG Mart">
            <a:extLst>
              <a:ext uri="{FF2B5EF4-FFF2-40B4-BE49-F238E27FC236}">
                <a16:creationId xmlns:a16="http://schemas.microsoft.com/office/drawing/2014/main" id="{740125FC-39C5-430A-8C14-29298895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59" y="4891920"/>
            <a:ext cx="750785" cy="7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chnical Support Icon of Glyph style - Available in SVG, PNG, EPS ...">
            <a:extLst>
              <a:ext uri="{FF2B5EF4-FFF2-40B4-BE49-F238E27FC236}">
                <a16:creationId xmlns:a16="http://schemas.microsoft.com/office/drawing/2014/main" id="{5A0C613F-C617-452A-BD08-EEFB0DB2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57" y="1891672"/>
            <a:ext cx="759990" cy="7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圖片 48">
            <a:extLst>
              <a:ext uri="{FF2B5EF4-FFF2-40B4-BE49-F238E27FC236}">
                <a16:creationId xmlns:a16="http://schemas.microsoft.com/office/drawing/2014/main" id="{BC875491-0E4F-48CF-9B11-8B96A08440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13674"/>
          <a:stretch/>
        </p:blipFill>
        <p:spPr>
          <a:xfrm>
            <a:off x="968634" y="1287697"/>
            <a:ext cx="3407670" cy="52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42" grpId="0"/>
      <p:bldP spid="43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5FB3835-ADC2-41D0-8A89-C076CAC2810E}"/>
              </a:ext>
            </a:extLst>
          </p:cNvPr>
          <p:cNvSpPr/>
          <p:nvPr/>
        </p:nvSpPr>
        <p:spPr>
          <a:xfrm>
            <a:off x="0" y="367393"/>
            <a:ext cx="2530929" cy="6123213"/>
          </a:xfrm>
          <a:prstGeom prst="rect">
            <a:avLst/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FC8C4A-EDB4-4542-9575-3CADFD989A07}"/>
              </a:ext>
            </a:extLst>
          </p:cNvPr>
          <p:cNvSpPr/>
          <p:nvPr/>
        </p:nvSpPr>
        <p:spPr>
          <a:xfrm>
            <a:off x="11511642" y="2155371"/>
            <a:ext cx="680357" cy="2542380"/>
          </a:xfrm>
          <a:prstGeom prst="rect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47D956-2443-43F8-A569-09F0F3BE4A84}"/>
              </a:ext>
            </a:extLst>
          </p:cNvPr>
          <p:cNvSpPr txBox="1"/>
          <p:nvPr/>
        </p:nvSpPr>
        <p:spPr>
          <a:xfrm>
            <a:off x="242392" y="734786"/>
            <a:ext cx="1338828" cy="5383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75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CONTENT</a:t>
            </a:r>
            <a:endParaRPr lang="zh-CN" altLang="en-US" sz="75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7BCD28C9-3C6C-460F-9622-D4966AD69482}"/>
              </a:ext>
            </a:extLst>
          </p:cNvPr>
          <p:cNvGrpSpPr/>
          <p:nvPr/>
        </p:nvGrpSpPr>
        <p:grpSpPr>
          <a:xfrm>
            <a:off x="2923158" y="544607"/>
            <a:ext cx="5673966" cy="1084200"/>
            <a:chOff x="2951125" y="871116"/>
            <a:chExt cx="5673966" cy="108420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CB7EDC3-CC3A-49EA-8FD1-0010DF0CA196}"/>
                </a:ext>
              </a:extLst>
            </p:cNvPr>
            <p:cNvSpPr txBox="1"/>
            <p:nvPr/>
          </p:nvSpPr>
          <p:spPr>
            <a:xfrm>
              <a:off x="2951125" y="932671"/>
              <a:ext cx="194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Part 01</a:t>
              </a:r>
              <a:endParaRPr lang="zh-CN" altLang="en-US" sz="36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162E8A2-05BD-436C-B697-012712AB3DF9}"/>
                </a:ext>
              </a:extLst>
            </p:cNvPr>
            <p:cNvSpPr txBox="1"/>
            <p:nvPr/>
          </p:nvSpPr>
          <p:spPr bwMode="auto">
            <a:xfrm>
              <a:off x="4616282" y="871116"/>
              <a:ext cx="3390914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使用者概念</a:t>
              </a:r>
              <a:endParaRPr lang="zh-CN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A2B320EB-D798-40A1-84C8-89E3D48240DE}"/>
                </a:ext>
              </a:extLst>
            </p:cNvPr>
            <p:cNvSpPr/>
            <p:nvPr/>
          </p:nvSpPr>
          <p:spPr>
            <a:xfrm>
              <a:off x="4651805" y="1555206"/>
              <a:ext cx="3973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如何擁有帳號密碼</a:t>
              </a:r>
              <a:r>
                <a:rPr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?</a:t>
              </a: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從何登入</a:t>
              </a:r>
              <a:r>
                <a:rPr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?</a:t>
              </a: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 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6353D57-E69F-4B15-B286-9D483EBE5A90}"/>
              </a:ext>
            </a:extLst>
          </p:cNvPr>
          <p:cNvGrpSpPr/>
          <p:nvPr/>
        </p:nvGrpSpPr>
        <p:grpSpPr>
          <a:xfrm>
            <a:off x="2923158" y="1947534"/>
            <a:ext cx="8196254" cy="1111739"/>
            <a:chOff x="2951125" y="871116"/>
            <a:chExt cx="8196254" cy="1111739"/>
          </a:xfrm>
        </p:grpSpPr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id="{1D9D554C-C372-459B-A105-961698D53A1D}"/>
                </a:ext>
              </a:extLst>
            </p:cNvPr>
            <p:cNvSpPr txBox="1"/>
            <p:nvPr/>
          </p:nvSpPr>
          <p:spPr>
            <a:xfrm>
              <a:off x="2951125" y="932671"/>
              <a:ext cx="194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Part 0</a:t>
              </a:r>
              <a:r>
                <a:rPr lang="en-US" altLang="zh-TW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2</a:t>
              </a:r>
              <a:endParaRPr lang="zh-CN" altLang="en-US" sz="36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6" name="文本框 8">
              <a:extLst>
                <a:ext uri="{FF2B5EF4-FFF2-40B4-BE49-F238E27FC236}">
                  <a16:creationId xmlns:a16="http://schemas.microsoft.com/office/drawing/2014/main" id="{7FE9F70E-A21C-4E68-872F-75CB9F3EAB9C}"/>
                </a:ext>
              </a:extLst>
            </p:cNvPr>
            <p:cNvSpPr txBox="1"/>
            <p:nvPr/>
          </p:nvSpPr>
          <p:spPr bwMode="auto">
            <a:xfrm>
              <a:off x="4694513" y="871116"/>
              <a:ext cx="5818716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密碼設置</a:t>
              </a:r>
              <a:endParaRPr lang="zh-CN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BC30C145-E8A8-4E06-BFC9-61C362B377FA}"/>
                </a:ext>
              </a:extLst>
            </p:cNvPr>
            <p:cNvSpPr/>
            <p:nvPr/>
          </p:nvSpPr>
          <p:spPr>
            <a:xfrm>
              <a:off x="4728476" y="1582745"/>
              <a:ext cx="6418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如何設置個人資料及密碼</a:t>
              </a:r>
              <a:r>
                <a:rPr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?</a:t>
              </a: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 忘記密碼怎麼辦</a:t>
              </a:r>
              <a:r>
                <a:rPr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?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632D739F-890C-4698-9A57-6282A052CCDA}"/>
              </a:ext>
            </a:extLst>
          </p:cNvPr>
          <p:cNvGrpSpPr/>
          <p:nvPr/>
        </p:nvGrpSpPr>
        <p:grpSpPr>
          <a:xfrm>
            <a:off x="2923158" y="3439555"/>
            <a:ext cx="7088402" cy="1091911"/>
            <a:chOff x="2951125" y="871116"/>
            <a:chExt cx="7088402" cy="1091911"/>
          </a:xfrm>
        </p:grpSpPr>
        <p:sp>
          <p:nvSpPr>
            <p:cNvPr id="29" name="文本框 6">
              <a:extLst>
                <a:ext uri="{FF2B5EF4-FFF2-40B4-BE49-F238E27FC236}">
                  <a16:creationId xmlns:a16="http://schemas.microsoft.com/office/drawing/2014/main" id="{1CB653F6-66D3-47F0-B5EC-052CE196E7F2}"/>
                </a:ext>
              </a:extLst>
            </p:cNvPr>
            <p:cNvSpPr txBox="1"/>
            <p:nvPr/>
          </p:nvSpPr>
          <p:spPr>
            <a:xfrm>
              <a:off x="2951125" y="932671"/>
              <a:ext cx="194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Part 0</a:t>
              </a:r>
              <a:r>
                <a:rPr lang="en-US" altLang="zh-TW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3</a:t>
              </a:r>
              <a:endParaRPr lang="zh-CN" altLang="en-US" sz="36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0" name="文本框 8">
              <a:extLst>
                <a:ext uri="{FF2B5EF4-FFF2-40B4-BE49-F238E27FC236}">
                  <a16:creationId xmlns:a16="http://schemas.microsoft.com/office/drawing/2014/main" id="{225E279A-E105-4A23-B9C2-0EA24E7B065C}"/>
                </a:ext>
              </a:extLst>
            </p:cNvPr>
            <p:cNvSpPr txBox="1"/>
            <p:nvPr/>
          </p:nvSpPr>
          <p:spPr bwMode="auto">
            <a:xfrm>
              <a:off x="4616281" y="871116"/>
              <a:ext cx="3734735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模組實作課程</a:t>
              </a:r>
              <a:endParaRPr lang="zh-CN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AABE3ED5-A674-4B57-A241-4A29E27F1021}"/>
                </a:ext>
              </a:extLst>
            </p:cNvPr>
            <p:cNvSpPr/>
            <p:nvPr/>
          </p:nvSpPr>
          <p:spPr>
            <a:xfrm>
              <a:off x="4694513" y="1463403"/>
              <a:ext cx="5345014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 使用者權限下，發布公告教學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041623FF-44D8-4336-B84E-F9D11A207A11}"/>
              </a:ext>
            </a:extLst>
          </p:cNvPr>
          <p:cNvGrpSpPr/>
          <p:nvPr/>
        </p:nvGrpSpPr>
        <p:grpSpPr>
          <a:xfrm>
            <a:off x="2923158" y="5167821"/>
            <a:ext cx="5913367" cy="1072133"/>
            <a:chOff x="2951125" y="871116"/>
            <a:chExt cx="5913367" cy="1072133"/>
          </a:xfrm>
        </p:grpSpPr>
        <p:sp>
          <p:nvSpPr>
            <p:cNvPr id="33" name="文本框 6">
              <a:extLst>
                <a:ext uri="{FF2B5EF4-FFF2-40B4-BE49-F238E27FC236}">
                  <a16:creationId xmlns:a16="http://schemas.microsoft.com/office/drawing/2014/main" id="{2DBD540C-7644-4BD3-B9F9-942F822C07EC}"/>
                </a:ext>
              </a:extLst>
            </p:cNvPr>
            <p:cNvSpPr txBox="1"/>
            <p:nvPr/>
          </p:nvSpPr>
          <p:spPr>
            <a:xfrm>
              <a:off x="2951125" y="932671"/>
              <a:ext cx="194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Part 0</a:t>
              </a:r>
              <a:r>
                <a:rPr lang="en-US" altLang="zh-TW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4</a:t>
              </a:r>
            </a:p>
          </p:txBody>
        </p:sp>
        <p:sp>
          <p:nvSpPr>
            <p:cNvPr id="34" name="文本框 8">
              <a:extLst>
                <a:ext uri="{FF2B5EF4-FFF2-40B4-BE49-F238E27FC236}">
                  <a16:creationId xmlns:a16="http://schemas.microsoft.com/office/drawing/2014/main" id="{91213E4B-813F-48DB-A1BD-3B968EC54BA3}"/>
                </a:ext>
              </a:extLst>
            </p:cNvPr>
            <p:cNvSpPr txBox="1"/>
            <p:nvPr/>
          </p:nvSpPr>
          <p:spPr bwMode="auto">
            <a:xfrm>
              <a:off x="4728476" y="871116"/>
              <a:ext cx="2517732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課程回饋</a:t>
              </a:r>
              <a:endParaRPr lang="zh-CN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D6180D46-0F0E-48A2-B1D2-AC5AD03E1BF1}"/>
                </a:ext>
              </a:extLst>
            </p:cNvPr>
            <p:cNvSpPr/>
            <p:nvPr/>
          </p:nvSpPr>
          <p:spPr>
            <a:xfrm>
              <a:off x="4891206" y="1543139"/>
              <a:ext cx="3973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實際操作與提問</a:t>
              </a:r>
              <a:endPara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8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C22F57-759E-44FD-AB4C-5494F554C56D}"/>
              </a:ext>
            </a:extLst>
          </p:cNvPr>
          <p:cNvSpPr/>
          <p:nvPr/>
        </p:nvSpPr>
        <p:spPr>
          <a:xfrm>
            <a:off x="1" y="1"/>
            <a:ext cx="12192000" cy="3428999"/>
          </a:xfrm>
          <a:prstGeom prst="rect">
            <a:avLst/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文框 7">
            <a:extLst>
              <a:ext uri="{FF2B5EF4-FFF2-40B4-BE49-F238E27FC236}">
                <a16:creationId xmlns:a16="http://schemas.microsoft.com/office/drawing/2014/main" id="{3D9262F7-26E8-43EE-906D-1C59602EB3A8}"/>
              </a:ext>
            </a:extLst>
          </p:cNvPr>
          <p:cNvSpPr/>
          <p:nvPr/>
        </p:nvSpPr>
        <p:spPr>
          <a:xfrm>
            <a:off x="9274629" y="4683854"/>
            <a:ext cx="979394" cy="1086817"/>
          </a:xfrm>
          <a:prstGeom prst="frame">
            <a:avLst>
              <a:gd name="adj1" fmla="val 3697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图文框 8">
            <a:extLst>
              <a:ext uri="{FF2B5EF4-FFF2-40B4-BE49-F238E27FC236}">
                <a16:creationId xmlns:a16="http://schemas.microsoft.com/office/drawing/2014/main" id="{2B549945-B347-4B98-A5DE-71522824EF34}"/>
              </a:ext>
            </a:extLst>
          </p:cNvPr>
          <p:cNvSpPr/>
          <p:nvPr/>
        </p:nvSpPr>
        <p:spPr>
          <a:xfrm>
            <a:off x="1937977" y="1087329"/>
            <a:ext cx="2265073" cy="1498552"/>
          </a:xfrm>
          <a:prstGeom prst="frame">
            <a:avLst>
              <a:gd name="adj1" fmla="val 3697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020DD1-6035-4F11-9439-34B3CC4F7841}"/>
              </a:ext>
            </a:extLst>
          </p:cNvPr>
          <p:cNvSpPr/>
          <p:nvPr/>
        </p:nvSpPr>
        <p:spPr>
          <a:xfrm>
            <a:off x="2432958" y="1630737"/>
            <a:ext cx="7326084" cy="3596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0CD8B7-674E-4426-9A69-4EF7EE23200A}"/>
              </a:ext>
            </a:extLst>
          </p:cNvPr>
          <p:cNvSpPr txBox="1"/>
          <p:nvPr/>
        </p:nvSpPr>
        <p:spPr>
          <a:xfrm>
            <a:off x="4552862" y="2170383"/>
            <a:ext cx="308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 01</a:t>
            </a:r>
            <a:endParaRPr lang="zh-CN" altLang="en-US" sz="4800" dirty="0">
              <a:solidFill>
                <a:srgbClr val="17191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C10EFB5-EDB7-46A0-9AC3-AC85391E3CD5}"/>
              </a:ext>
            </a:extLst>
          </p:cNvPr>
          <p:cNvSpPr txBox="1"/>
          <p:nvPr/>
        </p:nvSpPr>
        <p:spPr bwMode="auto">
          <a:xfrm>
            <a:off x="4203050" y="3069515"/>
            <a:ext cx="438962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使用者概念</a:t>
            </a:r>
            <a:endParaRPr lang="zh-CN" altLang="en-US" sz="60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AD6351-6CB8-43B6-BAFE-EF1DEAA6A0B0}"/>
              </a:ext>
            </a:extLst>
          </p:cNvPr>
          <p:cNvSpPr/>
          <p:nvPr/>
        </p:nvSpPr>
        <p:spPr>
          <a:xfrm>
            <a:off x="3012090" y="4140616"/>
            <a:ext cx="638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如何擁有帳號密碼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?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從何登入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5" name="图文框 14">
            <a:extLst>
              <a:ext uri="{FF2B5EF4-FFF2-40B4-BE49-F238E27FC236}">
                <a16:creationId xmlns:a16="http://schemas.microsoft.com/office/drawing/2014/main" id="{9C85CCFE-484A-48D3-8703-BA6C12FB2AA1}"/>
              </a:ext>
            </a:extLst>
          </p:cNvPr>
          <p:cNvSpPr/>
          <p:nvPr/>
        </p:nvSpPr>
        <p:spPr>
          <a:xfrm>
            <a:off x="10551299" y="5515697"/>
            <a:ext cx="503144" cy="509948"/>
          </a:xfrm>
          <a:prstGeom prst="frame">
            <a:avLst>
              <a:gd name="adj1" fmla="val 13433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图文框 15">
            <a:extLst>
              <a:ext uri="{FF2B5EF4-FFF2-40B4-BE49-F238E27FC236}">
                <a16:creationId xmlns:a16="http://schemas.microsoft.com/office/drawing/2014/main" id="{3CA1D614-E7A3-42A0-A28A-87D7499E6A6F}"/>
              </a:ext>
            </a:extLst>
          </p:cNvPr>
          <p:cNvSpPr/>
          <p:nvPr/>
        </p:nvSpPr>
        <p:spPr>
          <a:xfrm>
            <a:off x="3378359" y="640707"/>
            <a:ext cx="1174503" cy="775182"/>
          </a:xfrm>
          <a:prstGeom prst="frame">
            <a:avLst>
              <a:gd name="adj1" fmla="val 7594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36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2" grpId="0"/>
      <p:bldP spid="13" grpId="0"/>
      <p:bldP spid="14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40052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使用者概念</a:t>
            </a:r>
            <a:r>
              <a:rPr lang="en-US" altLang="zh-TW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-</a:t>
            </a: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登入篇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6C947A7-6127-4512-8182-631FABC4D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050"/>
            <a:ext cx="12192000" cy="121739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8ABECEF-8E58-4FD1-A233-79F45979F041}"/>
              </a:ext>
            </a:extLst>
          </p:cNvPr>
          <p:cNvSpPr/>
          <p:nvPr/>
        </p:nvSpPr>
        <p:spPr>
          <a:xfrm>
            <a:off x="6206778" y="1104253"/>
            <a:ext cx="731904" cy="5821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6" descr="Free Icon Download Account - Manager Icon Png , Free Transparent ...">
            <a:extLst>
              <a:ext uri="{FF2B5EF4-FFF2-40B4-BE49-F238E27FC236}">
                <a16:creationId xmlns:a16="http://schemas.microsoft.com/office/drawing/2014/main" id="{CBBFBDC1-F0CB-4D5B-A6E9-3E840691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8" b="98302" l="10000" r="90000">
                        <a14:foregroundMark x1="50889" y1="5094" x2="50889" y2="35849"/>
                        <a14:foregroundMark x1="48333" y1="62358" x2="50889" y2="67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55" y="3037907"/>
            <a:ext cx="2588151" cy="30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2">
            <a:extLst>
              <a:ext uri="{FF2B5EF4-FFF2-40B4-BE49-F238E27FC236}">
                <a16:creationId xmlns:a16="http://schemas.microsoft.com/office/drawing/2014/main" id="{9ECFC8EB-A2B4-4383-A541-F233FCEFB7B2}"/>
              </a:ext>
            </a:extLst>
          </p:cNvPr>
          <p:cNvSpPr txBox="1"/>
          <p:nvPr/>
        </p:nvSpPr>
        <p:spPr bwMode="auto">
          <a:xfrm>
            <a:off x="3899649" y="3294635"/>
            <a:ext cx="8890194" cy="21778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由管理者提供帳號密碼</a:t>
            </a:r>
            <a:endParaRPr lang="en-US" altLang="zh-TW" sz="48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同時賦予處室權限</a:t>
            </a:r>
            <a:endParaRPr lang="zh-CN" altLang="en-US" sz="48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3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C22F57-759E-44FD-AB4C-5494F554C56D}"/>
              </a:ext>
            </a:extLst>
          </p:cNvPr>
          <p:cNvSpPr/>
          <p:nvPr/>
        </p:nvSpPr>
        <p:spPr>
          <a:xfrm>
            <a:off x="1" y="1"/>
            <a:ext cx="12192000" cy="3428999"/>
          </a:xfrm>
          <a:prstGeom prst="rect">
            <a:avLst/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文框 7">
            <a:extLst>
              <a:ext uri="{FF2B5EF4-FFF2-40B4-BE49-F238E27FC236}">
                <a16:creationId xmlns:a16="http://schemas.microsoft.com/office/drawing/2014/main" id="{3D9262F7-26E8-43EE-906D-1C59602EB3A8}"/>
              </a:ext>
            </a:extLst>
          </p:cNvPr>
          <p:cNvSpPr/>
          <p:nvPr/>
        </p:nvSpPr>
        <p:spPr>
          <a:xfrm>
            <a:off x="9274629" y="4683854"/>
            <a:ext cx="979394" cy="1086817"/>
          </a:xfrm>
          <a:prstGeom prst="frame">
            <a:avLst>
              <a:gd name="adj1" fmla="val 3697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图文框 8">
            <a:extLst>
              <a:ext uri="{FF2B5EF4-FFF2-40B4-BE49-F238E27FC236}">
                <a16:creationId xmlns:a16="http://schemas.microsoft.com/office/drawing/2014/main" id="{2B549945-B347-4B98-A5DE-71522824EF34}"/>
              </a:ext>
            </a:extLst>
          </p:cNvPr>
          <p:cNvSpPr/>
          <p:nvPr/>
        </p:nvSpPr>
        <p:spPr>
          <a:xfrm>
            <a:off x="1937977" y="1087329"/>
            <a:ext cx="2265073" cy="1498552"/>
          </a:xfrm>
          <a:prstGeom prst="frame">
            <a:avLst>
              <a:gd name="adj1" fmla="val 3697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020DD1-6035-4F11-9439-34B3CC4F7841}"/>
              </a:ext>
            </a:extLst>
          </p:cNvPr>
          <p:cNvSpPr/>
          <p:nvPr/>
        </p:nvSpPr>
        <p:spPr>
          <a:xfrm>
            <a:off x="2432958" y="1630737"/>
            <a:ext cx="7326084" cy="3596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0CD8B7-674E-4426-9A69-4EF7EE23200A}"/>
              </a:ext>
            </a:extLst>
          </p:cNvPr>
          <p:cNvSpPr txBox="1"/>
          <p:nvPr/>
        </p:nvSpPr>
        <p:spPr>
          <a:xfrm>
            <a:off x="4698031" y="1714500"/>
            <a:ext cx="308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 0</a:t>
            </a:r>
            <a:r>
              <a:rPr lang="en-US" altLang="zh-TW" sz="48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2</a:t>
            </a:r>
            <a:endParaRPr lang="zh-CN" altLang="en-US" sz="4800" dirty="0">
              <a:solidFill>
                <a:srgbClr val="17191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C10EFB5-EDB7-46A0-9AC3-AC85391E3CD5}"/>
              </a:ext>
            </a:extLst>
          </p:cNvPr>
          <p:cNvSpPr txBox="1"/>
          <p:nvPr/>
        </p:nvSpPr>
        <p:spPr bwMode="auto">
          <a:xfrm>
            <a:off x="4046357" y="2509698"/>
            <a:ext cx="438962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密碼設置</a:t>
            </a:r>
            <a:endParaRPr lang="zh-CN" altLang="en-US" sz="60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AD6351-6CB8-43B6-BAFE-EF1DEAA6A0B0}"/>
              </a:ext>
            </a:extLst>
          </p:cNvPr>
          <p:cNvSpPr/>
          <p:nvPr/>
        </p:nvSpPr>
        <p:spPr>
          <a:xfrm>
            <a:off x="3012090" y="3406301"/>
            <a:ext cx="6746952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如何設置個人資料及密碼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?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忘記密碼怎麼辦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?</a:t>
            </a:r>
          </a:p>
        </p:txBody>
      </p:sp>
      <p:sp>
        <p:nvSpPr>
          <p:cNvPr id="15" name="图文框 14">
            <a:extLst>
              <a:ext uri="{FF2B5EF4-FFF2-40B4-BE49-F238E27FC236}">
                <a16:creationId xmlns:a16="http://schemas.microsoft.com/office/drawing/2014/main" id="{9C85CCFE-484A-48D3-8703-BA6C12FB2AA1}"/>
              </a:ext>
            </a:extLst>
          </p:cNvPr>
          <p:cNvSpPr/>
          <p:nvPr/>
        </p:nvSpPr>
        <p:spPr>
          <a:xfrm>
            <a:off x="10551299" y="5515697"/>
            <a:ext cx="503144" cy="509948"/>
          </a:xfrm>
          <a:prstGeom prst="frame">
            <a:avLst>
              <a:gd name="adj1" fmla="val 13433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图文框 15">
            <a:extLst>
              <a:ext uri="{FF2B5EF4-FFF2-40B4-BE49-F238E27FC236}">
                <a16:creationId xmlns:a16="http://schemas.microsoft.com/office/drawing/2014/main" id="{3CA1D614-E7A3-42A0-A28A-87D7499E6A6F}"/>
              </a:ext>
            </a:extLst>
          </p:cNvPr>
          <p:cNvSpPr/>
          <p:nvPr/>
        </p:nvSpPr>
        <p:spPr>
          <a:xfrm>
            <a:off x="3378359" y="640707"/>
            <a:ext cx="1174503" cy="775182"/>
          </a:xfrm>
          <a:prstGeom prst="frame">
            <a:avLst>
              <a:gd name="adj1" fmla="val 7594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48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2" grpId="0"/>
      <p:bldP spid="13" grpId="0"/>
      <p:bldP spid="14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40052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密碼設置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3A9D1D6-45F4-408D-B745-2B8A66310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55" y="1224393"/>
            <a:ext cx="2945582" cy="549687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67B846A-CD86-4D9C-AC2D-91045B2F8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059" y="1224393"/>
            <a:ext cx="5793056" cy="76087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A91E983-B24C-4388-B347-A512521CF0DA}"/>
              </a:ext>
            </a:extLst>
          </p:cNvPr>
          <p:cNvSpPr txBox="1"/>
          <p:nvPr/>
        </p:nvSpPr>
        <p:spPr bwMode="auto">
          <a:xfrm>
            <a:off x="4769059" y="2546774"/>
            <a:ext cx="6869612" cy="32858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marL="914400" indent="-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4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點選</a:t>
            </a:r>
            <a:r>
              <a:rPr lang="zh-TW" altLang="en-US" sz="4800" dirty="0">
                <a:solidFill>
                  <a:srgbClr val="FC807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權限</a:t>
            </a:r>
            <a:endParaRPr lang="en-US" altLang="zh-TW" sz="4800" dirty="0">
              <a:solidFill>
                <a:srgbClr val="FC807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  <a:p>
            <a:pPr marL="914400" indent="-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4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切換至</a:t>
            </a:r>
            <a:r>
              <a:rPr lang="zh-TW" altLang="en-US" sz="4800" dirty="0">
                <a:solidFill>
                  <a:srgbClr val="FC807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編輯</a:t>
            </a:r>
            <a:r>
              <a:rPr lang="zh-TW" altLang="en-US" sz="4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畫面</a:t>
            </a:r>
            <a:endParaRPr lang="en-US" altLang="zh-TW" sz="48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  <a:p>
            <a:pPr marL="914400" indent="-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4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進入</a:t>
            </a:r>
            <a:r>
              <a:rPr lang="zh-TW" altLang="en-US" sz="4800" dirty="0">
                <a:solidFill>
                  <a:srgbClr val="FC807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個人資料管理</a:t>
            </a:r>
            <a:endParaRPr lang="en-US" altLang="zh-TW" sz="4800" dirty="0">
              <a:solidFill>
                <a:srgbClr val="FC807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02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40052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忘記密碼教學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FFBADA9-963D-4AA4-B44D-AC4CF23AFF69}"/>
              </a:ext>
            </a:extLst>
          </p:cNvPr>
          <p:cNvGrpSpPr/>
          <p:nvPr/>
        </p:nvGrpSpPr>
        <p:grpSpPr>
          <a:xfrm>
            <a:off x="1715193" y="1285745"/>
            <a:ext cx="3758148" cy="5214141"/>
            <a:chOff x="1715193" y="1285745"/>
            <a:chExt cx="3758148" cy="521414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CC1C901-BED1-4403-B62A-5D7337261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5193" y="1909396"/>
              <a:ext cx="3758148" cy="459049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B861B10-FC54-4027-A423-FF73825BED1F}"/>
                </a:ext>
              </a:extLst>
            </p:cNvPr>
            <p:cNvSpPr/>
            <p:nvPr/>
          </p:nvSpPr>
          <p:spPr>
            <a:xfrm>
              <a:off x="2286000" y="1285745"/>
              <a:ext cx="3025588" cy="584775"/>
            </a:xfrm>
            <a:prstGeom prst="rect">
              <a:avLst/>
            </a:prstGeom>
            <a:solidFill>
              <a:srgbClr val="FC84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點選忘記密碼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E6EF26C1-F345-4E94-9080-41E2F8DBFEB8}"/>
              </a:ext>
            </a:extLst>
          </p:cNvPr>
          <p:cNvGrpSpPr/>
          <p:nvPr/>
        </p:nvGrpSpPr>
        <p:grpSpPr>
          <a:xfrm>
            <a:off x="5759824" y="1285744"/>
            <a:ext cx="3262155" cy="4947480"/>
            <a:chOff x="5759824" y="1285744"/>
            <a:chExt cx="3262155" cy="4947480"/>
          </a:xfrm>
        </p:grpSpPr>
        <p:pic>
          <p:nvPicPr>
            <p:cNvPr id="9" name="Picture 6" descr="Free Icon Download Account - Manager Icon Png , Free Transparent ...">
              <a:extLst>
                <a:ext uri="{FF2B5EF4-FFF2-40B4-BE49-F238E27FC236}">
                  <a16:creationId xmlns:a16="http://schemas.microsoft.com/office/drawing/2014/main" id="{5358D47B-30A3-42FE-8693-E897AD6C8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38" b="98302" l="10000" r="90000">
                          <a14:foregroundMark x1="50889" y1="5094" x2="50889" y2="35849"/>
                          <a14:foregroundMark x1="48333" y1="62358" x2="50889" y2="67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824" y="2391209"/>
              <a:ext cx="3262155" cy="3842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5AA772A-C295-4C6F-9453-AA1ADE7FA0C4}"/>
                </a:ext>
              </a:extLst>
            </p:cNvPr>
            <p:cNvSpPr/>
            <p:nvPr/>
          </p:nvSpPr>
          <p:spPr>
            <a:xfrm>
              <a:off x="5996391" y="1285744"/>
              <a:ext cx="3025588" cy="584775"/>
            </a:xfrm>
            <a:prstGeom prst="rect">
              <a:avLst/>
            </a:prstGeom>
            <a:solidFill>
              <a:srgbClr val="FC84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找管理者求救</a:t>
              </a:r>
            </a:p>
          </p:txBody>
        </p:sp>
      </p:grpSp>
      <p:sp>
        <p:nvSpPr>
          <p:cNvPr id="18" name="語音泡泡: 圓角矩形 17">
            <a:extLst>
              <a:ext uri="{FF2B5EF4-FFF2-40B4-BE49-F238E27FC236}">
                <a16:creationId xmlns:a16="http://schemas.microsoft.com/office/drawing/2014/main" id="{4241F4DC-3535-4E9A-81EB-676EC3E5CFCA}"/>
              </a:ext>
            </a:extLst>
          </p:cNvPr>
          <p:cNvSpPr/>
          <p:nvPr/>
        </p:nvSpPr>
        <p:spPr>
          <a:xfrm>
            <a:off x="9077315" y="2482972"/>
            <a:ext cx="2417371" cy="1546412"/>
          </a:xfrm>
          <a:prstGeom prst="wedgeRoundRectCallout">
            <a:avLst>
              <a:gd name="adj1" fmla="val -76389"/>
              <a:gd name="adj2" fmla="val 37283"/>
              <a:gd name="adj3" fmla="val 16667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提供預設密碼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記得到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個人資料管理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重製密碼喔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19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40052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關於我們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B111FD65-0D6A-42D0-A4BF-5464C9A03E5E}"/>
              </a:ext>
            </a:extLst>
          </p:cNvPr>
          <p:cNvSpPr/>
          <p:nvPr/>
        </p:nvSpPr>
        <p:spPr>
          <a:xfrm>
            <a:off x="7950477" y="191915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828164" rtl="0">
              <a:spcBef>
                <a:spcPct val="0"/>
              </a:spcBef>
            </a:pPr>
            <a:r>
              <a:rPr lang="zh-TW" altLang="en-US" sz="280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 Light" panose="020F0402020204030203" pitchFamily="34" charset="0"/>
              </a:rPr>
              <a:t>簡于瑄</a:t>
            </a:r>
            <a:endParaRPr lang="en-US" sz="28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Lato Light" panose="020F0402020204030203" pitchFamily="34" charset="0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7E415632-E28E-4D97-A13B-811772DEBCB2}"/>
              </a:ext>
            </a:extLst>
          </p:cNvPr>
          <p:cNvSpPr/>
          <p:nvPr/>
        </p:nvSpPr>
        <p:spPr>
          <a:xfrm>
            <a:off x="6131670" y="2105117"/>
            <a:ext cx="49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 rtl="0"/>
            <a:r>
              <a:rPr lang="zh-TW" altLang="en-US" sz="160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恆煦資訊客服專員</a:t>
            </a:r>
            <a:endParaRPr lang="en-US" sz="16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cxnSp>
        <p:nvCxnSpPr>
          <p:cNvPr id="18" name="Straight Connector 16">
            <a:extLst>
              <a:ext uri="{FF2B5EF4-FFF2-40B4-BE49-F238E27FC236}">
                <a16:creationId xmlns:a16="http://schemas.microsoft.com/office/drawing/2014/main" id="{25760AE2-2633-43B9-B912-B520924BD787}"/>
              </a:ext>
            </a:extLst>
          </p:cNvPr>
          <p:cNvCxnSpPr/>
          <p:nvPr/>
        </p:nvCxnSpPr>
        <p:spPr>
          <a:xfrm>
            <a:off x="5826546" y="1939018"/>
            <a:ext cx="0" cy="39721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72">
            <a:extLst>
              <a:ext uri="{FF2B5EF4-FFF2-40B4-BE49-F238E27FC236}">
                <a16:creationId xmlns:a16="http://schemas.microsoft.com/office/drawing/2014/main" id="{A96806F7-0E6A-4D5A-98DC-69C0EF189C74}"/>
              </a:ext>
            </a:extLst>
          </p:cNvPr>
          <p:cNvGrpSpPr/>
          <p:nvPr/>
        </p:nvGrpSpPr>
        <p:grpSpPr>
          <a:xfrm>
            <a:off x="1999643" y="2811802"/>
            <a:ext cx="820710" cy="825238"/>
            <a:chOff x="5009830" y="3762422"/>
            <a:chExt cx="449901" cy="451357"/>
          </a:xfrm>
          <a:solidFill>
            <a:schemeClr val="bg1"/>
          </a:solidFill>
        </p:grpSpPr>
        <p:sp>
          <p:nvSpPr>
            <p:cNvPr id="35" name="Freeform 467">
              <a:extLst>
                <a:ext uri="{FF2B5EF4-FFF2-40B4-BE49-F238E27FC236}">
                  <a16:creationId xmlns:a16="http://schemas.microsoft.com/office/drawing/2014/main" id="{DACE82F7-58A5-43E6-8EFE-D1343A92B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830" y="3762422"/>
              <a:ext cx="449901" cy="451357"/>
            </a:xfrm>
            <a:custGeom>
              <a:avLst/>
              <a:gdLst>
                <a:gd name="T0" fmla="*/ 390 w 928"/>
                <a:gd name="T1" fmla="*/ 764 h 928"/>
                <a:gd name="T2" fmla="*/ 408 w 928"/>
                <a:gd name="T3" fmla="*/ 878 h 928"/>
                <a:gd name="T4" fmla="*/ 503 w 928"/>
                <a:gd name="T5" fmla="*/ 889 h 928"/>
                <a:gd name="T6" fmla="*/ 522 w 928"/>
                <a:gd name="T7" fmla="*/ 873 h 928"/>
                <a:gd name="T8" fmla="*/ 559 w 928"/>
                <a:gd name="T9" fmla="*/ 758 h 928"/>
                <a:gd name="T10" fmla="*/ 648 w 928"/>
                <a:gd name="T11" fmla="*/ 731 h 928"/>
                <a:gd name="T12" fmla="*/ 730 w 928"/>
                <a:gd name="T13" fmla="*/ 796 h 928"/>
                <a:gd name="T14" fmla="*/ 797 w 928"/>
                <a:gd name="T15" fmla="*/ 724 h 928"/>
                <a:gd name="T16" fmla="*/ 725 w 928"/>
                <a:gd name="T17" fmla="*/ 637 h 928"/>
                <a:gd name="T18" fmla="*/ 766 w 928"/>
                <a:gd name="T19" fmla="*/ 531 h 928"/>
                <a:gd name="T20" fmla="*/ 880 w 928"/>
                <a:gd name="T21" fmla="*/ 519 h 928"/>
                <a:gd name="T22" fmla="*/ 887 w 928"/>
                <a:gd name="T23" fmla="*/ 423 h 928"/>
                <a:gd name="T24" fmla="*/ 869 w 928"/>
                <a:gd name="T25" fmla="*/ 407 h 928"/>
                <a:gd name="T26" fmla="*/ 749 w 928"/>
                <a:gd name="T27" fmla="*/ 346 h 928"/>
                <a:gd name="T28" fmla="*/ 791 w 928"/>
                <a:gd name="T29" fmla="*/ 218 h 928"/>
                <a:gd name="T30" fmla="*/ 794 w 928"/>
                <a:gd name="T31" fmla="*/ 193 h 928"/>
                <a:gd name="T32" fmla="*/ 719 w 928"/>
                <a:gd name="T33" fmla="*/ 132 h 928"/>
                <a:gd name="T34" fmla="*/ 630 w 928"/>
                <a:gd name="T35" fmla="*/ 204 h 928"/>
                <a:gd name="T36" fmla="*/ 526 w 928"/>
                <a:gd name="T37" fmla="*/ 157 h 928"/>
                <a:gd name="T38" fmla="*/ 516 w 928"/>
                <a:gd name="T39" fmla="*/ 45 h 928"/>
                <a:gd name="T40" fmla="*/ 418 w 928"/>
                <a:gd name="T41" fmla="*/ 41 h 928"/>
                <a:gd name="T42" fmla="*/ 406 w 928"/>
                <a:gd name="T43" fmla="*/ 146 h 928"/>
                <a:gd name="T44" fmla="*/ 324 w 928"/>
                <a:gd name="T45" fmla="*/ 189 h 928"/>
                <a:gd name="T46" fmla="*/ 215 w 928"/>
                <a:gd name="T47" fmla="*/ 134 h 928"/>
                <a:gd name="T48" fmla="*/ 190 w 928"/>
                <a:gd name="T49" fmla="*/ 137 h 928"/>
                <a:gd name="T50" fmla="*/ 131 w 928"/>
                <a:gd name="T51" fmla="*/ 212 h 928"/>
                <a:gd name="T52" fmla="*/ 200 w 928"/>
                <a:gd name="T53" fmla="*/ 304 h 928"/>
                <a:gd name="T54" fmla="*/ 151 w 928"/>
                <a:gd name="T55" fmla="*/ 405 h 928"/>
                <a:gd name="T56" fmla="*/ 42 w 928"/>
                <a:gd name="T57" fmla="*/ 415 h 928"/>
                <a:gd name="T58" fmla="*/ 42 w 928"/>
                <a:gd name="T59" fmla="*/ 513 h 928"/>
                <a:gd name="T60" fmla="*/ 151 w 928"/>
                <a:gd name="T61" fmla="*/ 523 h 928"/>
                <a:gd name="T62" fmla="*/ 200 w 928"/>
                <a:gd name="T63" fmla="*/ 626 h 928"/>
                <a:gd name="T64" fmla="*/ 131 w 928"/>
                <a:gd name="T65" fmla="*/ 716 h 928"/>
                <a:gd name="T66" fmla="*/ 190 w 928"/>
                <a:gd name="T67" fmla="*/ 793 h 928"/>
                <a:gd name="T68" fmla="*/ 215 w 928"/>
                <a:gd name="T69" fmla="*/ 794 h 928"/>
                <a:gd name="T70" fmla="*/ 503 w 928"/>
                <a:gd name="T71" fmla="*/ 928 h 928"/>
                <a:gd name="T72" fmla="*/ 372 w 928"/>
                <a:gd name="T73" fmla="*/ 892 h 928"/>
                <a:gd name="T74" fmla="*/ 295 w 928"/>
                <a:gd name="T75" fmla="*/ 768 h 928"/>
                <a:gd name="T76" fmla="*/ 182 w 928"/>
                <a:gd name="T77" fmla="*/ 832 h 928"/>
                <a:gd name="T78" fmla="*/ 91 w 928"/>
                <a:gd name="T79" fmla="*/ 724 h 928"/>
                <a:gd name="T80" fmla="*/ 143 w 928"/>
                <a:gd name="T81" fmla="*/ 597 h 928"/>
                <a:gd name="T82" fmla="*/ 18 w 928"/>
                <a:gd name="T83" fmla="*/ 543 h 928"/>
                <a:gd name="T84" fmla="*/ 5 w 928"/>
                <a:gd name="T85" fmla="*/ 404 h 928"/>
                <a:gd name="T86" fmla="*/ 130 w 928"/>
                <a:gd name="T87" fmla="*/ 368 h 928"/>
                <a:gd name="T88" fmla="*/ 95 w 928"/>
                <a:gd name="T89" fmla="*/ 227 h 928"/>
                <a:gd name="T90" fmla="*/ 163 w 928"/>
                <a:gd name="T91" fmla="*/ 110 h 928"/>
                <a:gd name="T92" fmla="*/ 236 w 928"/>
                <a:gd name="T93" fmla="*/ 103 h 928"/>
                <a:gd name="T94" fmla="*/ 367 w 928"/>
                <a:gd name="T95" fmla="*/ 58 h 928"/>
                <a:gd name="T96" fmla="*/ 414 w 928"/>
                <a:gd name="T97" fmla="*/ 2 h 928"/>
                <a:gd name="T98" fmla="*/ 550 w 928"/>
                <a:gd name="T99" fmla="*/ 26 h 928"/>
                <a:gd name="T100" fmla="*/ 614 w 928"/>
                <a:gd name="T101" fmla="*/ 152 h 928"/>
                <a:gd name="T102" fmla="*/ 735 w 928"/>
                <a:gd name="T103" fmla="*/ 94 h 928"/>
                <a:gd name="T104" fmla="*/ 834 w 928"/>
                <a:gd name="T105" fmla="*/ 193 h 928"/>
                <a:gd name="T106" fmla="*/ 776 w 928"/>
                <a:gd name="T107" fmla="*/ 314 h 928"/>
                <a:gd name="T108" fmla="*/ 902 w 928"/>
                <a:gd name="T109" fmla="*/ 378 h 928"/>
                <a:gd name="T110" fmla="*/ 926 w 928"/>
                <a:gd name="T111" fmla="*/ 515 h 928"/>
                <a:gd name="T112" fmla="*/ 869 w 928"/>
                <a:gd name="T113" fmla="*/ 561 h 928"/>
                <a:gd name="T114" fmla="*/ 825 w 928"/>
                <a:gd name="T115" fmla="*/ 692 h 928"/>
                <a:gd name="T116" fmla="*/ 818 w 928"/>
                <a:gd name="T117" fmla="*/ 765 h 928"/>
                <a:gd name="T118" fmla="*/ 702 w 928"/>
                <a:gd name="T119" fmla="*/ 832 h 928"/>
                <a:gd name="T120" fmla="*/ 560 w 928"/>
                <a:gd name="T121" fmla="*/ 798 h 928"/>
                <a:gd name="T122" fmla="*/ 524 w 928"/>
                <a:gd name="T123" fmla="*/ 92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8" h="928">
                  <a:moveTo>
                    <a:pt x="293" y="725"/>
                  </a:moveTo>
                  <a:lnTo>
                    <a:pt x="298" y="726"/>
                  </a:lnTo>
                  <a:lnTo>
                    <a:pt x="303" y="728"/>
                  </a:lnTo>
                  <a:lnTo>
                    <a:pt x="324" y="739"/>
                  </a:lnTo>
                  <a:lnTo>
                    <a:pt x="346" y="749"/>
                  </a:lnTo>
                  <a:lnTo>
                    <a:pt x="367" y="758"/>
                  </a:lnTo>
                  <a:lnTo>
                    <a:pt x="390" y="764"/>
                  </a:lnTo>
                  <a:lnTo>
                    <a:pt x="396" y="767"/>
                  </a:lnTo>
                  <a:lnTo>
                    <a:pt x="402" y="771"/>
                  </a:lnTo>
                  <a:lnTo>
                    <a:pt x="405" y="777"/>
                  </a:lnTo>
                  <a:lnTo>
                    <a:pt x="406" y="783"/>
                  </a:lnTo>
                  <a:lnTo>
                    <a:pt x="406" y="870"/>
                  </a:lnTo>
                  <a:lnTo>
                    <a:pt x="406" y="873"/>
                  </a:lnTo>
                  <a:lnTo>
                    <a:pt x="408" y="878"/>
                  </a:lnTo>
                  <a:lnTo>
                    <a:pt x="409" y="881"/>
                  </a:lnTo>
                  <a:lnTo>
                    <a:pt x="411" y="883"/>
                  </a:lnTo>
                  <a:lnTo>
                    <a:pt x="414" y="886"/>
                  </a:lnTo>
                  <a:lnTo>
                    <a:pt x="418" y="888"/>
                  </a:lnTo>
                  <a:lnTo>
                    <a:pt x="421" y="889"/>
                  </a:lnTo>
                  <a:lnTo>
                    <a:pt x="425" y="889"/>
                  </a:lnTo>
                  <a:lnTo>
                    <a:pt x="503" y="889"/>
                  </a:lnTo>
                  <a:lnTo>
                    <a:pt x="506" y="889"/>
                  </a:lnTo>
                  <a:lnTo>
                    <a:pt x="510" y="888"/>
                  </a:lnTo>
                  <a:lnTo>
                    <a:pt x="513" y="886"/>
                  </a:lnTo>
                  <a:lnTo>
                    <a:pt x="516" y="883"/>
                  </a:lnTo>
                  <a:lnTo>
                    <a:pt x="519" y="881"/>
                  </a:lnTo>
                  <a:lnTo>
                    <a:pt x="520" y="878"/>
                  </a:lnTo>
                  <a:lnTo>
                    <a:pt x="522" y="873"/>
                  </a:lnTo>
                  <a:lnTo>
                    <a:pt x="522" y="870"/>
                  </a:lnTo>
                  <a:lnTo>
                    <a:pt x="522" y="783"/>
                  </a:lnTo>
                  <a:lnTo>
                    <a:pt x="523" y="777"/>
                  </a:lnTo>
                  <a:lnTo>
                    <a:pt x="526" y="771"/>
                  </a:lnTo>
                  <a:lnTo>
                    <a:pt x="530" y="767"/>
                  </a:lnTo>
                  <a:lnTo>
                    <a:pt x="536" y="764"/>
                  </a:lnTo>
                  <a:lnTo>
                    <a:pt x="559" y="758"/>
                  </a:lnTo>
                  <a:lnTo>
                    <a:pt x="582" y="749"/>
                  </a:lnTo>
                  <a:lnTo>
                    <a:pt x="604" y="739"/>
                  </a:lnTo>
                  <a:lnTo>
                    <a:pt x="624" y="728"/>
                  </a:lnTo>
                  <a:lnTo>
                    <a:pt x="631" y="725"/>
                  </a:lnTo>
                  <a:lnTo>
                    <a:pt x="637" y="725"/>
                  </a:lnTo>
                  <a:lnTo>
                    <a:pt x="642" y="726"/>
                  </a:lnTo>
                  <a:lnTo>
                    <a:pt x="648" y="731"/>
                  </a:lnTo>
                  <a:lnTo>
                    <a:pt x="709" y="793"/>
                  </a:lnTo>
                  <a:lnTo>
                    <a:pt x="712" y="794"/>
                  </a:lnTo>
                  <a:lnTo>
                    <a:pt x="716" y="796"/>
                  </a:lnTo>
                  <a:lnTo>
                    <a:pt x="719" y="797"/>
                  </a:lnTo>
                  <a:lnTo>
                    <a:pt x="723" y="797"/>
                  </a:lnTo>
                  <a:lnTo>
                    <a:pt x="726" y="797"/>
                  </a:lnTo>
                  <a:lnTo>
                    <a:pt x="730" y="796"/>
                  </a:lnTo>
                  <a:lnTo>
                    <a:pt x="733" y="794"/>
                  </a:lnTo>
                  <a:lnTo>
                    <a:pt x="736" y="793"/>
                  </a:lnTo>
                  <a:lnTo>
                    <a:pt x="791" y="738"/>
                  </a:lnTo>
                  <a:lnTo>
                    <a:pt x="794" y="735"/>
                  </a:lnTo>
                  <a:lnTo>
                    <a:pt x="795" y="731"/>
                  </a:lnTo>
                  <a:lnTo>
                    <a:pt x="797" y="728"/>
                  </a:lnTo>
                  <a:lnTo>
                    <a:pt x="797" y="724"/>
                  </a:lnTo>
                  <a:lnTo>
                    <a:pt x="797" y="721"/>
                  </a:lnTo>
                  <a:lnTo>
                    <a:pt x="795" y="716"/>
                  </a:lnTo>
                  <a:lnTo>
                    <a:pt x="794" y="713"/>
                  </a:lnTo>
                  <a:lnTo>
                    <a:pt x="791" y="711"/>
                  </a:lnTo>
                  <a:lnTo>
                    <a:pt x="730" y="649"/>
                  </a:lnTo>
                  <a:lnTo>
                    <a:pt x="726" y="643"/>
                  </a:lnTo>
                  <a:lnTo>
                    <a:pt x="725" y="637"/>
                  </a:lnTo>
                  <a:lnTo>
                    <a:pt x="725" y="631"/>
                  </a:lnTo>
                  <a:lnTo>
                    <a:pt x="727" y="626"/>
                  </a:lnTo>
                  <a:lnTo>
                    <a:pt x="739" y="604"/>
                  </a:lnTo>
                  <a:lnTo>
                    <a:pt x="749" y="582"/>
                  </a:lnTo>
                  <a:lnTo>
                    <a:pt x="758" y="561"/>
                  </a:lnTo>
                  <a:lnTo>
                    <a:pt x="763" y="538"/>
                  </a:lnTo>
                  <a:lnTo>
                    <a:pt x="766" y="531"/>
                  </a:lnTo>
                  <a:lnTo>
                    <a:pt x="771" y="526"/>
                  </a:lnTo>
                  <a:lnTo>
                    <a:pt x="776" y="523"/>
                  </a:lnTo>
                  <a:lnTo>
                    <a:pt x="782" y="522"/>
                  </a:lnTo>
                  <a:lnTo>
                    <a:pt x="869" y="522"/>
                  </a:lnTo>
                  <a:lnTo>
                    <a:pt x="873" y="522"/>
                  </a:lnTo>
                  <a:lnTo>
                    <a:pt x="876" y="520"/>
                  </a:lnTo>
                  <a:lnTo>
                    <a:pt x="880" y="519"/>
                  </a:lnTo>
                  <a:lnTo>
                    <a:pt x="883" y="516"/>
                  </a:lnTo>
                  <a:lnTo>
                    <a:pt x="886" y="513"/>
                  </a:lnTo>
                  <a:lnTo>
                    <a:pt x="887" y="510"/>
                  </a:lnTo>
                  <a:lnTo>
                    <a:pt x="887" y="507"/>
                  </a:lnTo>
                  <a:lnTo>
                    <a:pt x="889" y="503"/>
                  </a:lnTo>
                  <a:lnTo>
                    <a:pt x="889" y="425"/>
                  </a:lnTo>
                  <a:lnTo>
                    <a:pt x="887" y="423"/>
                  </a:lnTo>
                  <a:lnTo>
                    <a:pt x="887" y="418"/>
                  </a:lnTo>
                  <a:lnTo>
                    <a:pt x="884" y="415"/>
                  </a:lnTo>
                  <a:lnTo>
                    <a:pt x="883" y="412"/>
                  </a:lnTo>
                  <a:lnTo>
                    <a:pt x="880" y="410"/>
                  </a:lnTo>
                  <a:lnTo>
                    <a:pt x="877" y="408"/>
                  </a:lnTo>
                  <a:lnTo>
                    <a:pt x="873" y="407"/>
                  </a:lnTo>
                  <a:lnTo>
                    <a:pt x="869" y="407"/>
                  </a:lnTo>
                  <a:lnTo>
                    <a:pt x="782" y="407"/>
                  </a:lnTo>
                  <a:lnTo>
                    <a:pt x="776" y="405"/>
                  </a:lnTo>
                  <a:lnTo>
                    <a:pt x="771" y="402"/>
                  </a:lnTo>
                  <a:lnTo>
                    <a:pt x="766" y="398"/>
                  </a:lnTo>
                  <a:lnTo>
                    <a:pt x="763" y="392"/>
                  </a:lnTo>
                  <a:lnTo>
                    <a:pt x="758" y="369"/>
                  </a:lnTo>
                  <a:lnTo>
                    <a:pt x="749" y="346"/>
                  </a:lnTo>
                  <a:lnTo>
                    <a:pt x="739" y="325"/>
                  </a:lnTo>
                  <a:lnTo>
                    <a:pt x="727" y="303"/>
                  </a:lnTo>
                  <a:lnTo>
                    <a:pt x="725" y="297"/>
                  </a:lnTo>
                  <a:lnTo>
                    <a:pt x="725" y="291"/>
                  </a:lnTo>
                  <a:lnTo>
                    <a:pt x="726" y="286"/>
                  </a:lnTo>
                  <a:lnTo>
                    <a:pt x="730" y="280"/>
                  </a:lnTo>
                  <a:lnTo>
                    <a:pt x="791" y="218"/>
                  </a:lnTo>
                  <a:lnTo>
                    <a:pt x="794" y="215"/>
                  </a:lnTo>
                  <a:lnTo>
                    <a:pt x="795" y="212"/>
                  </a:lnTo>
                  <a:lnTo>
                    <a:pt x="797" y="209"/>
                  </a:lnTo>
                  <a:lnTo>
                    <a:pt x="797" y="205"/>
                  </a:lnTo>
                  <a:lnTo>
                    <a:pt x="797" y="201"/>
                  </a:lnTo>
                  <a:lnTo>
                    <a:pt x="795" y="198"/>
                  </a:lnTo>
                  <a:lnTo>
                    <a:pt x="794" y="193"/>
                  </a:lnTo>
                  <a:lnTo>
                    <a:pt x="791" y="191"/>
                  </a:lnTo>
                  <a:lnTo>
                    <a:pt x="736" y="136"/>
                  </a:lnTo>
                  <a:lnTo>
                    <a:pt x="733" y="134"/>
                  </a:lnTo>
                  <a:lnTo>
                    <a:pt x="730" y="133"/>
                  </a:lnTo>
                  <a:lnTo>
                    <a:pt x="726" y="132"/>
                  </a:lnTo>
                  <a:lnTo>
                    <a:pt x="723" y="132"/>
                  </a:lnTo>
                  <a:lnTo>
                    <a:pt x="719" y="132"/>
                  </a:lnTo>
                  <a:lnTo>
                    <a:pt x="716" y="133"/>
                  </a:lnTo>
                  <a:lnTo>
                    <a:pt x="712" y="134"/>
                  </a:lnTo>
                  <a:lnTo>
                    <a:pt x="709" y="136"/>
                  </a:lnTo>
                  <a:lnTo>
                    <a:pt x="648" y="198"/>
                  </a:lnTo>
                  <a:lnTo>
                    <a:pt x="642" y="202"/>
                  </a:lnTo>
                  <a:lnTo>
                    <a:pt x="637" y="204"/>
                  </a:lnTo>
                  <a:lnTo>
                    <a:pt x="630" y="204"/>
                  </a:lnTo>
                  <a:lnTo>
                    <a:pt x="624" y="201"/>
                  </a:lnTo>
                  <a:lnTo>
                    <a:pt x="604" y="189"/>
                  </a:lnTo>
                  <a:lnTo>
                    <a:pt x="582" y="179"/>
                  </a:lnTo>
                  <a:lnTo>
                    <a:pt x="559" y="170"/>
                  </a:lnTo>
                  <a:lnTo>
                    <a:pt x="536" y="165"/>
                  </a:lnTo>
                  <a:lnTo>
                    <a:pt x="530" y="162"/>
                  </a:lnTo>
                  <a:lnTo>
                    <a:pt x="526" y="157"/>
                  </a:lnTo>
                  <a:lnTo>
                    <a:pt x="523" y="152"/>
                  </a:lnTo>
                  <a:lnTo>
                    <a:pt x="522" y="146"/>
                  </a:lnTo>
                  <a:lnTo>
                    <a:pt x="522" y="58"/>
                  </a:lnTo>
                  <a:lnTo>
                    <a:pt x="522" y="55"/>
                  </a:lnTo>
                  <a:lnTo>
                    <a:pt x="520" y="51"/>
                  </a:lnTo>
                  <a:lnTo>
                    <a:pt x="519" y="48"/>
                  </a:lnTo>
                  <a:lnTo>
                    <a:pt x="516" y="45"/>
                  </a:lnTo>
                  <a:lnTo>
                    <a:pt x="513" y="42"/>
                  </a:lnTo>
                  <a:lnTo>
                    <a:pt x="510" y="41"/>
                  </a:lnTo>
                  <a:lnTo>
                    <a:pt x="506" y="39"/>
                  </a:lnTo>
                  <a:lnTo>
                    <a:pt x="503" y="39"/>
                  </a:lnTo>
                  <a:lnTo>
                    <a:pt x="425" y="39"/>
                  </a:lnTo>
                  <a:lnTo>
                    <a:pt x="421" y="39"/>
                  </a:lnTo>
                  <a:lnTo>
                    <a:pt x="418" y="41"/>
                  </a:lnTo>
                  <a:lnTo>
                    <a:pt x="414" y="42"/>
                  </a:lnTo>
                  <a:lnTo>
                    <a:pt x="411" y="45"/>
                  </a:lnTo>
                  <a:lnTo>
                    <a:pt x="409" y="48"/>
                  </a:lnTo>
                  <a:lnTo>
                    <a:pt x="408" y="51"/>
                  </a:lnTo>
                  <a:lnTo>
                    <a:pt x="406" y="55"/>
                  </a:lnTo>
                  <a:lnTo>
                    <a:pt x="406" y="58"/>
                  </a:lnTo>
                  <a:lnTo>
                    <a:pt x="406" y="146"/>
                  </a:lnTo>
                  <a:lnTo>
                    <a:pt x="405" y="152"/>
                  </a:lnTo>
                  <a:lnTo>
                    <a:pt x="402" y="157"/>
                  </a:lnTo>
                  <a:lnTo>
                    <a:pt x="396" y="162"/>
                  </a:lnTo>
                  <a:lnTo>
                    <a:pt x="390" y="165"/>
                  </a:lnTo>
                  <a:lnTo>
                    <a:pt x="367" y="170"/>
                  </a:lnTo>
                  <a:lnTo>
                    <a:pt x="346" y="179"/>
                  </a:lnTo>
                  <a:lnTo>
                    <a:pt x="324" y="189"/>
                  </a:lnTo>
                  <a:lnTo>
                    <a:pt x="303" y="201"/>
                  </a:lnTo>
                  <a:lnTo>
                    <a:pt x="297" y="204"/>
                  </a:lnTo>
                  <a:lnTo>
                    <a:pt x="291" y="204"/>
                  </a:lnTo>
                  <a:lnTo>
                    <a:pt x="284" y="202"/>
                  </a:lnTo>
                  <a:lnTo>
                    <a:pt x="280" y="198"/>
                  </a:lnTo>
                  <a:lnTo>
                    <a:pt x="218" y="137"/>
                  </a:lnTo>
                  <a:lnTo>
                    <a:pt x="215" y="134"/>
                  </a:lnTo>
                  <a:lnTo>
                    <a:pt x="212" y="133"/>
                  </a:lnTo>
                  <a:lnTo>
                    <a:pt x="208" y="132"/>
                  </a:lnTo>
                  <a:lnTo>
                    <a:pt x="205" y="132"/>
                  </a:lnTo>
                  <a:lnTo>
                    <a:pt x="200" y="132"/>
                  </a:lnTo>
                  <a:lnTo>
                    <a:pt x="196" y="133"/>
                  </a:lnTo>
                  <a:lnTo>
                    <a:pt x="193" y="134"/>
                  </a:lnTo>
                  <a:lnTo>
                    <a:pt x="190" y="137"/>
                  </a:lnTo>
                  <a:lnTo>
                    <a:pt x="136" y="191"/>
                  </a:lnTo>
                  <a:lnTo>
                    <a:pt x="133" y="195"/>
                  </a:lnTo>
                  <a:lnTo>
                    <a:pt x="131" y="198"/>
                  </a:lnTo>
                  <a:lnTo>
                    <a:pt x="131" y="201"/>
                  </a:lnTo>
                  <a:lnTo>
                    <a:pt x="130" y="205"/>
                  </a:lnTo>
                  <a:lnTo>
                    <a:pt x="131" y="208"/>
                  </a:lnTo>
                  <a:lnTo>
                    <a:pt x="131" y="212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98" y="280"/>
                  </a:lnTo>
                  <a:lnTo>
                    <a:pt x="200" y="286"/>
                  </a:lnTo>
                  <a:lnTo>
                    <a:pt x="203" y="291"/>
                  </a:lnTo>
                  <a:lnTo>
                    <a:pt x="202" y="297"/>
                  </a:lnTo>
                  <a:lnTo>
                    <a:pt x="200" y="304"/>
                  </a:lnTo>
                  <a:lnTo>
                    <a:pt x="189" y="325"/>
                  </a:lnTo>
                  <a:lnTo>
                    <a:pt x="179" y="346"/>
                  </a:lnTo>
                  <a:lnTo>
                    <a:pt x="170" y="369"/>
                  </a:lnTo>
                  <a:lnTo>
                    <a:pt x="163" y="392"/>
                  </a:lnTo>
                  <a:lnTo>
                    <a:pt x="162" y="398"/>
                  </a:lnTo>
                  <a:lnTo>
                    <a:pt x="157" y="402"/>
                  </a:lnTo>
                  <a:lnTo>
                    <a:pt x="151" y="405"/>
                  </a:lnTo>
                  <a:lnTo>
                    <a:pt x="144" y="407"/>
                  </a:lnTo>
                  <a:lnTo>
                    <a:pt x="58" y="407"/>
                  </a:lnTo>
                  <a:lnTo>
                    <a:pt x="54" y="407"/>
                  </a:lnTo>
                  <a:lnTo>
                    <a:pt x="51" y="408"/>
                  </a:lnTo>
                  <a:lnTo>
                    <a:pt x="48" y="410"/>
                  </a:lnTo>
                  <a:lnTo>
                    <a:pt x="45" y="412"/>
                  </a:lnTo>
                  <a:lnTo>
                    <a:pt x="42" y="415"/>
                  </a:lnTo>
                  <a:lnTo>
                    <a:pt x="41" y="418"/>
                  </a:lnTo>
                  <a:lnTo>
                    <a:pt x="39" y="423"/>
                  </a:lnTo>
                  <a:lnTo>
                    <a:pt x="39" y="425"/>
                  </a:lnTo>
                  <a:lnTo>
                    <a:pt x="39" y="503"/>
                  </a:lnTo>
                  <a:lnTo>
                    <a:pt x="39" y="507"/>
                  </a:lnTo>
                  <a:lnTo>
                    <a:pt x="41" y="510"/>
                  </a:lnTo>
                  <a:lnTo>
                    <a:pt x="42" y="513"/>
                  </a:lnTo>
                  <a:lnTo>
                    <a:pt x="45" y="516"/>
                  </a:lnTo>
                  <a:lnTo>
                    <a:pt x="48" y="519"/>
                  </a:lnTo>
                  <a:lnTo>
                    <a:pt x="51" y="520"/>
                  </a:lnTo>
                  <a:lnTo>
                    <a:pt x="54" y="522"/>
                  </a:lnTo>
                  <a:lnTo>
                    <a:pt x="58" y="522"/>
                  </a:lnTo>
                  <a:lnTo>
                    <a:pt x="144" y="522"/>
                  </a:lnTo>
                  <a:lnTo>
                    <a:pt x="151" y="523"/>
                  </a:lnTo>
                  <a:lnTo>
                    <a:pt x="157" y="526"/>
                  </a:lnTo>
                  <a:lnTo>
                    <a:pt x="162" y="531"/>
                  </a:lnTo>
                  <a:lnTo>
                    <a:pt x="163" y="538"/>
                  </a:lnTo>
                  <a:lnTo>
                    <a:pt x="170" y="561"/>
                  </a:lnTo>
                  <a:lnTo>
                    <a:pt x="179" y="582"/>
                  </a:lnTo>
                  <a:lnTo>
                    <a:pt x="189" y="604"/>
                  </a:lnTo>
                  <a:lnTo>
                    <a:pt x="200" y="626"/>
                  </a:lnTo>
                  <a:lnTo>
                    <a:pt x="202" y="631"/>
                  </a:lnTo>
                  <a:lnTo>
                    <a:pt x="203" y="637"/>
                  </a:lnTo>
                  <a:lnTo>
                    <a:pt x="200" y="643"/>
                  </a:lnTo>
                  <a:lnTo>
                    <a:pt x="198" y="649"/>
                  </a:lnTo>
                  <a:lnTo>
                    <a:pt x="136" y="711"/>
                  </a:lnTo>
                  <a:lnTo>
                    <a:pt x="134" y="713"/>
                  </a:lnTo>
                  <a:lnTo>
                    <a:pt x="131" y="716"/>
                  </a:lnTo>
                  <a:lnTo>
                    <a:pt x="131" y="721"/>
                  </a:lnTo>
                  <a:lnTo>
                    <a:pt x="130" y="724"/>
                  </a:lnTo>
                  <a:lnTo>
                    <a:pt x="131" y="728"/>
                  </a:lnTo>
                  <a:lnTo>
                    <a:pt x="131" y="731"/>
                  </a:lnTo>
                  <a:lnTo>
                    <a:pt x="134" y="735"/>
                  </a:lnTo>
                  <a:lnTo>
                    <a:pt x="136" y="738"/>
                  </a:lnTo>
                  <a:lnTo>
                    <a:pt x="190" y="793"/>
                  </a:lnTo>
                  <a:lnTo>
                    <a:pt x="193" y="794"/>
                  </a:lnTo>
                  <a:lnTo>
                    <a:pt x="196" y="796"/>
                  </a:lnTo>
                  <a:lnTo>
                    <a:pt x="200" y="797"/>
                  </a:lnTo>
                  <a:lnTo>
                    <a:pt x="205" y="797"/>
                  </a:lnTo>
                  <a:lnTo>
                    <a:pt x="208" y="797"/>
                  </a:lnTo>
                  <a:lnTo>
                    <a:pt x="212" y="796"/>
                  </a:lnTo>
                  <a:lnTo>
                    <a:pt x="215" y="794"/>
                  </a:lnTo>
                  <a:lnTo>
                    <a:pt x="218" y="793"/>
                  </a:lnTo>
                  <a:lnTo>
                    <a:pt x="280" y="731"/>
                  </a:lnTo>
                  <a:lnTo>
                    <a:pt x="282" y="728"/>
                  </a:lnTo>
                  <a:lnTo>
                    <a:pt x="285" y="726"/>
                  </a:lnTo>
                  <a:lnTo>
                    <a:pt x="290" y="725"/>
                  </a:lnTo>
                  <a:lnTo>
                    <a:pt x="293" y="725"/>
                  </a:lnTo>
                  <a:close/>
                  <a:moveTo>
                    <a:pt x="503" y="928"/>
                  </a:moveTo>
                  <a:lnTo>
                    <a:pt x="425" y="928"/>
                  </a:lnTo>
                  <a:lnTo>
                    <a:pt x="414" y="927"/>
                  </a:lnTo>
                  <a:lnTo>
                    <a:pt x="402" y="924"/>
                  </a:lnTo>
                  <a:lnTo>
                    <a:pt x="392" y="918"/>
                  </a:lnTo>
                  <a:lnTo>
                    <a:pt x="383" y="911"/>
                  </a:lnTo>
                  <a:lnTo>
                    <a:pt x="378" y="902"/>
                  </a:lnTo>
                  <a:lnTo>
                    <a:pt x="372" y="892"/>
                  </a:lnTo>
                  <a:lnTo>
                    <a:pt x="369" y="882"/>
                  </a:lnTo>
                  <a:lnTo>
                    <a:pt x="367" y="870"/>
                  </a:lnTo>
                  <a:lnTo>
                    <a:pt x="367" y="798"/>
                  </a:lnTo>
                  <a:lnTo>
                    <a:pt x="349" y="793"/>
                  </a:lnTo>
                  <a:lnTo>
                    <a:pt x="330" y="785"/>
                  </a:lnTo>
                  <a:lnTo>
                    <a:pt x="313" y="777"/>
                  </a:lnTo>
                  <a:lnTo>
                    <a:pt x="295" y="768"/>
                  </a:lnTo>
                  <a:lnTo>
                    <a:pt x="245" y="820"/>
                  </a:lnTo>
                  <a:lnTo>
                    <a:pt x="236" y="827"/>
                  </a:lnTo>
                  <a:lnTo>
                    <a:pt x="226" y="832"/>
                  </a:lnTo>
                  <a:lnTo>
                    <a:pt x="215" y="834"/>
                  </a:lnTo>
                  <a:lnTo>
                    <a:pt x="205" y="836"/>
                  </a:lnTo>
                  <a:lnTo>
                    <a:pt x="193" y="834"/>
                  </a:lnTo>
                  <a:lnTo>
                    <a:pt x="182" y="832"/>
                  </a:lnTo>
                  <a:lnTo>
                    <a:pt x="172" y="827"/>
                  </a:lnTo>
                  <a:lnTo>
                    <a:pt x="163" y="820"/>
                  </a:lnTo>
                  <a:lnTo>
                    <a:pt x="108" y="765"/>
                  </a:lnTo>
                  <a:lnTo>
                    <a:pt x="101" y="757"/>
                  </a:lnTo>
                  <a:lnTo>
                    <a:pt x="95" y="747"/>
                  </a:lnTo>
                  <a:lnTo>
                    <a:pt x="92" y="735"/>
                  </a:lnTo>
                  <a:lnTo>
                    <a:pt x="91" y="724"/>
                  </a:lnTo>
                  <a:lnTo>
                    <a:pt x="92" y="712"/>
                  </a:lnTo>
                  <a:lnTo>
                    <a:pt x="95" y="702"/>
                  </a:lnTo>
                  <a:lnTo>
                    <a:pt x="101" y="692"/>
                  </a:lnTo>
                  <a:lnTo>
                    <a:pt x="108" y="683"/>
                  </a:lnTo>
                  <a:lnTo>
                    <a:pt x="160" y="631"/>
                  </a:lnTo>
                  <a:lnTo>
                    <a:pt x="150" y="616"/>
                  </a:lnTo>
                  <a:lnTo>
                    <a:pt x="143" y="597"/>
                  </a:lnTo>
                  <a:lnTo>
                    <a:pt x="136" y="580"/>
                  </a:lnTo>
                  <a:lnTo>
                    <a:pt x="130" y="561"/>
                  </a:lnTo>
                  <a:lnTo>
                    <a:pt x="58" y="561"/>
                  </a:lnTo>
                  <a:lnTo>
                    <a:pt x="46" y="559"/>
                  </a:lnTo>
                  <a:lnTo>
                    <a:pt x="36" y="556"/>
                  </a:lnTo>
                  <a:lnTo>
                    <a:pt x="26" y="551"/>
                  </a:lnTo>
                  <a:lnTo>
                    <a:pt x="18" y="543"/>
                  </a:lnTo>
                  <a:lnTo>
                    <a:pt x="10" y="535"/>
                  </a:lnTo>
                  <a:lnTo>
                    <a:pt x="5" y="526"/>
                  </a:lnTo>
                  <a:lnTo>
                    <a:pt x="2" y="515"/>
                  </a:lnTo>
                  <a:lnTo>
                    <a:pt x="0" y="503"/>
                  </a:lnTo>
                  <a:lnTo>
                    <a:pt x="0" y="425"/>
                  </a:lnTo>
                  <a:lnTo>
                    <a:pt x="2" y="414"/>
                  </a:lnTo>
                  <a:lnTo>
                    <a:pt x="5" y="404"/>
                  </a:lnTo>
                  <a:lnTo>
                    <a:pt x="10" y="394"/>
                  </a:lnTo>
                  <a:lnTo>
                    <a:pt x="18" y="385"/>
                  </a:lnTo>
                  <a:lnTo>
                    <a:pt x="26" y="378"/>
                  </a:lnTo>
                  <a:lnTo>
                    <a:pt x="36" y="372"/>
                  </a:lnTo>
                  <a:lnTo>
                    <a:pt x="46" y="369"/>
                  </a:lnTo>
                  <a:lnTo>
                    <a:pt x="58" y="368"/>
                  </a:lnTo>
                  <a:lnTo>
                    <a:pt x="130" y="368"/>
                  </a:lnTo>
                  <a:lnTo>
                    <a:pt x="136" y="349"/>
                  </a:lnTo>
                  <a:lnTo>
                    <a:pt x="143" y="332"/>
                  </a:lnTo>
                  <a:lnTo>
                    <a:pt x="150" y="314"/>
                  </a:lnTo>
                  <a:lnTo>
                    <a:pt x="160" y="297"/>
                  </a:lnTo>
                  <a:lnTo>
                    <a:pt x="108" y="245"/>
                  </a:lnTo>
                  <a:lnTo>
                    <a:pt x="101" y="237"/>
                  </a:lnTo>
                  <a:lnTo>
                    <a:pt x="95" y="227"/>
                  </a:lnTo>
                  <a:lnTo>
                    <a:pt x="92" y="217"/>
                  </a:lnTo>
                  <a:lnTo>
                    <a:pt x="91" y="205"/>
                  </a:lnTo>
                  <a:lnTo>
                    <a:pt x="92" y="193"/>
                  </a:lnTo>
                  <a:lnTo>
                    <a:pt x="95" y="183"/>
                  </a:lnTo>
                  <a:lnTo>
                    <a:pt x="101" y="173"/>
                  </a:lnTo>
                  <a:lnTo>
                    <a:pt x="108" y="163"/>
                  </a:lnTo>
                  <a:lnTo>
                    <a:pt x="163" y="110"/>
                  </a:lnTo>
                  <a:lnTo>
                    <a:pt x="172" y="103"/>
                  </a:lnTo>
                  <a:lnTo>
                    <a:pt x="182" y="97"/>
                  </a:lnTo>
                  <a:lnTo>
                    <a:pt x="193" y="94"/>
                  </a:lnTo>
                  <a:lnTo>
                    <a:pt x="205" y="93"/>
                  </a:lnTo>
                  <a:lnTo>
                    <a:pt x="215" y="94"/>
                  </a:lnTo>
                  <a:lnTo>
                    <a:pt x="226" y="97"/>
                  </a:lnTo>
                  <a:lnTo>
                    <a:pt x="236" y="103"/>
                  </a:lnTo>
                  <a:lnTo>
                    <a:pt x="245" y="110"/>
                  </a:lnTo>
                  <a:lnTo>
                    <a:pt x="295" y="160"/>
                  </a:lnTo>
                  <a:lnTo>
                    <a:pt x="313" y="152"/>
                  </a:lnTo>
                  <a:lnTo>
                    <a:pt x="330" y="143"/>
                  </a:lnTo>
                  <a:lnTo>
                    <a:pt x="349" y="136"/>
                  </a:lnTo>
                  <a:lnTo>
                    <a:pt x="367" y="130"/>
                  </a:lnTo>
                  <a:lnTo>
                    <a:pt x="367" y="58"/>
                  </a:lnTo>
                  <a:lnTo>
                    <a:pt x="369" y="47"/>
                  </a:lnTo>
                  <a:lnTo>
                    <a:pt x="372" y="36"/>
                  </a:lnTo>
                  <a:lnTo>
                    <a:pt x="378" y="26"/>
                  </a:lnTo>
                  <a:lnTo>
                    <a:pt x="383" y="18"/>
                  </a:lnTo>
                  <a:lnTo>
                    <a:pt x="392" y="11"/>
                  </a:lnTo>
                  <a:lnTo>
                    <a:pt x="402" y="5"/>
                  </a:lnTo>
                  <a:lnTo>
                    <a:pt x="414" y="2"/>
                  </a:lnTo>
                  <a:lnTo>
                    <a:pt x="425" y="0"/>
                  </a:lnTo>
                  <a:lnTo>
                    <a:pt x="503" y="0"/>
                  </a:lnTo>
                  <a:lnTo>
                    <a:pt x="514" y="2"/>
                  </a:lnTo>
                  <a:lnTo>
                    <a:pt x="524" y="5"/>
                  </a:lnTo>
                  <a:lnTo>
                    <a:pt x="534" y="11"/>
                  </a:lnTo>
                  <a:lnTo>
                    <a:pt x="543" y="18"/>
                  </a:lnTo>
                  <a:lnTo>
                    <a:pt x="550" y="26"/>
                  </a:lnTo>
                  <a:lnTo>
                    <a:pt x="556" y="36"/>
                  </a:lnTo>
                  <a:lnTo>
                    <a:pt x="559" y="47"/>
                  </a:lnTo>
                  <a:lnTo>
                    <a:pt x="560" y="58"/>
                  </a:lnTo>
                  <a:lnTo>
                    <a:pt x="560" y="130"/>
                  </a:lnTo>
                  <a:lnTo>
                    <a:pt x="579" y="137"/>
                  </a:lnTo>
                  <a:lnTo>
                    <a:pt x="596" y="143"/>
                  </a:lnTo>
                  <a:lnTo>
                    <a:pt x="614" y="152"/>
                  </a:lnTo>
                  <a:lnTo>
                    <a:pt x="631" y="160"/>
                  </a:lnTo>
                  <a:lnTo>
                    <a:pt x="681" y="110"/>
                  </a:lnTo>
                  <a:lnTo>
                    <a:pt x="691" y="103"/>
                  </a:lnTo>
                  <a:lnTo>
                    <a:pt x="702" y="97"/>
                  </a:lnTo>
                  <a:lnTo>
                    <a:pt x="712" y="94"/>
                  </a:lnTo>
                  <a:lnTo>
                    <a:pt x="723" y="93"/>
                  </a:lnTo>
                  <a:lnTo>
                    <a:pt x="735" y="94"/>
                  </a:lnTo>
                  <a:lnTo>
                    <a:pt x="745" y="97"/>
                  </a:lnTo>
                  <a:lnTo>
                    <a:pt x="755" y="103"/>
                  </a:lnTo>
                  <a:lnTo>
                    <a:pt x="763" y="110"/>
                  </a:lnTo>
                  <a:lnTo>
                    <a:pt x="818" y="163"/>
                  </a:lnTo>
                  <a:lnTo>
                    <a:pt x="825" y="173"/>
                  </a:lnTo>
                  <a:lnTo>
                    <a:pt x="831" y="182"/>
                  </a:lnTo>
                  <a:lnTo>
                    <a:pt x="834" y="193"/>
                  </a:lnTo>
                  <a:lnTo>
                    <a:pt x="835" y="205"/>
                  </a:lnTo>
                  <a:lnTo>
                    <a:pt x="834" y="217"/>
                  </a:lnTo>
                  <a:lnTo>
                    <a:pt x="831" y="227"/>
                  </a:lnTo>
                  <a:lnTo>
                    <a:pt x="825" y="237"/>
                  </a:lnTo>
                  <a:lnTo>
                    <a:pt x="818" y="245"/>
                  </a:lnTo>
                  <a:lnTo>
                    <a:pt x="768" y="297"/>
                  </a:lnTo>
                  <a:lnTo>
                    <a:pt x="776" y="314"/>
                  </a:lnTo>
                  <a:lnTo>
                    <a:pt x="785" y="332"/>
                  </a:lnTo>
                  <a:lnTo>
                    <a:pt x="791" y="349"/>
                  </a:lnTo>
                  <a:lnTo>
                    <a:pt x="797" y="368"/>
                  </a:lnTo>
                  <a:lnTo>
                    <a:pt x="869" y="368"/>
                  </a:lnTo>
                  <a:lnTo>
                    <a:pt x="880" y="369"/>
                  </a:lnTo>
                  <a:lnTo>
                    <a:pt x="892" y="372"/>
                  </a:lnTo>
                  <a:lnTo>
                    <a:pt x="902" y="378"/>
                  </a:lnTo>
                  <a:lnTo>
                    <a:pt x="910" y="385"/>
                  </a:lnTo>
                  <a:lnTo>
                    <a:pt x="918" y="394"/>
                  </a:lnTo>
                  <a:lnTo>
                    <a:pt x="922" y="404"/>
                  </a:lnTo>
                  <a:lnTo>
                    <a:pt x="926" y="414"/>
                  </a:lnTo>
                  <a:lnTo>
                    <a:pt x="928" y="425"/>
                  </a:lnTo>
                  <a:lnTo>
                    <a:pt x="928" y="503"/>
                  </a:lnTo>
                  <a:lnTo>
                    <a:pt x="926" y="515"/>
                  </a:lnTo>
                  <a:lnTo>
                    <a:pt x="923" y="525"/>
                  </a:lnTo>
                  <a:lnTo>
                    <a:pt x="918" y="535"/>
                  </a:lnTo>
                  <a:lnTo>
                    <a:pt x="910" y="543"/>
                  </a:lnTo>
                  <a:lnTo>
                    <a:pt x="902" y="551"/>
                  </a:lnTo>
                  <a:lnTo>
                    <a:pt x="892" y="556"/>
                  </a:lnTo>
                  <a:lnTo>
                    <a:pt x="880" y="559"/>
                  </a:lnTo>
                  <a:lnTo>
                    <a:pt x="869" y="561"/>
                  </a:lnTo>
                  <a:lnTo>
                    <a:pt x="797" y="561"/>
                  </a:lnTo>
                  <a:lnTo>
                    <a:pt x="791" y="580"/>
                  </a:lnTo>
                  <a:lnTo>
                    <a:pt x="785" y="597"/>
                  </a:lnTo>
                  <a:lnTo>
                    <a:pt x="776" y="616"/>
                  </a:lnTo>
                  <a:lnTo>
                    <a:pt x="768" y="631"/>
                  </a:lnTo>
                  <a:lnTo>
                    <a:pt x="818" y="683"/>
                  </a:lnTo>
                  <a:lnTo>
                    <a:pt x="825" y="692"/>
                  </a:lnTo>
                  <a:lnTo>
                    <a:pt x="831" y="702"/>
                  </a:lnTo>
                  <a:lnTo>
                    <a:pt x="834" y="713"/>
                  </a:lnTo>
                  <a:lnTo>
                    <a:pt x="835" y="724"/>
                  </a:lnTo>
                  <a:lnTo>
                    <a:pt x="834" y="735"/>
                  </a:lnTo>
                  <a:lnTo>
                    <a:pt x="831" y="745"/>
                  </a:lnTo>
                  <a:lnTo>
                    <a:pt x="825" y="755"/>
                  </a:lnTo>
                  <a:lnTo>
                    <a:pt x="818" y="765"/>
                  </a:lnTo>
                  <a:lnTo>
                    <a:pt x="763" y="820"/>
                  </a:lnTo>
                  <a:lnTo>
                    <a:pt x="755" y="827"/>
                  </a:lnTo>
                  <a:lnTo>
                    <a:pt x="745" y="832"/>
                  </a:lnTo>
                  <a:lnTo>
                    <a:pt x="735" y="834"/>
                  </a:lnTo>
                  <a:lnTo>
                    <a:pt x="723" y="836"/>
                  </a:lnTo>
                  <a:lnTo>
                    <a:pt x="712" y="834"/>
                  </a:lnTo>
                  <a:lnTo>
                    <a:pt x="702" y="832"/>
                  </a:lnTo>
                  <a:lnTo>
                    <a:pt x="691" y="827"/>
                  </a:lnTo>
                  <a:lnTo>
                    <a:pt x="681" y="820"/>
                  </a:lnTo>
                  <a:lnTo>
                    <a:pt x="631" y="768"/>
                  </a:lnTo>
                  <a:lnTo>
                    <a:pt x="614" y="777"/>
                  </a:lnTo>
                  <a:lnTo>
                    <a:pt x="596" y="785"/>
                  </a:lnTo>
                  <a:lnTo>
                    <a:pt x="579" y="793"/>
                  </a:lnTo>
                  <a:lnTo>
                    <a:pt x="560" y="798"/>
                  </a:lnTo>
                  <a:lnTo>
                    <a:pt x="560" y="870"/>
                  </a:lnTo>
                  <a:lnTo>
                    <a:pt x="559" y="882"/>
                  </a:lnTo>
                  <a:lnTo>
                    <a:pt x="556" y="892"/>
                  </a:lnTo>
                  <a:lnTo>
                    <a:pt x="550" y="902"/>
                  </a:lnTo>
                  <a:lnTo>
                    <a:pt x="543" y="911"/>
                  </a:lnTo>
                  <a:lnTo>
                    <a:pt x="534" y="918"/>
                  </a:lnTo>
                  <a:lnTo>
                    <a:pt x="524" y="924"/>
                  </a:lnTo>
                  <a:lnTo>
                    <a:pt x="514" y="927"/>
                  </a:lnTo>
                  <a:lnTo>
                    <a:pt x="503" y="9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6" name="Freeform 468">
              <a:extLst>
                <a:ext uri="{FF2B5EF4-FFF2-40B4-BE49-F238E27FC236}">
                  <a16:creationId xmlns:a16="http://schemas.microsoft.com/office/drawing/2014/main" id="{736DDFAA-A544-4EBB-A93A-258F521101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870" y="3894917"/>
              <a:ext cx="187823" cy="186367"/>
            </a:xfrm>
            <a:custGeom>
              <a:avLst/>
              <a:gdLst>
                <a:gd name="T0" fmla="*/ 161 w 386"/>
                <a:gd name="T1" fmla="*/ 42 h 386"/>
                <a:gd name="T2" fmla="*/ 119 w 386"/>
                <a:gd name="T3" fmla="*/ 58 h 386"/>
                <a:gd name="T4" fmla="*/ 83 w 386"/>
                <a:gd name="T5" fmla="*/ 84 h 386"/>
                <a:gd name="T6" fmla="*/ 56 w 386"/>
                <a:gd name="T7" fmla="*/ 120 h 386"/>
                <a:gd name="T8" fmla="*/ 42 w 386"/>
                <a:gd name="T9" fmla="*/ 162 h 386"/>
                <a:gd name="T10" fmla="*/ 39 w 386"/>
                <a:gd name="T11" fmla="*/ 209 h 386"/>
                <a:gd name="T12" fmla="*/ 50 w 386"/>
                <a:gd name="T13" fmla="*/ 254 h 386"/>
                <a:gd name="T14" fmla="*/ 73 w 386"/>
                <a:gd name="T15" fmla="*/ 291 h 386"/>
                <a:gd name="T16" fmla="*/ 107 w 386"/>
                <a:gd name="T17" fmla="*/ 321 h 386"/>
                <a:gd name="T18" fmla="*/ 147 w 386"/>
                <a:gd name="T19" fmla="*/ 342 h 386"/>
                <a:gd name="T20" fmla="*/ 193 w 386"/>
                <a:gd name="T21" fmla="*/ 347 h 386"/>
                <a:gd name="T22" fmla="*/ 239 w 386"/>
                <a:gd name="T23" fmla="*/ 342 h 386"/>
                <a:gd name="T24" fmla="*/ 279 w 386"/>
                <a:gd name="T25" fmla="*/ 321 h 386"/>
                <a:gd name="T26" fmla="*/ 311 w 386"/>
                <a:gd name="T27" fmla="*/ 291 h 386"/>
                <a:gd name="T28" fmla="*/ 335 w 386"/>
                <a:gd name="T29" fmla="*/ 254 h 386"/>
                <a:gd name="T30" fmla="*/ 346 w 386"/>
                <a:gd name="T31" fmla="*/ 209 h 386"/>
                <a:gd name="T32" fmla="*/ 344 w 386"/>
                <a:gd name="T33" fmla="*/ 162 h 386"/>
                <a:gd name="T34" fmla="*/ 328 w 386"/>
                <a:gd name="T35" fmla="*/ 120 h 386"/>
                <a:gd name="T36" fmla="*/ 302 w 386"/>
                <a:gd name="T37" fmla="*/ 84 h 386"/>
                <a:gd name="T38" fmla="*/ 266 w 386"/>
                <a:gd name="T39" fmla="*/ 58 h 386"/>
                <a:gd name="T40" fmla="*/ 223 w 386"/>
                <a:gd name="T41" fmla="*/ 42 h 386"/>
                <a:gd name="T42" fmla="*/ 193 w 386"/>
                <a:gd name="T43" fmla="*/ 386 h 386"/>
                <a:gd name="T44" fmla="*/ 135 w 386"/>
                <a:gd name="T45" fmla="*/ 378 h 386"/>
                <a:gd name="T46" fmla="*/ 85 w 386"/>
                <a:gd name="T47" fmla="*/ 353 h 386"/>
                <a:gd name="T48" fmla="*/ 43 w 386"/>
                <a:gd name="T49" fmla="*/ 316 h 386"/>
                <a:gd name="T50" fmla="*/ 14 w 386"/>
                <a:gd name="T51" fmla="*/ 268 h 386"/>
                <a:gd name="T52" fmla="*/ 0 w 386"/>
                <a:gd name="T53" fmla="*/ 213 h 386"/>
                <a:gd name="T54" fmla="*/ 3 w 386"/>
                <a:gd name="T55" fmla="*/ 154 h 386"/>
                <a:gd name="T56" fmla="*/ 23 w 386"/>
                <a:gd name="T57" fmla="*/ 101 h 386"/>
                <a:gd name="T58" fmla="*/ 56 w 386"/>
                <a:gd name="T59" fmla="*/ 56 h 386"/>
                <a:gd name="T60" fmla="*/ 101 w 386"/>
                <a:gd name="T61" fmla="*/ 23 h 386"/>
                <a:gd name="T62" fmla="*/ 154 w 386"/>
                <a:gd name="T63" fmla="*/ 5 h 386"/>
                <a:gd name="T64" fmla="*/ 212 w 386"/>
                <a:gd name="T65" fmla="*/ 2 h 386"/>
                <a:gd name="T66" fmla="*/ 268 w 386"/>
                <a:gd name="T67" fmla="*/ 16 h 386"/>
                <a:gd name="T68" fmla="*/ 315 w 386"/>
                <a:gd name="T69" fmla="*/ 45 h 386"/>
                <a:gd name="T70" fmla="*/ 353 w 386"/>
                <a:gd name="T71" fmla="*/ 85 h 386"/>
                <a:gd name="T72" fmla="*/ 377 w 386"/>
                <a:gd name="T73" fmla="*/ 136 h 386"/>
                <a:gd name="T74" fmla="*/ 386 w 386"/>
                <a:gd name="T75" fmla="*/ 193 h 386"/>
                <a:gd name="T76" fmla="*/ 377 w 386"/>
                <a:gd name="T77" fmla="*/ 251 h 386"/>
                <a:gd name="T78" fmla="*/ 353 w 386"/>
                <a:gd name="T79" fmla="*/ 301 h 386"/>
                <a:gd name="T80" fmla="*/ 315 w 386"/>
                <a:gd name="T81" fmla="*/ 343 h 386"/>
                <a:gd name="T82" fmla="*/ 268 w 386"/>
                <a:gd name="T83" fmla="*/ 372 h 386"/>
                <a:gd name="T84" fmla="*/ 212 w 386"/>
                <a:gd name="T85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386">
                  <a:moveTo>
                    <a:pt x="193" y="39"/>
                  </a:moveTo>
                  <a:lnTo>
                    <a:pt x="177" y="39"/>
                  </a:lnTo>
                  <a:lnTo>
                    <a:pt x="161" y="42"/>
                  </a:lnTo>
                  <a:lnTo>
                    <a:pt x="147" y="46"/>
                  </a:lnTo>
                  <a:lnTo>
                    <a:pt x="132" y="51"/>
                  </a:lnTo>
                  <a:lnTo>
                    <a:pt x="119" y="58"/>
                  </a:lnTo>
                  <a:lnTo>
                    <a:pt x="107" y="65"/>
                  </a:lnTo>
                  <a:lnTo>
                    <a:pt x="95" y="74"/>
                  </a:lnTo>
                  <a:lnTo>
                    <a:pt x="83" y="84"/>
                  </a:lnTo>
                  <a:lnTo>
                    <a:pt x="73" y="95"/>
                  </a:lnTo>
                  <a:lnTo>
                    <a:pt x="65" y="107"/>
                  </a:lnTo>
                  <a:lnTo>
                    <a:pt x="56" y="120"/>
                  </a:lnTo>
                  <a:lnTo>
                    <a:pt x="50" y="133"/>
                  </a:lnTo>
                  <a:lnTo>
                    <a:pt x="45" y="147"/>
                  </a:lnTo>
                  <a:lnTo>
                    <a:pt x="42" y="162"/>
                  </a:lnTo>
                  <a:lnTo>
                    <a:pt x="39" y="177"/>
                  </a:lnTo>
                  <a:lnTo>
                    <a:pt x="37" y="193"/>
                  </a:lnTo>
                  <a:lnTo>
                    <a:pt x="39" y="209"/>
                  </a:lnTo>
                  <a:lnTo>
                    <a:pt x="42" y="225"/>
                  </a:lnTo>
                  <a:lnTo>
                    <a:pt x="45" y="239"/>
                  </a:lnTo>
                  <a:lnTo>
                    <a:pt x="50" y="254"/>
                  </a:lnTo>
                  <a:lnTo>
                    <a:pt x="56" y="267"/>
                  </a:lnTo>
                  <a:lnTo>
                    <a:pt x="65" y="280"/>
                  </a:lnTo>
                  <a:lnTo>
                    <a:pt x="73" y="291"/>
                  </a:lnTo>
                  <a:lnTo>
                    <a:pt x="83" y="303"/>
                  </a:lnTo>
                  <a:lnTo>
                    <a:pt x="95" y="313"/>
                  </a:lnTo>
                  <a:lnTo>
                    <a:pt x="107" y="321"/>
                  </a:lnTo>
                  <a:lnTo>
                    <a:pt x="119" y="329"/>
                  </a:lnTo>
                  <a:lnTo>
                    <a:pt x="132" y="336"/>
                  </a:lnTo>
                  <a:lnTo>
                    <a:pt x="147" y="342"/>
                  </a:lnTo>
                  <a:lnTo>
                    <a:pt x="161" y="345"/>
                  </a:lnTo>
                  <a:lnTo>
                    <a:pt x="177" y="347"/>
                  </a:lnTo>
                  <a:lnTo>
                    <a:pt x="193" y="347"/>
                  </a:lnTo>
                  <a:lnTo>
                    <a:pt x="209" y="347"/>
                  </a:lnTo>
                  <a:lnTo>
                    <a:pt x="223" y="345"/>
                  </a:lnTo>
                  <a:lnTo>
                    <a:pt x="239" y="342"/>
                  </a:lnTo>
                  <a:lnTo>
                    <a:pt x="252" y="336"/>
                  </a:lnTo>
                  <a:lnTo>
                    <a:pt x="266" y="329"/>
                  </a:lnTo>
                  <a:lnTo>
                    <a:pt x="279" y="321"/>
                  </a:lnTo>
                  <a:lnTo>
                    <a:pt x="291" y="313"/>
                  </a:lnTo>
                  <a:lnTo>
                    <a:pt x="302" y="303"/>
                  </a:lnTo>
                  <a:lnTo>
                    <a:pt x="311" y="291"/>
                  </a:lnTo>
                  <a:lnTo>
                    <a:pt x="321" y="280"/>
                  </a:lnTo>
                  <a:lnTo>
                    <a:pt x="328" y="267"/>
                  </a:lnTo>
                  <a:lnTo>
                    <a:pt x="335" y="254"/>
                  </a:lnTo>
                  <a:lnTo>
                    <a:pt x="340" y="239"/>
                  </a:lnTo>
                  <a:lnTo>
                    <a:pt x="344" y="225"/>
                  </a:lnTo>
                  <a:lnTo>
                    <a:pt x="346" y="209"/>
                  </a:lnTo>
                  <a:lnTo>
                    <a:pt x="347" y="193"/>
                  </a:lnTo>
                  <a:lnTo>
                    <a:pt x="346" y="177"/>
                  </a:lnTo>
                  <a:lnTo>
                    <a:pt x="344" y="162"/>
                  </a:lnTo>
                  <a:lnTo>
                    <a:pt x="340" y="147"/>
                  </a:lnTo>
                  <a:lnTo>
                    <a:pt x="335" y="133"/>
                  </a:lnTo>
                  <a:lnTo>
                    <a:pt x="328" y="120"/>
                  </a:lnTo>
                  <a:lnTo>
                    <a:pt x="321" y="107"/>
                  </a:lnTo>
                  <a:lnTo>
                    <a:pt x="311" y="95"/>
                  </a:lnTo>
                  <a:lnTo>
                    <a:pt x="302" y="84"/>
                  </a:lnTo>
                  <a:lnTo>
                    <a:pt x="291" y="74"/>
                  </a:lnTo>
                  <a:lnTo>
                    <a:pt x="279" y="65"/>
                  </a:lnTo>
                  <a:lnTo>
                    <a:pt x="266" y="58"/>
                  </a:lnTo>
                  <a:lnTo>
                    <a:pt x="252" y="51"/>
                  </a:lnTo>
                  <a:lnTo>
                    <a:pt x="239" y="46"/>
                  </a:lnTo>
                  <a:lnTo>
                    <a:pt x="223" y="42"/>
                  </a:lnTo>
                  <a:lnTo>
                    <a:pt x="209" y="39"/>
                  </a:lnTo>
                  <a:lnTo>
                    <a:pt x="193" y="39"/>
                  </a:lnTo>
                  <a:close/>
                  <a:moveTo>
                    <a:pt x="193" y="386"/>
                  </a:moveTo>
                  <a:lnTo>
                    <a:pt x="173" y="385"/>
                  </a:lnTo>
                  <a:lnTo>
                    <a:pt x="154" y="382"/>
                  </a:lnTo>
                  <a:lnTo>
                    <a:pt x="135" y="378"/>
                  </a:lnTo>
                  <a:lnTo>
                    <a:pt x="118" y="372"/>
                  </a:lnTo>
                  <a:lnTo>
                    <a:pt x="101" y="363"/>
                  </a:lnTo>
                  <a:lnTo>
                    <a:pt x="85" y="353"/>
                  </a:lnTo>
                  <a:lnTo>
                    <a:pt x="69" y="343"/>
                  </a:lnTo>
                  <a:lnTo>
                    <a:pt x="56" y="330"/>
                  </a:lnTo>
                  <a:lnTo>
                    <a:pt x="43" y="316"/>
                  </a:lnTo>
                  <a:lnTo>
                    <a:pt x="33" y="301"/>
                  </a:lnTo>
                  <a:lnTo>
                    <a:pt x="23" y="285"/>
                  </a:lnTo>
                  <a:lnTo>
                    <a:pt x="14" y="268"/>
                  </a:lnTo>
                  <a:lnTo>
                    <a:pt x="9" y="251"/>
                  </a:lnTo>
                  <a:lnTo>
                    <a:pt x="3" y="232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173"/>
                  </a:lnTo>
                  <a:lnTo>
                    <a:pt x="3" y="154"/>
                  </a:lnTo>
                  <a:lnTo>
                    <a:pt x="9" y="136"/>
                  </a:lnTo>
                  <a:lnTo>
                    <a:pt x="14" y="118"/>
                  </a:lnTo>
                  <a:lnTo>
                    <a:pt x="23" y="101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6" y="56"/>
                  </a:lnTo>
                  <a:lnTo>
                    <a:pt x="69" y="45"/>
                  </a:lnTo>
                  <a:lnTo>
                    <a:pt x="85" y="33"/>
                  </a:lnTo>
                  <a:lnTo>
                    <a:pt x="101" y="23"/>
                  </a:lnTo>
                  <a:lnTo>
                    <a:pt x="118" y="16"/>
                  </a:lnTo>
                  <a:lnTo>
                    <a:pt x="135" y="9"/>
                  </a:lnTo>
                  <a:lnTo>
                    <a:pt x="154" y="5"/>
                  </a:lnTo>
                  <a:lnTo>
                    <a:pt x="173" y="2"/>
                  </a:lnTo>
                  <a:lnTo>
                    <a:pt x="193" y="0"/>
                  </a:lnTo>
                  <a:lnTo>
                    <a:pt x="212" y="2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68" y="16"/>
                  </a:lnTo>
                  <a:lnTo>
                    <a:pt x="285" y="23"/>
                  </a:lnTo>
                  <a:lnTo>
                    <a:pt x="301" y="33"/>
                  </a:lnTo>
                  <a:lnTo>
                    <a:pt x="315" y="45"/>
                  </a:lnTo>
                  <a:lnTo>
                    <a:pt x="330" y="56"/>
                  </a:lnTo>
                  <a:lnTo>
                    <a:pt x="341" y="71"/>
                  </a:lnTo>
                  <a:lnTo>
                    <a:pt x="353" y="85"/>
                  </a:lnTo>
                  <a:lnTo>
                    <a:pt x="363" y="101"/>
                  </a:lnTo>
                  <a:lnTo>
                    <a:pt x="370" y="118"/>
                  </a:lnTo>
                  <a:lnTo>
                    <a:pt x="377" y="136"/>
                  </a:lnTo>
                  <a:lnTo>
                    <a:pt x="382" y="154"/>
                  </a:lnTo>
                  <a:lnTo>
                    <a:pt x="384" y="173"/>
                  </a:lnTo>
                  <a:lnTo>
                    <a:pt x="386" y="193"/>
                  </a:lnTo>
                  <a:lnTo>
                    <a:pt x="384" y="213"/>
                  </a:lnTo>
                  <a:lnTo>
                    <a:pt x="382" y="232"/>
                  </a:lnTo>
                  <a:lnTo>
                    <a:pt x="377" y="251"/>
                  </a:lnTo>
                  <a:lnTo>
                    <a:pt x="370" y="268"/>
                  </a:lnTo>
                  <a:lnTo>
                    <a:pt x="363" y="285"/>
                  </a:lnTo>
                  <a:lnTo>
                    <a:pt x="353" y="301"/>
                  </a:lnTo>
                  <a:lnTo>
                    <a:pt x="341" y="316"/>
                  </a:lnTo>
                  <a:lnTo>
                    <a:pt x="330" y="330"/>
                  </a:lnTo>
                  <a:lnTo>
                    <a:pt x="315" y="343"/>
                  </a:lnTo>
                  <a:lnTo>
                    <a:pt x="301" y="353"/>
                  </a:lnTo>
                  <a:lnTo>
                    <a:pt x="285" y="363"/>
                  </a:lnTo>
                  <a:lnTo>
                    <a:pt x="268" y="372"/>
                  </a:lnTo>
                  <a:lnTo>
                    <a:pt x="251" y="378"/>
                  </a:lnTo>
                  <a:lnTo>
                    <a:pt x="232" y="382"/>
                  </a:lnTo>
                  <a:lnTo>
                    <a:pt x="212" y="385"/>
                  </a:lnTo>
                  <a:lnTo>
                    <a:pt x="193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1" name="Group 75">
            <a:extLst>
              <a:ext uri="{FF2B5EF4-FFF2-40B4-BE49-F238E27FC236}">
                <a16:creationId xmlns:a16="http://schemas.microsoft.com/office/drawing/2014/main" id="{5879E2DB-97CF-4AA6-A275-85EDCA218C86}"/>
              </a:ext>
            </a:extLst>
          </p:cNvPr>
          <p:cNvGrpSpPr/>
          <p:nvPr/>
        </p:nvGrpSpPr>
        <p:grpSpPr>
          <a:xfrm>
            <a:off x="2014353" y="2490651"/>
            <a:ext cx="312151" cy="313873"/>
            <a:chOff x="5009830" y="3762422"/>
            <a:chExt cx="449901" cy="451357"/>
          </a:xfrm>
          <a:solidFill>
            <a:schemeClr val="bg1"/>
          </a:solidFill>
        </p:grpSpPr>
        <p:sp>
          <p:nvSpPr>
            <p:cNvPr id="33" name="Freeform 467">
              <a:extLst>
                <a:ext uri="{FF2B5EF4-FFF2-40B4-BE49-F238E27FC236}">
                  <a16:creationId xmlns:a16="http://schemas.microsoft.com/office/drawing/2014/main" id="{1B5846F3-127D-45DB-A604-6368E038E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830" y="3762422"/>
              <a:ext cx="449901" cy="451357"/>
            </a:xfrm>
            <a:custGeom>
              <a:avLst/>
              <a:gdLst>
                <a:gd name="T0" fmla="*/ 390 w 928"/>
                <a:gd name="T1" fmla="*/ 764 h 928"/>
                <a:gd name="T2" fmla="*/ 408 w 928"/>
                <a:gd name="T3" fmla="*/ 878 h 928"/>
                <a:gd name="T4" fmla="*/ 503 w 928"/>
                <a:gd name="T5" fmla="*/ 889 h 928"/>
                <a:gd name="T6" fmla="*/ 522 w 928"/>
                <a:gd name="T7" fmla="*/ 873 h 928"/>
                <a:gd name="T8" fmla="*/ 559 w 928"/>
                <a:gd name="T9" fmla="*/ 758 h 928"/>
                <a:gd name="T10" fmla="*/ 648 w 928"/>
                <a:gd name="T11" fmla="*/ 731 h 928"/>
                <a:gd name="T12" fmla="*/ 730 w 928"/>
                <a:gd name="T13" fmla="*/ 796 h 928"/>
                <a:gd name="T14" fmla="*/ 797 w 928"/>
                <a:gd name="T15" fmla="*/ 724 h 928"/>
                <a:gd name="T16" fmla="*/ 725 w 928"/>
                <a:gd name="T17" fmla="*/ 637 h 928"/>
                <a:gd name="T18" fmla="*/ 766 w 928"/>
                <a:gd name="T19" fmla="*/ 531 h 928"/>
                <a:gd name="T20" fmla="*/ 880 w 928"/>
                <a:gd name="T21" fmla="*/ 519 h 928"/>
                <a:gd name="T22" fmla="*/ 887 w 928"/>
                <a:gd name="T23" fmla="*/ 423 h 928"/>
                <a:gd name="T24" fmla="*/ 869 w 928"/>
                <a:gd name="T25" fmla="*/ 407 h 928"/>
                <a:gd name="T26" fmla="*/ 749 w 928"/>
                <a:gd name="T27" fmla="*/ 346 h 928"/>
                <a:gd name="T28" fmla="*/ 791 w 928"/>
                <a:gd name="T29" fmla="*/ 218 h 928"/>
                <a:gd name="T30" fmla="*/ 794 w 928"/>
                <a:gd name="T31" fmla="*/ 193 h 928"/>
                <a:gd name="T32" fmla="*/ 719 w 928"/>
                <a:gd name="T33" fmla="*/ 132 h 928"/>
                <a:gd name="T34" fmla="*/ 630 w 928"/>
                <a:gd name="T35" fmla="*/ 204 h 928"/>
                <a:gd name="T36" fmla="*/ 526 w 928"/>
                <a:gd name="T37" fmla="*/ 157 h 928"/>
                <a:gd name="T38" fmla="*/ 516 w 928"/>
                <a:gd name="T39" fmla="*/ 45 h 928"/>
                <a:gd name="T40" fmla="*/ 418 w 928"/>
                <a:gd name="T41" fmla="*/ 41 h 928"/>
                <a:gd name="T42" fmla="*/ 406 w 928"/>
                <a:gd name="T43" fmla="*/ 146 h 928"/>
                <a:gd name="T44" fmla="*/ 324 w 928"/>
                <a:gd name="T45" fmla="*/ 189 h 928"/>
                <a:gd name="T46" fmla="*/ 215 w 928"/>
                <a:gd name="T47" fmla="*/ 134 h 928"/>
                <a:gd name="T48" fmla="*/ 190 w 928"/>
                <a:gd name="T49" fmla="*/ 137 h 928"/>
                <a:gd name="T50" fmla="*/ 131 w 928"/>
                <a:gd name="T51" fmla="*/ 212 h 928"/>
                <a:gd name="T52" fmla="*/ 200 w 928"/>
                <a:gd name="T53" fmla="*/ 304 h 928"/>
                <a:gd name="T54" fmla="*/ 151 w 928"/>
                <a:gd name="T55" fmla="*/ 405 h 928"/>
                <a:gd name="T56" fmla="*/ 42 w 928"/>
                <a:gd name="T57" fmla="*/ 415 h 928"/>
                <a:gd name="T58" fmla="*/ 42 w 928"/>
                <a:gd name="T59" fmla="*/ 513 h 928"/>
                <a:gd name="T60" fmla="*/ 151 w 928"/>
                <a:gd name="T61" fmla="*/ 523 h 928"/>
                <a:gd name="T62" fmla="*/ 200 w 928"/>
                <a:gd name="T63" fmla="*/ 626 h 928"/>
                <a:gd name="T64" fmla="*/ 131 w 928"/>
                <a:gd name="T65" fmla="*/ 716 h 928"/>
                <a:gd name="T66" fmla="*/ 190 w 928"/>
                <a:gd name="T67" fmla="*/ 793 h 928"/>
                <a:gd name="T68" fmla="*/ 215 w 928"/>
                <a:gd name="T69" fmla="*/ 794 h 928"/>
                <a:gd name="T70" fmla="*/ 503 w 928"/>
                <a:gd name="T71" fmla="*/ 928 h 928"/>
                <a:gd name="T72" fmla="*/ 372 w 928"/>
                <a:gd name="T73" fmla="*/ 892 h 928"/>
                <a:gd name="T74" fmla="*/ 295 w 928"/>
                <a:gd name="T75" fmla="*/ 768 h 928"/>
                <a:gd name="T76" fmla="*/ 182 w 928"/>
                <a:gd name="T77" fmla="*/ 832 h 928"/>
                <a:gd name="T78" fmla="*/ 91 w 928"/>
                <a:gd name="T79" fmla="*/ 724 h 928"/>
                <a:gd name="T80" fmla="*/ 143 w 928"/>
                <a:gd name="T81" fmla="*/ 597 h 928"/>
                <a:gd name="T82" fmla="*/ 18 w 928"/>
                <a:gd name="T83" fmla="*/ 543 h 928"/>
                <a:gd name="T84" fmla="*/ 5 w 928"/>
                <a:gd name="T85" fmla="*/ 404 h 928"/>
                <a:gd name="T86" fmla="*/ 130 w 928"/>
                <a:gd name="T87" fmla="*/ 368 h 928"/>
                <a:gd name="T88" fmla="*/ 95 w 928"/>
                <a:gd name="T89" fmla="*/ 227 h 928"/>
                <a:gd name="T90" fmla="*/ 163 w 928"/>
                <a:gd name="T91" fmla="*/ 110 h 928"/>
                <a:gd name="T92" fmla="*/ 236 w 928"/>
                <a:gd name="T93" fmla="*/ 103 h 928"/>
                <a:gd name="T94" fmla="*/ 367 w 928"/>
                <a:gd name="T95" fmla="*/ 58 h 928"/>
                <a:gd name="T96" fmla="*/ 414 w 928"/>
                <a:gd name="T97" fmla="*/ 2 h 928"/>
                <a:gd name="T98" fmla="*/ 550 w 928"/>
                <a:gd name="T99" fmla="*/ 26 h 928"/>
                <a:gd name="T100" fmla="*/ 614 w 928"/>
                <a:gd name="T101" fmla="*/ 152 h 928"/>
                <a:gd name="T102" fmla="*/ 735 w 928"/>
                <a:gd name="T103" fmla="*/ 94 h 928"/>
                <a:gd name="T104" fmla="*/ 834 w 928"/>
                <a:gd name="T105" fmla="*/ 193 h 928"/>
                <a:gd name="T106" fmla="*/ 776 w 928"/>
                <a:gd name="T107" fmla="*/ 314 h 928"/>
                <a:gd name="T108" fmla="*/ 902 w 928"/>
                <a:gd name="T109" fmla="*/ 378 h 928"/>
                <a:gd name="T110" fmla="*/ 926 w 928"/>
                <a:gd name="T111" fmla="*/ 515 h 928"/>
                <a:gd name="T112" fmla="*/ 869 w 928"/>
                <a:gd name="T113" fmla="*/ 561 h 928"/>
                <a:gd name="T114" fmla="*/ 825 w 928"/>
                <a:gd name="T115" fmla="*/ 692 h 928"/>
                <a:gd name="T116" fmla="*/ 818 w 928"/>
                <a:gd name="T117" fmla="*/ 765 h 928"/>
                <a:gd name="T118" fmla="*/ 702 w 928"/>
                <a:gd name="T119" fmla="*/ 832 h 928"/>
                <a:gd name="T120" fmla="*/ 560 w 928"/>
                <a:gd name="T121" fmla="*/ 798 h 928"/>
                <a:gd name="T122" fmla="*/ 524 w 928"/>
                <a:gd name="T123" fmla="*/ 92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8" h="928">
                  <a:moveTo>
                    <a:pt x="293" y="725"/>
                  </a:moveTo>
                  <a:lnTo>
                    <a:pt x="298" y="726"/>
                  </a:lnTo>
                  <a:lnTo>
                    <a:pt x="303" y="728"/>
                  </a:lnTo>
                  <a:lnTo>
                    <a:pt x="324" y="739"/>
                  </a:lnTo>
                  <a:lnTo>
                    <a:pt x="346" y="749"/>
                  </a:lnTo>
                  <a:lnTo>
                    <a:pt x="367" y="758"/>
                  </a:lnTo>
                  <a:lnTo>
                    <a:pt x="390" y="764"/>
                  </a:lnTo>
                  <a:lnTo>
                    <a:pt x="396" y="767"/>
                  </a:lnTo>
                  <a:lnTo>
                    <a:pt x="402" y="771"/>
                  </a:lnTo>
                  <a:lnTo>
                    <a:pt x="405" y="777"/>
                  </a:lnTo>
                  <a:lnTo>
                    <a:pt x="406" y="783"/>
                  </a:lnTo>
                  <a:lnTo>
                    <a:pt x="406" y="870"/>
                  </a:lnTo>
                  <a:lnTo>
                    <a:pt x="406" y="873"/>
                  </a:lnTo>
                  <a:lnTo>
                    <a:pt x="408" y="878"/>
                  </a:lnTo>
                  <a:lnTo>
                    <a:pt x="409" y="881"/>
                  </a:lnTo>
                  <a:lnTo>
                    <a:pt x="411" y="883"/>
                  </a:lnTo>
                  <a:lnTo>
                    <a:pt x="414" y="886"/>
                  </a:lnTo>
                  <a:lnTo>
                    <a:pt x="418" y="888"/>
                  </a:lnTo>
                  <a:lnTo>
                    <a:pt x="421" y="889"/>
                  </a:lnTo>
                  <a:lnTo>
                    <a:pt x="425" y="889"/>
                  </a:lnTo>
                  <a:lnTo>
                    <a:pt x="503" y="889"/>
                  </a:lnTo>
                  <a:lnTo>
                    <a:pt x="506" y="889"/>
                  </a:lnTo>
                  <a:lnTo>
                    <a:pt x="510" y="888"/>
                  </a:lnTo>
                  <a:lnTo>
                    <a:pt x="513" y="886"/>
                  </a:lnTo>
                  <a:lnTo>
                    <a:pt x="516" y="883"/>
                  </a:lnTo>
                  <a:lnTo>
                    <a:pt x="519" y="881"/>
                  </a:lnTo>
                  <a:lnTo>
                    <a:pt x="520" y="878"/>
                  </a:lnTo>
                  <a:lnTo>
                    <a:pt x="522" y="873"/>
                  </a:lnTo>
                  <a:lnTo>
                    <a:pt x="522" y="870"/>
                  </a:lnTo>
                  <a:lnTo>
                    <a:pt x="522" y="783"/>
                  </a:lnTo>
                  <a:lnTo>
                    <a:pt x="523" y="777"/>
                  </a:lnTo>
                  <a:lnTo>
                    <a:pt x="526" y="771"/>
                  </a:lnTo>
                  <a:lnTo>
                    <a:pt x="530" y="767"/>
                  </a:lnTo>
                  <a:lnTo>
                    <a:pt x="536" y="764"/>
                  </a:lnTo>
                  <a:lnTo>
                    <a:pt x="559" y="758"/>
                  </a:lnTo>
                  <a:lnTo>
                    <a:pt x="582" y="749"/>
                  </a:lnTo>
                  <a:lnTo>
                    <a:pt x="604" y="739"/>
                  </a:lnTo>
                  <a:lnTo>
                    <a:pt x="624" y="728"/>
                  </a:lnTo>
                  <a:lnTo>
                    <a:pt x="631" y="725"/>
                  </a:lnTo>
                  <a:lnTo>
                    <a:pt x="637" y="725"/>
                  </a:lnTo>
                  <a:lnTo>
                    <a:pt x="642" y="726"/>
                  </a:lnTo>
                  <a:lnTo>
                    <a:pt x="648" y="731"/>
                  </a:lnTo>
                  <a:lnTo>
                    <a:pt x="709" y="793"/>
                  </a:lnTo>
                  <a:lnTo>
                    <a:pt x="712" y="794"/>
                  </a:lnTo>
                  <a:lnTo>
                    <a:pt x="716" y="796"/>
                  </a:lnTo>
                  <a:lnTo>
                    <a:pt x="719" y="797"/>
                  </a:lnTo>
                  <a:lnTo>
                    <a:pt x="723" y="797"/>
                  </a:lnTo>
                  <a:lnTo>
                    <a:pt x="726" y="797"/>
                  </a:lnTo>
                  <a:lnTo>
                    <a:pt x="730" y="796"/>
                  </a:lnTo>
                  <a:lnTo>
                    <a:pt x="733" y="794"/>
                  </a:lnTo>
                  <a:lnTo>
                    <a:pt x="736" y="793"/>
                  </a:lnTo>
                  <a:lnTo>
                    <a:pt x="791" y="738"/>
                  </a:lnTo>
                  <a:lnTo>
                    <a:pt x="794" y="735"/>
                  </a:lnTo>
                  <a:lnTo>
                    <a:pt x="795" y="731"/>
                  </a:lnTo>
                  <a:lnTo>
                    <a:pt x="797" y="728"/>
                  </a:lnTo>
                  <a:lnTo>
                    <a:pt x="797" y="724"/>
                  </a:lnTo>
                  <a:lnTo>
                    <a:pt x="797" y="721"/>
                  </a:lnTo>
                  <a:lnTo>
                    <a:pt x="795" y="716"/>
                  </a:lnTo>
                  <a:lnTo>
                    <a:pt x="794" y="713"/>
                  </a:lnTo>
                  <a:lnTo>
                    <a:pt x="791" y="711"/>
                  </a:lnTo>
                  <a:lnTo>
                    <a:pt x="730" y="649"/>
                  </a:lnTo>
                  <a:lnTo>
                    <a:pt x="726" y="643"/>
                  </a:lnTo>
                  <a:lnTo>
                    <a:pt x="725" y="637"/>
                  </a:lnTo>
                  <a:lnTo>
                    <a:pt x="725" y="631"/>
                  </a:lnTo>
                  <a:lnTo>
                    <a:pt x="727" y="626"/>
                  </a:lnTo>
                  <a:lnTo>
                    <a:pt x="739" y="604"/>
                  </a:lnTo>
                  <a:lnTo>
                    <a:pt x="749" y="582"/>
                  </a:lnTo>
                  <a:lnTo>
                    <a:pt x="758" y="561"/>
                  </a:lnTo>
                  <a:lnTo>
                    <a:pt x="763" y="538"/>
                  </a:lnTo>
                  <a:lnTo>
                    <a:pt x="766" y="531"/>
                  </a:lnTo>
                  <a:lnTo>
                    <a:pt x="771" y="526"/>
                  </a:lnTo>
                  <a:lnTo>
                    <a:pt x="776" y="523"/>
                  </a:lnTo>
                  <a:lnTo>
                    <a:pt x="782" y="522"/>
                  </a:lnTo>
                  <a:lnTo>
                    <a:pt x="869" y="522"/>
                  </a:lnTo>
                  <a:lnTo>
                    <a:pt x="873" y="522"/>
                  </a:lnTo>
                  <a:lnTo>
                    <a:pt x="876" y="520"/>
                  </a:lnTo>
                  <a:lnTo>
                    <a:pt x="880" y="519"/>
                  </a:lnTo>
                  <a:lnTo>
                    <a:pt x="883" y="516"/>
                  </a:lnTo>
                  <a:lnTo>
                    <a:pt x="886" y="513"/>
                  </a:lnTo>
                  <a:lnTo>
                    <a:pt x="887" y="510"/>
                  </a:lnTo>
                  <a:lnTo>
                    <a:pt x="887" y="507"/>
                  </a:lnTo>
                  <a:lnTo>
                    <a:pt x="889" y="503"/>
                  </a:lnTo>
                  <a:lnTo>
                    <a:pt x="889" y="425"/>
                  </a:lnTo>
                  <a:lnTo>
                    <a:pt x="887" y="423"/>
                  </a:lnTo>
                  <a:lnTo>
                    <a:pt x="887" y="418"/>
                  </a:lnTo>
                  <a:lnTo>
                    <a:pt x="884" y="415"/>
                  </a:lnTo>
                  <a:lnTo>
                    <a:pt x="883" y="412"/>
                  </a:lnTo>
                  <a:lnTo>
                    <a:pt x="880" y="410"/>
                  </a:lnTo>
                  <a:lnTo>
                    <a:pt x="877" y="408"/>
                  </a:lnTo>
                  <a:lnTo>
                    <a:pt x="873" y="407"/>
                  </a:lnTo>
                  <a:lnTo>
                    <a:pt x="869" y="407"/>
                  </a:lnTo>
                  <a:lnTo>
                    <a:pt x="782" y="407"/>
                  </a:lnTo>
                  <a:lnTo>
                    <a:pt x="776" y="405"/>
                  </a:lnTo>
                  <a:lnTo>
                    <a:pt x="771" y="402"/>
                  </a:lnTo>
                  <a:lnTo>
                    <a:pt x="766" y="398"/>
                  </a:lnTo>
                  <a:lnTo>
                    <a:pt x="763" y="392"/>
                  </a:lnTo>
                  <a:lnTo>
                    <a:pt x="758" y="369"/>
                  </a:lnTo>
                  <a:lnTo>
                    <a:pt x="749" y="346"/>
                  </a:lnTo>
                  <a:lnTo>
                    <a:pt x="739" y="325"/>
                  </a:lnTo>
                  <a:lnTo>
                    <a:pt x="727" y="303"/>
                  </a:lnTo>
                  <a:lnTo>
                    <a:pt x="725" y="297"/>
                  </a:lnTo>
                  <a:lnTo>
                    <a:pt x="725" y="291"/>
                  </a:lnTo>
                  <a:lnTo>
                    <a:pt x="726" y="286"/>
                  </a:lnTo>
                  <a:lnTo>
                    <a:pt x="730" y="280"/>
                  </a:lnTo>
                  <a:lnTo>
                    <a:pt x="791" y="218"/>
                  </a:lnTo>
                  <a:lnTo>
                    <a:pt x="794" y="215"/>
                  </a:lnTo>
                  <a:lnTo>
                    <a:pt x="795" y="212"/>
                  </a:lnTo>
                  <a:lnTo>
                    <a:pt x="797" y="209"/>
                  </a:lnTo>
                  <a:lnTo>
                    <a:pt x="797" y="205"/>
                  </a:lnTo>
                  <a:lnTo>
                    <a:pt x="797" y="201"/>
                  </a:lnTo>
                  <a:lnTo>
                    <a:pt x="795" y="198"/>
                  </a:lnTo>
                  <a:lnTo>
                    <a:pt x="794" y="193"/>
                  </a:lnTo>
                  <a:lnTo>
                    <a:pt x="791" y="191"/>
                  </a:lnTo>
                  <a:lnTo>
                    <a:pt x="736" y="136"/>
                  </a:lnTo>
                  <a:lnTo>
                    <a:pt x="733" y="134"/>
                  </a:lnTo>
                  <a:lnTo>
                    <a:pt x="730" y="133"/>
                  </a:lnTo>
                  <a:lnTo>
                    <a:pt x="726" y="132"/>
                  </a:lnTo>
                  <a:lnTo>
                    <a:pt x="723" y="132"/>
                  </a:lnTo>
                  <a:lnTo>
                    <a:pt x="719" y="132"/>
                  </a:lnTo>
                  <a:lnTo>
                    <a:pt x="716" y="133"/>
                  </a:lnTo>
                  <a:lnTo>
                    <a:pt x="712" y="134"/>
                  </a:lnTo>
                  <a:lnTo>
                    <a:pt x="709" y="136"/>
                  </a:lnTo>
                  <a:lnTo>
                    <a:pt x="648" y="198"/>
                  </a:lnTo>
                  <a:lnTo>
                    <a:pt x="642" y="202"/>
                  </a:lnTo>
                  <a:lnTo>
                    <a:pt x="637" y="204"/>
                  </a:lnTo>
                  <a:lnTo>
                    <a:pt x="630" y="204"/>
                  </a:lnTo>
                  <a:lnTo>
                    <a:pt x="624" y="201"/>
                  </a:lnTo>
                  <a:lnTo>
                    <a:pt x="604" y="189"/>
                  </a:lnTo>
                  <a:lnTo>
                    <a:pt x="582" y="179"/>
                  </a:lnTo>
                  <a:lnTo>
                    <a:pt x="559" y="170"/>
                  </a:lnTo>
                  <a:lnTo>
                    <a:pt x="536" y="165"/>
                  </a:lnTo>
                  <a:lnTo>
                    <a:pt x="530" y="162"/>
                  </a:lnTo>
                  <a:lnTo>
                    <a:pt x="526" y="157"/>
                  </a:lnTo>
                  <a:lnTo>
                    <a:pt x="523" y="152"/>
                  </a:lnTo>
                  <a:lnTo>
                    <a:pt x="522" y="146"/>
                  </a:lnTo>
                  <a:lnTo>
                    <a:pt x="522" y="58"/>
                  </a:lnTo>
                  <a:lnTo>
                    <a:pt x="522" y="55"/>
                  </a:lnTo>
                  <a:lnTo>
                    <a:pt x="520" y="51"/>
                  </a:lnTo>
                  <a:lnTo>
                    <a:pt x="519" y="48"/>
                  </a:lnTo>
                  <a:lnTo>
                    <a:pt x="516" y="45"/>
                  </a:lnTo>
                  <a:lnTo>
                    <a:pt x="513" y="42"/>
                  </a:lnTo>
                  <a:lnTo>
                    <a:pt x="510" y="41"/>
                  </a:lnTo>
                  <a:lnTo>
                    <a:pt x="506" y="39"/>
                  </a:lnTo>
                  <a:lnTo>
                    <a:pt x="503" y="39"/>
                  </a:lnTo>
                  <a:lnTo>
                    <a:pt x="425" y="39"/>
                  </a:lnTo>
                  <a:lnTo>
                    <a:pt x="421" y="39"/>
                  </a:lnTo>
                  <a:lnTo>
                    <a:pt x="418" y="41"/>
                  </a:lnTo>
                  <a:lnTo>
                    <a:pt x="414" y="42"/>
                  </a:lnTo>
                  <a:lnTo>
                    <a:pt x="411" y="45"/>
                  </a:lnTo>
                  <a:lnTo>
                    <a:pt x="409" y="48"/>
                  </a:lnTo>
                  <a:lnTo>
                    <a:pt x="408" y="51"/>
                  </a:lnTo>
                  <a:lnTo>
                    <a:pt x="406" y="55"/>
                  </a:lnTo>
                  <a:lnTo>
                    <a:pt x="406" y="58"/>
                  </a:lnTo>
                  <a:lnTo>
                    <a:pt x="406" y="146"/>
                  </a:lnTo>
                  <a:lnTo>
                    <a:pt x="405" y="152"/>
                  </a:lnTo>
                  <a:lnTo>
                    <a:pt x="402" y="157"/>
                  </a:lnTo>
                  <a:lnTo>
                    <a:pt x="396" y="162"/>
                  </a:lnTo>
                  <a:lnTo>
                    <a:pt x="390" y="165"/>
                  </a:lnTo>
                  <a:lnTo>
                    <a:pt x="367" y="170"/>
                  </a:lnTo>
                  <a:lnTo>
                    <a:pt x="346" y="179"/>
                  </a:lnTo>
                  <a:lnTo>
                    <a:pt x="324" y="189"/>
                  </a:lnTo>
                  <a:lnTo>
                    <a:pt x="303" y="201"/>
                  </a:lnTo>
                  <a:lnTo>
                    <a:pt x="297" y="204"/>
                  </a:lnTo>
                  <a:lnTo>
                    <a:pt x="291" y="204"/>
                  </a:lnTo>
                  <a:lnTo>
                    <a:pt x="284" y="202"/>
                  </a:lnTo>
                  <a:lnTo>
                    <a:pt x="280" y="198"/>
                  </a:lnTo>
                  <a:lnTo>
                    <a:pt x="218" y="137"/>
                  </a:lnTo>
                  <a:lnTo>
                    <a:pt x="215" y="134"/>
                  </a:lnTo>
                  <a:lnTo>
                    <a:pt x="212" y="133"/>
                  </a:lnTo>
                  <a:lnTo>
                    <a:pt x="208" y="132"/>
                  </a:lnTo>
                  <a:lnTo>
                    <a:pt x="205" y="132"/>
                  </a:lnTo>
                  <a:lnTo>
                    <a:pt x="200" y="132"/>
                  </a:lnTo>
                  <a:lnTo>
                    <a:pt x="196" y="133"/>
                  </a:lnTo>
                  <a:lnTo>
                    <a:pt x="193" y="134"/>
                  </a:lnTo>
                  <a:lnTo>
                    <a:pt x="190" y="137"/>
                  </a:lnTo>
                  <a:lnTo>
                    <a:pt x="136" y="191"/>
                  </a:lnTo>
                  <a:lnTo>
                    <a:pt x="133" y="195"/>
                  </a:lnTo>
                  <a:lnTo>
                    <a:pt x="131" y="198"/>
                  </a:lnTo>
                  <a:lnTo>
                    <a:pt x="131" y="201"/>
                  </a:lnTo>
                  <a:lnTo>
                    <a:pt x="130" y="205"/>
                  </a:lnTo>
                  <a:lnTo>
                    <a:pt x="131" y="208"/>
                  </a:lnTo>
                  <a:lnTo>
                    <a:pt x="131" y="212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98" y="280"/>
                  </a:lnTo>
                  <a:lnTo>
                    <a:pt x="200" y="286"/>
                  </a:lnTo>
                  <a:lnTo>
                    <a:pt x="203" y="291"/>
                  </a:lnTo>
                  <a:lnTo>
                    <a:pt x="202" y="297"/>
                  </a:lnTo>
                  <a:lnTo>
                    <a:pt x="200" y="304"/>
                  </a:lnTo>
                  <a:lnTo>
                    <a:pt x="189" y="325"/>
                  </a:lnTo>
                  <a:lnTo>
                    <a:pt x="179" y="346"/>
                  </a:lnTo>
                  <a:lnTo>
                    <a:pt x="170" y="369"/>
                  </a:lnTo>
                  <a:lnTo>
                    <a:pt x="163" y="392"/>
                  </a:lnTo>
                  <a:lnTo>
                    <a:pt x="162" y="398"/>
                  </a:lnTo>
                  <a:lnTo>
                    <a:pt x="157" y="402"/>
                  </a:lnTo>
                  <a:lnTo>
                    <a:pt x="151" y="405"/>
                  </a:lnTo>
                  <a:lnTo>
                    <a:pt x="144" y="407"/>
                  </a:lnTo>
                  <a:lnTo>
                    <a:pt x="58" y="407"/>
                  </a:lnTo>
                  <a:lnTo>
                    <a:pt x="54" y="407"/>
                  </a:lnTo>
                  <a:lnTo>
                    <a:pt x="51" y="408"/>
                  </a:lnTo>
                  <a:lnTo>
                    <a:pt x="48" y="410"/>
                  </a:lnTo>
                  <a:lnTo>
                    <a:pt x="45" y="412"/>
                  </a:lnTo>
                  <a:lnTo>
                    <a:pt x="42" y="415"/>
                  </a:lnTo>
                  <a:lnTo>
                    <a:pt x="41" y="418"/>
                  </a:lnTo>
                  <a:lnTo>
                    <a:pt x="39" y="423"/>
                  </a:lnTo>
                  <a:lnTo>
                    <a:pt x="39" y="425"/>
                  </a:lnTo>
                  <a:lnTo>
                    <a:pt x="39" y="503"/>
                  </a:lnTo>
                  <a:lnTo>
                    <a:pt x="39" y="507"/>
                  </a:lnTo>
                  <a:lnTo>
                    <a:pt x="41" y="510"/>
                  </a:lnTo>
                  <a:lnTo>
                    <a:pt x="42" y="513"/>
                  </a:lnTo>
                  <a:lnTo>
                    <a:pt x="45" y="516"/>
                  </a:lnTo>
                  <a:lnTo>
                    <a:pt x="48" y="519"/>
                  </a:lnTo>
                  <a:lnTo>
                    <a:pt x="51" y="520"/>
                  </a:lnTo>
                  <a:lnTo>
                    <a:pt x="54" y="522"/>
                  </a:lnTo>
                  <a:lnTo>
                    <a:pt x="58" y="522"/>
                  </a:lnTo>
                  <a:lnTo>
                    <a:pt x="144" y="522"/>
                  </a:lnTo>
                  <a:lnTo>
                    <a:pt x="151" y="523"/>
                  </a:lnTo>
                  <a:lnTo>
                    <a:pt x="157" y="526"/>
                  </a:lnTo>
                  <a:lnTo>
                    <a:pt x="162" y="531"/>
                  </a:lnTo>
                  <a:lnTo>
                    <a:pt x="163" y="538"/>
                  </a:lnTo>
                  <a:lnTo>
                    <a:pt x="170" y="561"/>
                  </a:lnTo>
                  <a:lnTo>
                    <a:pt x="179" y="582"/>
                  </a:lnTo>
                  <a:lnTo>
                    <a:pt x="189" y="604"/>
                  </a:lnTo>
                  <a:lnTo>
                    <a:pt x="200" y="626"/>
                  </a:lnTo>
                  <a:lnTo>
                    <a:pt x="202" y="631"/>
                  </a:lnTo>
                  <a:lnTo>
                    <a:pt x="203" y="637"/>
                  </a:lnTo>
                  <a:lnTo>
                    <a:pt x="200" y="643"/>
                  </a:lnTo>
                  <a:lnTo>
                    <a:pt x="198" y="649"/>
                  </a:lnTo>
                  <a:lnTo>
                    <a:pt x="136" y="711"/>
                  </a:lnTo>
                  <a:lnTo>
                    <a:pt x="134" y="713"/>
                  </a:lnTo>
                  <a:lnTo>
                    <a:pt x="131" y="716"/>
                  </a:lnTo>
                  <a:lnTo>
                    <a:pt x="131" y="721"/>
                  </a:lnTo>
                  <a:lnTo>
                    <a:pt x="130" y="724"/>
                  </a:lnTo>
                  <a:lnTo>
                    <a:pt x="131" y="728"/>
                  </a:lnTo>
                  <a:lnTo>
                    <a:pt x="131" y="731"/>
                  </a:lnTo>
                  <a:lnTo>
                    <a:pt x="134" y="735"/>
                  </a:lnTo>
                  <a:lnTo>
                    <a:pt x="136" y="738"/>
                  </a:lnTo>
                  <a:lnTo>
                    <a:pt x="190" y="793"/>
                  </a:lnTo>
                  <a:lnTo>
                    <a:pt x="193" y="794"/>
                  </a:lnTo>
                  <a:lnTo>
                    <a:pt x="196" y="796"/>
                  </a:lnTo>
                  <a:lnTo>
                    <a:pt x="200" y="797"/>
                  </a:lnTo>
                  <a:lnTo>
                    <a:pt x="205" y="797"/>
                  </a:lnTo>
                  <a:lnTo>
                    <a:pt x="208" y="797"/>
                  </a:lnTo>
                  <a:lnTo>
                    <a:pt x="212" y="796"/>
                  </a:lnTo>
                  <a:lnTo>
                    <a:pt x="215" y="794"/>
                  </a:lnTo>
                  <a:lnTo>
                    <a:pt x="218" y="793"/>
                  </a:lnTo>
                  <a:lnTo>
                    <a:pt x="280" y="731"/>
                  </a:lnTo>
                  <a:lnTo>
                    <a:pt x="282" y="728"/>
                  </a:lnTo>
                  <a:lnTo>
                    <a:pt x="285" y="726"/>
                  </a:lnTo>
                  <a:lnTo>
                    <a:pt x="290" y="725"/>
                  </a:lnTo>
                  <a:lnTo>
                    <a:pt x="293" y="725"/>
                  </a:lnTo>
                  <a:close/>
                  <a:moveTo>
                    <a:pt x="503" y="928"/>
                  </a:moveTo>
                  <a:lnTo>
                    <a:pt x="425" y="928"/>
                  </a:lnTo>
                  <a:lnTo>
                    <a:pt x="414" y="927"/>
                  </a:lnTo>
                  <a:lnTo>
                    <a:pt x="402" y="924"/>
                  </a:lnTo>
                  <a:lnTo>
                    <a:pt x="392" y="918"/>
                  </a:lnTo>
                  <a:lnTo>
                    <a:pt x="383" y="911"/>
                  </a:lnTo>
                  <a:lnTo>
                    <a:pt x="378" y="902"/>
                  </a:lnTo>
                  <a:lnTo>
                    <a:pt x="372" y="892"/>
                  </a:lnTo>
                  <a:lnTo>
                    <a:pt x="369" y="882"/>
                  </a:lnTo>
                  <a:lnTo>
                    <a:pt x="367" y="870"/>
                  </a:lnTo>
                  <a:lnTo>
                    <a:pt x="367" y="798"/>
                  </a:lnTo>
                  <a:lnTo>
                    <a:pt x="349" y="793"/>
                  </a:lnTo>
                  <a:lnTo>
                    <a:pt x="330" y="785"/>
                  </a:lnTo>
                  <a:lnTo>
                    <a:pt x="313" y="777"/>
                  </a:lnTo>
                  <a:lnTo>
                    <a:pt x="295" y="768"/>
                  </a:lnTo>
                  <a:lnTo>
                    <a:pt x="245" y="820"/>
                  </a:lnTo>
                  <a:lnTo>
                    <a:pt x="236" y="827"/>
                  </a:lnTo>
                  <a:lnTo>
                    <a:pt x="226" y="832"/>
                  </a:lnTo>
                  <a:lnTo>
                    <a:pt x="215" y="834"/>
                  </a:lnTo>
                  <a:lnTo>
                    <a:pt x="205" y="836"/>
                  </a:lnTo>
                  <a:lnTo>
                    <a:pt x="193" y="834"/>
                  </a:lnTo>
                  <a:lnTo>
                    <a:pt x="182" y="832"/>
                  </a:lnTo>
                  <a:lnTo>
                    <a:pt x="172" y="827"/>
                  </a:lnTo>
                  <a:lnTo>
                    <a:pt x="163" y="820"/>
                  </a:lnTo>
                  <a:lnTo>
                    <a:pt x="108" y="765"/>
                  </a:lnTo>
                  <a:lnTo>
                    <a:pt x="101" y="757"/>
                  </a:lnTo>
                  <a:lnTo>
                    <a:pt x="95" y="747"/>
                  </a:lnTo>
                  <a:lnTo>
                    <a:pt x="92" y="735"/>
                  </a:lnTo>
                  <a:lnTo>
                    <a:pt x="91" y="724"/>
                  </a:lnTo>
                  <a:lnTo>
                    <a:pt x="92" y="712"/>
                  </a:lnTo>
                  <a:lnTo>
                    <a:pt x="95" y="702"/>
                  </a:lnTo>
                  <a:lnTo>
                    <a:pt x="101" y="692"/>
                  </a:lnTo>
                  <a:lnTo>
                    <a:pt x="108" y="683"/>
                  </a:lnTo>
                  <a:lnTo>
                    <a:pt x="160" y="631"/>
                  </a:lnTo>
                  <a:lnTo>
                    <a:pt x="150" y="616"/>
                  </a:lnTo>
                  <a:lnTo>
                    <a:pt x="143" y="597"/>
                  </a:lnTo>
                  <a:lnTo>
                    <a:pt x="136" y="580"/>
                  </a:lnTo>
                  <a:lnTo>
                    <a:pt x="130" y="561"/>
                  </a:lnTo>
                  <a:lnTo>
                    <a:pt x="58" y="561"/>
                  </a:lnTo>
                  <a:lnTo>
                    <a:pt x="46" y="559"/>
                  </a:lnTo>
                  <a:lnTo>
                    <a:pt x="36" y="556"/>
                  </a:lnTo>
                  <a:lnTo>
                    <a:pt x="26" y="551"/>
                  </a:lnTo>
                  <a:lnTo>
                    <a:pt x="18" y="543"/>
                  </a:lnTo>
                  <a:lnTo>
                    <a:pt x="10" y="535"/>
                  </a:lnTo>
                  <a:lnTo>
                    <a:pt x="5" y="526"/>
                  </a:lnTo>
                  <a:lnTo>
                    <a:pt x="2" y="515"/>
                  </a:lnTo>
                  <a:lnTo>
                    <a:pt x="0" y="503"/>
                  </a:lnTo>
                  <a:lnTo>
                    <a:pt x="0" y="425"/>
                  </a:lnTo>
                  <a:lnTo>
                    <a:pt x="2" y="414"/>
                  </a:lnTo>
                  <a:lnTo>
                    <a:pt x="5" y="404"/>
                  </a:lnTo>
                  <a:lnTo>
                    <a:pt x="10" y="394"/>
                  </a:lnTo>
                  <a:lnTo>
                    <a:pt x="18" y="385"/>
                  </a:lnTo>
                  <a:lnTo>
                    <a:pt x="26" y="378"/>
                  </a:lnTo>
                  <a:lnTo>
                    <a:pt x="36" y="372"/>
                  </a:lnTo>
                  <a:lnTo>
                    <a:pt x="46" y="369"/>
                  </a:lnTo>
                  <a:lnTo>
                    <a:pt x="58" y="368"/>
                  </a:lnTo>
                  <a:lnTo>
                    <a:pt x="130" y="368"/>
                  </a:lnTo>
                  <a:lnTo>
                    <a:pt x="136" y="349"/>
                  </a:lnTo>
                  <a:lnTo>
                    <a:pt x="143" y="332"/>
                  </a:lnTo>
                  <a:lnTo>
                    <a:pt x="150" y="314"/>
                  </a:lnTo>
                  <a:lnTo>
                    <a:pt x="160" y="297"/>
                  </a:lnTo>
                  <a:lnTo>
                    <a:pt x="108" y="245"/>
                  </a:lnTo>
                  <a:lnTo>
                    <a:pt x="101" y="237"/>
                  </a:lnTo>
                  <a:lnTo>
                    <a:pt x="95" y="227"/>
                  </a:lnTo>
                  <a:lnTo>
                    <a:pt x="92" y="217"/>
                  </a:lnTo>
                  <a:lnTo>
                    <a:pt x="91" y="205"/>
                  </a:lnTo>
                  <a:lnTo>
                    <a:pt x="92" y="193"/>
                  </a:lnTo>
                  <a:lnTo>
                    <a:pt x="95" y="183"/>
                  </a:lnTo>
                  <a:lnTo>
                    <a:pt x="101" y="173"/>
                  </a:lnTo>
                  <a:lnTo>
                    <a:pt x="108" y="163"/>
                  </a:lnTo>
                  <a:lnTo>
                    <a:pt x="163" y="110"/>
                  </a:lnTo>
                  <a:lnTo>
                    <a:pt x="172" y="103"/>
                  </a:lnTo>
                  <a:lnTo>
                    <a:pt x="182" y="97"/>
                  </a:lnTo>
                  <a:lnTo>
                    <a:pt x="193" y="94"/>
                  </a:lnTo>
                  <a:lnTo>
                    <a:pt x="205" y="93"/>
                  </a:lnTo>
                  <a:lnTo>
                    <a:pt x="215" y="94"/>
                  </a:lnTo>
                  <a:lnTo>
                    <a:pt x="226" y="97"/>
                  </a:lnTo>
                  <a:lnTo>
                    <a:pt x="236" y="103"/>
                  </a:lnTo>
                  <a:lnTo>
                    <a:pt x="245" y="110"/>
                  </a:lnTo>
                  <a:lnTo>
                    <a:pt x="295" y="160"/>
                  </a:lnTo>
                  <a:lnTo>
                    <a:pt x="313" y="152"/>
                  </a:lnTo>
                  <a:lnTo>
                    <a:pt x="330" y="143"/>
                  </a:lnTo>
                  <a:lnTo>
                    <a:pt x="349" y="136"/>
                  </a:lnTo>
                  <a:lnTo>
                    <a:pt x="367" y="130"/>
                  </a:lnTo>
                  <a:lnTo>
                    <a:pt x="367" y="58"/>
                  </a:lnTo>
                  <a:lnTo>
                    <a:pt x="369" y="47"/>
                  </a:lnTo>
                  <a:lnTo>
                    <a:pt x="372" y="36"/>
                  </a:lnTo>
                  <a:lnTo>
                    <a:pt x="378" y="26"/>
                  </a:lnTo>
                  <a:lnTo>
                    <a:pt x="383" y="18"/>
                  </a:lnTo>
                  <a:lnTo>
                    <a:pt x="392" y="11"/>
                  </a:lnTo>
                  <a:lnTo>
                    <a:pt x="402" y="5"/>
                  </a:lnTo>
                  <a:lnTo>
                    <a:pt x="414" y="2"/>
                  </a:lnTo>
                  <a:lnTo>
                    <a:pt x="425" y="0"/>
                  </a:lnTo>
                  <a:lnTo>
                    <a:pt x="503" y="0"/>
                  </a:lnTo>
                  <a:lnTo>
                    <a:pt x="514" y="2"/>
                  </a:lnTo>
                  <a:lnTo>
                    <a:pt x="524" y="5"/>
                  </a:lnTo>
                  <a:lnTo>
                    <a:pt x="534" y="11"/>
                  </a:lnTo>
                  <a:lnTo>
                    <a:pt x="543" y="18"/>
                  </a:lnTo>
                  <a:lnTo>
                    <a:pt x="550" y="26"/>
                  </a:lnTo>
                  <a:lnTo>
                    <a:pt x="556" y="36"/>
                  </a:lnTo>
                  <a:lnTo>
                    <a:pt x="559" y="47"/>
                  </a:lnTo>
                  <a:lnTo>
                    <a:pt x="560" y="58"/>
                  </a:lnTo>
                  <a:lnTo>
                    <a:pt x="560" y="130"/>
                  </a:lnTo>
                  <a:lnTo>
                    <a:pt x="579" y="137"/>
                  </a:lnTo>
                  <a:lnTo>
                    <a:pt x="596" y="143"/>
                  </a:lnTo>
                  <a:lnTo>
                    <a:pt x="614" y="152"/>
                  </a:lnTo>
                  <a:lnTo>
                    <a:pt x="631" y="160"/>
                  </a:lnTo>
                  <a:lnTo>
                    <a:pt x="681" y="110"/>
                  </a:lnTo>
                  <a:lnTo>
                    <a:pt x="691" y="103"/>
                  </a:lnTo>
                  <a:lnTo>
                    <a:pt x="702" y="97"/>
                  </a:lnTo>
                  <a:lnTo>
                    <a:pt x="712" y="94"/>
                  </a:lnTo>
                  <a:lnTo>
                    <a:pt x="723" y="93"/>
                  </a:lnTo>
                  <a:lnTo>
                    <a:pt x="735" y="94"/>
                  </a:lnTo>
                  <a:lnTo>
                    <a:pt x="745" y="97"/>
                  </a:lnTo>
                  <a:lnTo>
                    <a:pt x="755" y="103"/>
                  </a:lnTo>
                  <a:lnTo>
                    <a:pt x="763" y="110"/>
                  </a:lnTo>
                  <a:lnTo>
                    <a:pt x="818" y="163"/>
                  </a:lnTo>
                  <a:lnTo>
                    <a:pt x="825" y="173"/>
                  </a:lnTo>
                  <a:lnTo>
                    <a:pt x="831" y="182"/>
                  </a:lnTo>
                  <a:lnTo>
                    <a:pt x="834" y="193"/>
                  </a:lnTo>
                  <a:lnTo>
                    <a:pt x="835" y="205"/>
                  </a:lnTo>
                  <a:lnTo>
                    <a:pt x="834" y="217"/>
                  </a:lnTo>
                  <a:lnTo>
                    <a:pt x="831" y="227"/>
                  </a:lnTo>
                  <a:lnTo>
                    <a:pt x="825" y="237"/>
                  </a:lnTo>
                  <a:lnTo>
                    <a:pt x="818" y="245"/>
                  </a:lnTo>
                  <a:lnTo>
                    <a:pt x="768" y="297"/>
                  </a:lnTo>
                  <a:lnTo>
                    <a:pt x="776" y="314"/>
                  </a:lnTo>
                  <a:lnTo>
                    <a:pt x="785" y="332"/>
                  </a:lnTo>
                  <a:lnTo>
                    <a:pt x="791" y="349"/>
                  </a:lnTo>
                  <a:lnTo>
                    <a:pt x="797" y="368"/>
                  </a:lnTo>
                  <a:lnTo>
                    <a:pt x="869" y="368"/>
                  </a:lnTo>
                  <a:lnTo>
                    <a:pt x="880" y="369"/>
                  </a:lnTo>
                  <a:lnTo>
                    <a:pt x="892" y="372"/>
                  </a:lnTo>
                  <a:lnTo>
                    <a:pt x="902" y="378"/>
                  </a:lnTo>
                  <a:lnTo>
                    <a:pt x="910" y="385"/>
                  </a:lnTo>
                  <a:lnTo>
                    <a:pt x="918" y="394"/>
                  </a:lnTo>
                  <a:lnTo>
                    <a:pt x="922" y="404"/>
                  </a:lnTo>
                  <a:lnTo>
                    <a:pt x="926" y="414"/>
                  </a:lnTo>
                  <a:lnTo>
                    <a:pt x="928" y="425"/>
                  </a:lnTo>
                  <a:lnTo>
                    <a:pt x="928" y="503"/>
                  </a:lnTo>
                  <a:lnTo>
                    <a:pt x="926" y="515"/>
                  </a:lnTo>
                  <a:lnTo>
                    <a:pt x="923" y="525"/>
                  </a:lnTo>
                  <a:lnTo>
                    <a:pt x="918" y="535"/>
                  </a:lnTo>
                  <a:lnTo>
                    <a:pt x="910" y="543"/>
                  </a:lnTo>
                  <a:lnTo>
                    <a:pt x="902" y="551"/>
                  </a:lnTo>
                  <a:lnTo>
                    <a:pt x="892" y="556"/>
                  </a:lnTo>
                  <a:lnTo>
                    <a:pt x="880" y="559"/>
                  </a:lnTo>
                  <a:lnTo>
                    <a:pt x="869" y="561"/>
                  </a:lnTo>
                  <a:lnTo>
                    <a:pt x="797" y="561"/>
                  </a:lnTo>
                  <a:lnTo>
                    <a:pt x="791" y="580"/>
                  </a:lnTo>
                  <a:lnTo>
                    <a:pt x="785" y="597"/>
                  </a:lnTo>
                  <a:lnTo>
                    <a:pt x="776" y="616"/>
                  </a:lnTo>
                  <a:lnTo>
                    <a:pt x="768" y="631"/>
                  </a:lnTo>
                  <a:lnTo>
                    <a:pt x="818" y="683"/>
                  </a:lnTo>
                  <a:lnTo>
                    <a:pt x="825" y="692"/>
                  </a:lnTo>
                  <a:lnTo>
                    <a:pt x="831" y="702"/>
                  </a:lnTo>
                  <a:lnTo>
                    <a:pt x="834" y="713"/>
                  </a:lnTo>
                  <a:lnTo>
                    <a:pt x="835" y="724"/>
                  </a:lnTo>
                  <a:lnTo>
                    <a:pt x="834" y="735"/>
                  </a:lnTo>
                  <a:lnTo>
                    <a:pt x="831" y="745"/>
                  </a:lnTo>
                  <a:lnTo>
                    <a:pt x="825" y="755"/>
                  </a:lnTo>
                  <a:lnTo>
                    <a:pt x="818" y="765"/>
                  </a:lnTo>
                  <a:lnTo>
                    <a:pt x="763" y="820"/>
                  </a:lnTo>
                  <a:lnTo>
                    <a:pt x="755" y="827"/>
                  </a:lnTo>
                  <a:lnTo>
                    <a:pt x="745" y="832"/>
                  </a:lnTo>
                  <a:lnTo>
                    <a:pt x="735" y="834"/>
                  </a:lnTo>
                  <a:lnTo>
                    <a:pt x="723" y="836"/>
                  </a:lnTo>
                  <a:lnTo>
                    <a:pt x="712" y="834"/>
                  </a:lnTo>
                  <a:lnTo>
                    <a:pt x="702" y="832"/>
                  </a:lnTo>
                  <a:lnTo>
                    <a:pt x="691" y="827"/>
                  </a:lnTo>
                  <a:lnTo>
                    <a:pt x="681" y="820"/>
                  </a:lnTo>
                  <a:lnTo>
                    <a:pt x="631" y="768"/>
                  </a:lnTo>
                  <a:lnTo>
                    <a:pt x="614" y="777"/>
                  </a:lnTo>
                  <a:lnTo>
                    <a:pt x="596" y="785"/>
                  </a:lnTo>
                  <a:lnTo>
                    <a:pt x="579" y="793"/>
                  </a:lnTo>
                  <a:lnTo>
                    <a:pt x="560" y="798"/>
                  </a:lnTo>
                  <a:lnTo>
                    <a:pt x="560" y="870"/>
                  </a:lnTo>
                  <a:lnTo>
                    <a:pt x="559" y="882"/>
                  </a:lnTo>
                  <a:lnTo>
                    <a:pt x="556" y="892"/>
                  </a:lnTo>
                  <a:lnTo>
                    <a:pt x="550" y="902"/>
                  </a:lnTo>
                  <a:lnTo>
                    <a:pt x="543" y="911"/>
                  </a:lnTo>
                  <a:lnTo>
                    <a:pt x="534" y="918"/>
                  </a:lnTo>
                  <a:lnTo>
                    <a:pt x="524" y="924"/>
                  </a:lnTo>
                  <a:lnTo>
                    <a:pt x="514" y="927"/>
                  </a:lnTo>
                  <a:lnTo>
                    <a:pt x="503" y="9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4" name="Freeform 468">
              <a:extLst>
                <a:ext uri="{FF2B5EF4-FFF2-40B4-BE49-F238E27FC236}">
                  <a16:creationId xmlns:a16="http://schemas.microsoft.com/office/drawing/2014/main" id="{B832A38B-A822-4823-9A5C-49E4166D3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870" y="3894917"/>
              <a:ext cx="187823" cy="186367"/>
            </a:xfrm>
            <a:custGeom>
              <a:avLst/>
              <a:gdLst>
                <a:gd name="T0" fmla="*/ 161 w 386"/>
                <a:gd name="T1" fmla="*/ 42 h 386"/>
                <a:gd name="T2" fmla="*/ 119 w 386"/>
                <a:gd name="T3" fmla="*/ 58 h 386"/>
                <a:gd name="T4" fmla="*/ 83 w 386"/>
                <a:gd name="T5" fmla="*/ 84 h 386"/>
                <a:gd name="T6" fmla="*/ 56 w 386"/>
                <a:gd name="T7" fmla="*/ 120 h 386"/>
                <a:gd name="T8" fmla="*/ 42 w 386"/>
                <a:gd name="T9" fmla="*/ 162 h 386"/>
                <a:gd name="T10" fmla="*/ 39 w 386"/>
                <a:gd name="T11" fmla="*/ 209 h 386"/>
                <a:gd name="T12" fmla="*/ 50 w 386"/>
                <a:gd name="T13" fmla="*/ 254 h 386"/>
                <a:gd name="T14" fmla="*/ 73 w 386"/>
                <a:gd name="T15" fmla="*/ 291 h 386"/>
                <a:gd name="T16" fmla="*/ 107 w 386"/>
                <a:gd name="T17" fmla="*/ 321 h 386"/>
                <a:gd name="T18" fmla="*/ 147 w 386"/>
                <a:gd name="T19" fmla="*/ 342 h 386"/>
                <a:gd name="T20" fmla="*/ 193 w 386"/>
                <a:gd name="T21" fmla="*/ 347 h 386"/>
                <a:gd name="T22" fmla="*/ 239 w 386"/>
                <a:gd name="T23" fmla="*/ 342 h 386"/>
                <a:gd name="T24" fmla="*/ 279 w 386"/>
                <a:gd name="T25" fmla="*/ 321 h 386"/>
                <a:gd name="T26" fmla="*/ 311 w 386"/>
                <a:gd name="T27" fmla="*/ 291 h 386"/>
                <a:gd name="T28" fmla="*/ 335 w 386"/>
                <a:gd name="T29" fmla="*/ 254 h 386"/>
                <a:gd name="T30" fmla="*/ 346 w 386"/>
                <a:gd name="T31" fmla="*/ 209 h 386"/>
                <a:gd name="T32" fmla="*/ 344 w 386"/>
                <a:gd name="T33" fmla="*/ 162 h 386"/>
                <a:gd name="T34" fmla="*/ 328 w 386"/>
                <a:gd name="T35" fmla="*/ 120 h 386"/>
                <a:gd name="T36" fmla="*/ 302 w 386"/>
                <a:gd name="T37" fmla="*/ 84 h 386"/>
                <a:gd name="T38" fmla="*/ 266 w 386"/>
                <a:gd name="T39" fmla="*/ 58 h 386"/>
                <a:gd name="T40" fmla="*/ 223 w 386"/>
                <a:gd name="T41" fmla="*/ 42 h 386"/>
                <a:gd name="T42" fmla="*/ 193 w 386"/>
                <a:gd name="T43" fmla="*/ 386 h 386"/>
                <a:gd name="T44" fmla="*/ 135 w 386"/>
                <a:gd name="T45" fmla="*/ 378 h 386"/>
                <a:gd name="T46" fmla="*/ 85 w 386"/>
                <a:gd name="T47" fmla="*/ 353 h 386"/>
                <a:gd name="T48" fmla="*/ 43 w 386"/>
                <a:gd name="T49" fmla="*/ 316 h 386"/>
                <a:gd name="T50" fmla="*/ 14 w 386"/>
                <a:gd name="T51" fmla="*/ 268 h 386"/>
                <a:gd name="T52" fmla="*/ 0 w 386"/>
                <a:gd name="T53" fmla="*/ 213 h 386"/>
                <a:gd name="T54" fmla="*/ 3 w 386"/>
                <a:gd name="T55" fmla="*/ 154 h 386"/>
                <a:gd name="T56" fmla="*/ 23 w 386"/>
                <a:gd name="T57" fmla="*/ 101 h 386"/>
                <a:gd name="T58" fmla="*/ 56 w 386"/>
                <a:gd name="T59" fmla="*/ 56 h 386"/>
                <a:gd name="T60" fmla="*/ 101 w 386"/>
                <a:gd name="T61" fmla="*/ 23 h 386"/>
                <a:gd name="T62" fmla="*/ 154 w 386"/>
                <a:gd name="T63" fmla="*/ 5 h 386"/>
                <a:gd name="T64" fmla="*/ 212 w 386"/>
                <a:gd name="T65" fmla="*/ 2 h 386"/>
                <a:gd name="T66" fmla="*/ 268 w 386"/>
                <a:gd name="T67" fmla="*/ 16 h 386"/>
                <a:gd name="T68" fmla="*/ 315 w 386"/>
                <a:gd name="T69" fmla="*/ 45 h 386"/>
                <a:gd name="T70" fmla="*/ 353 w 386"/>
                <a:gd name="T71" fmla="*/ 85 h 386"/>
                <a:gd name="T72" fmla="*/ 377 w 386"/>
                <a:gd name="T73" fmla="*/ 136 h 386"/>
                <a:gd name="T74" fmla="*/ 386 w 386"/>
                <a:gd name="T75" fmla="*/ 193 h 386"/>
                <a:gd name="T76" fmla="*/ 377 w 386"/>
                <a:gd name="T77" fmla="*/ 251 h 386"/>
                <a:gd name="T78" fmla="*/ 353 w 386"/>
                <a:gd name="T79" fmla="*/ 301 h 386"/>
                <a:gd name="T80" fmla="*/ 315 w 386"/>
                <a:gd name="T81" fmla="*/ 343 h 386"/>
                <a:gd name="T82" fmla="*/ 268 w 386"/>
                <a:gd name="T83" fmla="*/ 372 h 386"/>
                <a:gd name="T84" fmla="*/ 212 w 386"/>
                <a:gd name="T85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386">
                  <a:moveTo>
                    <a:pt x="193" y="39"/>
                  </a:moveTo>
                  <a:lnTo>
                    <a:pt x="177" y="39"/>
                  </a:lnTo>
                  <a:lnTo>
                    <a:pt x="161" y="42"/>
                  </a:lnTo>
                  <a:lnTo>
                    <a:pt x="147" y="46"/>
                  </a:lnTo>
                  <a:lnTo>
                    <a:pt x="132" y="51"/>
                  </a:lnTo>
                  <a:lnTo>
                    <a:pt x="119" y="58"/>
                  </a:lnTo>
                  <a:lnTo>
                    <a:pt x="107" y="65"/>
                  </a:lnTo>
                  <a:lnTo>
                    <a:pt x="95" y="74"/>
                  </a:lnTo>
                  <a:lnTo>
                    <a:pt x="83" y="84"/>
                  </a:lnTo>
                  <a:lnTo>
                    <a:pt x="73" y="95"/>
                  </a:lnTo>
                  <a:lnTo>
                    <a:pt x="65" y="107"/>
                  </a:lnTo>
                  <a:lnTo>
                    <a:pt x="56" y="120"/>
                  </a:lnTo>
                  <a:lnTo>
                    <a:pt x="50" y="133"/>
                  </a:lnTo>
                  <a:lnTo>
                    <a:pt x="45" y="147"/>
                  </a:lnTo>
                  <a:lnTo>
                    <a:pt x="42" y="162"/>
                  </a:lnTo>
                  <a:lnTo>
                    <a:pt x="39" y="177"/>
                  </a:lnTo>
                  <a:lnTo>
                    <a:pt x="37" y="193"/>
                  </a:lnTo>
                  <a:lnTo>
                    <a:pt x="39" y="209"/>
                  </a:lnTo>
                  <a:lnTo>
                    <a:pt x="42" y="225"/>
                  </a:lnTo>
                  <a:lnTo>
                    <a:pt x="45" y="239"/>
                  </a:lnTo>
                  <a:lnTo>
                    <a:pt x="50" y="254"/>
                  </a:lnTo>
                  <a:lnTo>
                    <a:pt x="56" y="267"/>
                  </a:lnTo>
                  <a:lnTo>
                    <a:pt x="65" y="280"/>
                  </a:lnTo>
                  <a:lnTo>
                    <a:pt x="73" y="291"/>
                  </a:lnTo>
                  <a:lnTo>
                    <a:pt x="83" y="303"/>
                  </a:lnTo>
                  <a:lnTo>
                    <a:pt x="95" y="313"/>
                  </a:lnTo>
                  <a:lnTo>
                    <a:pt x="107" y="321"/>
                  </a:lnTo>
                  <a:lnTo>
                    <a:pt x="119" y="329"/>
                  </a:lnTo>
                  <a:lnTo>
                    <a:pt x="132" y="336"/>
                  </a:lnTo>
                  <a:lnTo>
                    <a:pt x="147" y="342"/>
                  </a:lnTo>
                  <a:lnTo>
                    <a:pt x="161" y="345"/>
                  </a:lnTo>
                  <a:lnTo>
                    <a:pt x="177" y="347"/>
                  </a:lnTo>
                  <a:lnTo>
                    <a:pt x="193" y="347"/>
                  </a:lnTo>
                  <a:lnTo>
                    <a:pt x="209" y="347"/>
                  </a:lnTo>
                  <a:lnTo>
                    <a:pt x="223" y="345"/>
                  </a:lnTo>
                  <a:lnTo>
                    <a:pt x="239" y="342"/>
                  </a:lnTo>
                  <a:lnTo>
                    <a:pt x="252" y="336"/>
                  </a:lnTo>
                  <a:lnTo>
                    <a:pt x="266" y="329"/>
                  </a:lnTo>
                  <a:lnTo>
                    <a:pt x="279" y="321"/>
                  </a:lnTo>
                  <a:lnTo>
                    <a:pt x="291" y="313"/>
                  </a:lnTo>
                  <a:lnTo>
                    <a:pt x="302" y="303"/>
                  </a:lnTo>
                  <a:lnTo>
                    <a:pt x="311" y="291"/>
                  </a:lnTo>
                  <a:lnTo>
                    <a:pt x="321" y="280"/>
                  </a:lnTo>
                  <a:lnTo>
                    <a:pt x="328" y="267"/>
                  </a:lnTo>
                  <a:lnTo>
                    <a:pt x="335" y="254"/>
                  </a:lnTo>
                  <a:lnTo>
                    <a:pt x="340" y="239"/>
                  </a:lnTo>
                  <a:lnTo>
                    <a:pt x="344" y="225"/>
                  </a:lnTo>
                  <a:lnTo>
                    <a:pt x="346" y="209"/>
                  </a:lnTo>
                  <a:lnTo>
                    <a:pt x="347" y="193"/>
                  </a:lnTo>
                  <a:lnTo>
                    <a:pt x="346" y="177"/>
                  </a:lnTo>
                  <a:lnTo>
                    <a:pt x="344" y="162"/>
                  </a:lnTo>
                  <a:lnTo>
                    <a:pt x="340" y="147"/>
                  </a:lnTo>
                  <a:lnTo>
                    <a:pt x="335" y="133"/>
                  </a:lnTo>
                  <a:lnTo>
                    <a:pt x="328" y="120"/>
                  </a:lnTo>
                  <a:lnTo>
                    <a:pt x="321" y="107"/>
                  </a:lnTo>
                  <a:lnTo>
                    <a:pt x="311" y="95"/>
                  </a:lnTo>
                  <a:lnTo>
                    <a:pt x="302" y="84"/>
                  </a:lnTo>
                  <a:lnTo>
                    <a:pt x="291" y="74"/>
                  </a:lnTo>
                  <a:lnTo>
                    <a:pt x="279" y="65"/>
                  </a:lnTo>
                  <a:lnTo>
                    <a:pt x="266" y="58"/>
                  </a:lnTo>
                  <a:lnTo>
                    <a:pt x="252" y="51"/>
                  </a:lnTo>
                  <a:lnTo>
                    <a:pt x="239" y="46"/>
                  </a:lnTo>
                  <a:lnTo>
                    <a:pt x="223" y="42"/>
                  </a:lnTo>
                  <a:lnTo>
                    <a:pt x="209" y="39"/>
                  </a:lnTo>
                  <a:lnTo>
                    <a:pt x="193" y="39"/>
                  </a:lnTo>
                  <a:close/>
                  <a:moveTo>
                    <a:pt x="193" y="386"/>
                  </a:moveTo>
                  <a:lnTo>
                    <a:pt x="173" y="385"/>
                  </a:lnTo>
                  <a:lnTo>
                    <a:pt x="154" y="382"/>
                  </a:lnTo>
                  <a:lnTo>
                    <a:pt x="135" y="378"/>
                  </a:lnTo>
                  <a:lnTo>
                    <a:pt x="118" y="372"/>
                  </a:lnTo>
                  <a:lnTo>
                    <a:pt x="101" y="363"/>
                  </a:lnTo>
                  <a:lnTo>
                    <a:pt x="85" y="353"/>
                  </a:lnTo>
                  <a:lnTo>
                    <a:pt x="69" y="343"/>
                  </a:lnTo>
                  <a:lnTo>
                    <a:pt x="56" y="330"/>
                  </a:lnTo>
                  <a:lnTo>
                    <a:pt x="43" y="316"/>
                  </a:lnTo>
                  <a:lnTo>
                    <a:pt x="33" y="301"/>
                  </a:lnTo>
                  <a:lnTo>
                    <a:pt x="23" y="285"/>
                  </a:lnTo>
                  <a:lnTo>
                    <a:pt x="14" y="268"/>
                  </a:lnTo>
                  <a:lnTo>
                    <a:pt x="9" y="251"/>
                  </a:lnTo>
                  <a:lnTo>
                    <a:pt x="3" y="232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173"/>
                  </a:lnTo>
                  <a:lnTo>
                    <a:pt x="3" y="154"/>
                  </a:lnTo>
                  <a:lnTo>
                    <a:pt x="9" y="136"/>
                  </a:lnTo>
                  <a:lnTo>
                    <a:pt x="14" y="118"/>
                  </a:lnTo>
                  <a:lnTo>
                    <a:pt x="23" y="101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6" y="56"/>
                  </a:lnTo>
                  <a:lnTo>
                    <a:pt x="69" y="45"/>
                  </a:lnTo>
                  <a:lnTo>
                    <a:pt x="85" y="33"/>
                  </a:lnTo>
                  <a:lnTo>
                    <a:pt x="101" y="23"/>
                  </a:lnTo>
                  <a:lnTo>
                    <a:pt x="118" y="16"/>
                  </a:lnTo>
                  <a:lnTo>
                    <a:pt x="135" y="9"/>
                  </a:lnTo>
                  <a:lnTo>
                    <a:pt x="154" y="5"/>
                  </a:lnTo>
                  <a:lnTo>
                    <a:pt x="173" y="2"/>
                  </a:lnTo>
                  <a:lnTo>
                    <a:pt x="193" y="0"/>
                  </a:lnTo>
                  <a:lnTo>
                    <a:pt x="212" y="2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68" y="16"/>
                  </a:lnTo>
                  <a:lnTo>
                    <a:pt x="285" y="23"/>
                  </a:lnTo>
                  <a:lnTo>
                    <a:pt x="301" y="33"/>
                  </a:lnTo>
                  <a:lnTo>
                    <a:pt x="315" y="45"/>
                  </a:lnTo>
                  <a:lnTo>
                    <a:pt x="330" y="56"/>
                  </a:lnTo>
                  <a:lnTo>
                    <a:pt x="341" y="71"/>
                  </a:lnTo>
                  <a:lnTo>
                    <a:pt x="353" y="85"/>
                  </a:lnTo>
                  <a:lnTo>
                    <a:pt x="363" y="101"/>
                  </a:lnTo>
                  <a:lnTo>
                    <a:pt x="370" y="118"/>
                  </a:lnTo>
                  <a:lnTo>
                    <a:pt x="377" y="136"/>
                  </a:lnTo>
                  <a:lnTo>
                    <a:pt x="382" y="154"/>
                  </a:lnTo>
                  <a:lnTo>
                    <a:pt x="384" y="173"/>
                  </a:lnTo>
                  <a:lnTo>
                    <a:pt x="386" y="193"/>
                  </a:lnTo>
                  <a:lnTo>
                    <a:pt x="384" y="213"/>
                  </a:lnTo>
                  <a:lnTo>
                    <a:pt x="382" y="232"/>
                  </a:lnTo>
                  <a:lnTo>
                    <a:pt x="377" y="251"/>
                  </a:lnTo>
                  <a:lnTo>
                    <a:pt x="370" y="268"/>
                  </a:lnTo>
                  <a:lnTo>
                    <a:pt x="363" y="285"/>
                  </a:lnTo>
                  <a:lnTo>
                    <a:pt x="353" y="301"/>
                  </a:lnTo>
                  <a:lnTo>
                    <a:pt x="341" y="316"/>
                  </a:lnTo>
                  <a:lnTo>
                    <a:pt x="330" y="330"/>
                  </a:lnTo>
                  <a:lnTo>
                    <a:pt x="315" y="343"/>
                  </a:lnTo>
                  <a:lnTo>
                    <a:pt x="301" y="353"/>
                  </a:lnTo>
                  <a:lnTo>
                    <a:pt x="285" y="363"/>
                  </a:lnTo>
                  <a:lnTo>
                    <a:pt x="268" y="372"/>
                  </a:lnTo>
                  <a:lnTo>
                    <a:pt x="251" y="378"/>
                  </a:lnTo>
                  <a:lnTo>
                    <a:pt x="232" y="382"/>
                  </a:lnTo>
                  <a:lnTo>
                    <a:pt x="212" y="385"/>
                  </a:lnTo>
                  <a:lnTo>
                    <a:pt x="193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2" name="Group 79">
            <a:extLst>
              <a:ext uri="{FF2B5EF4-FFF2-40B4-BE49-F238E27FC236}">
                <a16:creationId xmlns:a16="http://schemas.microsoft.com/office/drawing/2014/main" id="{F3BB0260-9D88-474D-833B-086379F2553D}"/>
              </a:ext>
            </a:extLst>
          </p:cNvPr>
          <p:cNvGrpSpPr/>
          <p:nvPr/>
        </p:nvGrpSpPr>
        <p:grpSpPr>
          <a:xfrm>
            <a:off x="2088487" y="2176217"/>
            <a:ext cx="234524" cy="235818"/>
            <a:chOff x="5009830" y="3762422"/>
            <a:chExt cx="449901" cy="451357"/>
          </a:xfrm>
          <a:solidFill>
            <a:schemeClr val="bg1"/>
          </a:solidFill>
        </p:grpSpPr>
        <p:sp>
          <p:nvSpPr>
            <p:cNvPr id="31" name="Freeform 467">
              <a:extLst>
                <a:ext uri="{FF2B5EF4-FFF2-40B4-BE49-F238E27FC236}">
                  <a16:creationId xmlns:a16="http://schemas.microsoft.com/office/drawing/2014/main" id="{1DC2EA4D-DF32-4F0E-8800-E84A376A8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830" y="3762422"/>
              <a:ext cx="449901" cy="451357"/>
            </a:xfrm>
            <a:custGeom>
              <a:avLst/>
              <a:gdLst>
                <a:gd name="T0" fmla="*/ 390 w 928"/>
                <a:gd name="T1" fmla="*/ 764 h 928"/>
                <a:gd name="T2" fmla="*/ 408 w 928"/>
                <a:gd name="T3" fmla="*/ 878 h 928"/>
                <a:gd name="T4" fmla="*/ 503 w 928"/>
                <a:gd name="T5" fmla="*/ 889 h 928"/>
                <a:gd name="T6" fmla="*/ 522 w 928"/>
                <a:gd name="T7" fmla="*/ 873 h 928"/>
                <a:gd name="T8" fmla="*/ 559 w 928"/>
                <a:gd name="T9" fmla="*/ 758 h 928"/>
                <a:gd name="T10" fmla="*/ 648 w 928"/>
                <a:gd name="T11" fmla="*/ 731 h 928"/>
                <a:gd name="T12" fmla="*/ 730 w 928"/>
                <a:gd name="T13" fmla="*/ 796 h 928"/>
                <a:gd name="T14" fmla="*/ 797 w 928"/>
                <a:gd name="T15" fmla="*/ 724 h 928"/>
                <a:gd name="T16" fmla="*/ 725 w 928"/>
                <a:gd name="T17" fmla="*/ 637 h 928"/>
                <a:gd name="T18" fmla="*/ 766 w 928"/>
                <a:gd name="T19" fmla="*/ 531 h 928"/>
                <a:gd name="T20" fmla="*/ 880 w 928"/>
                <a:gd name="T21" fmla="*/ 519 h 928"/>
                <a:gd name="T22" fmla="*/ 887 w 928"/>
                <a:gd name="T23" fmla="*/ 423 h 928"/>
                <a:gd name="T24" fmla="*/ 869 w 928"/>
                <a:gd name="T25" fmla="*/ 407 h 928"/>
                <a:gd name="T26" fmla="*/ 749 w 928"/>
                <a:gd name="T27" fmla="*/ 346 h 928"/>
                <a:gd name="T28" fmla="*/ 791 w 928"/>
                <a:gd name="T29" fmla="*/ 218 h 928"/>
                <a:gd name="T30" fmla="*/ 794 w 928"/>
                <a:gd name="T31" fmla="*/ 193 h 928"/>
                <a:gd name="T32" fmla="*/ 719 w 928"/>
                <a:gd name="T33" fmla="*/ 132 h 928"/>
                <a:gd name="T34" fmla="*/ 630 w 928"/>
                <a:gd name="T35" fmla="*/ 204 h 928"/>
                <a:gd name="T36" fmla="*/ 526 w 928"/>
                <a:gd name="T37" fmla="*/ 157 h 928"/>
                <a:gd name="T38" fmla="*/ 516 w 928"/>
                <a:gd name="T39" fmla="*/ 45 h 928"/>
                <a:gd name="T40" fmla="*/ 418 w 928"/>
                <a:gd name="T41" fmla="*/ 41 h 928"/>
                <a:gd name="T42" fmla="*/ 406 w 928"/>
                <a:gd name="T43" fmla="*/ 146 h 928"/>
                <a:gd name="T44" fmla="*/ 324 w 928"/>
                <a:gd name="T45" fmla="*/ 189 h 928"/>
                <a:gd name="T46" fmla="*/ 215 w 928"/>
                <a:gd name="T47" fmla="*/ 134 h 928"/>
                <a:gd name="T48" fmla="*/ 190 w 928"/>
                <a:gd name="T49" fmla="*/ 137 h 928"/>
                <a:gd name="T50" fmla="*/ 131 w 928"/>
                <a:gd name="T51" fmla="*/ 212 h 928"/>
                <a:gd name="T52" fmla="*/ 200 w 928"/>
                <a:gd name="T53" fmla="*/ 304 h 928"/>
                <a:gd name="T54" fmla="*/ 151 w 928"/>
                <a:gd name="T55" fmla="*/ 405 h 928"/>
                <a:gd name="T56" fmla="*/ 42 w 928"/>
                <a:gd name="T57" fmla="*/ 415 h 928"/>
                <a:gd name="T58" fmla="*/ 42 w 928"/>
                <a:gd name="T59" fmla="*/ 513 h 928"/>
                <a:gd name="T60" fmla="*/ 151 w 928"/>
                <a:gd name="T61" fmla="*/ 523 h 928"/>
                <a:gd name="T62" fmla="*/ 200 w 928"/>
                <a:gd name="T63" fmla="*/ 626 h 928"/>
                <a:gd name="T64" fmla="*/ 131 w 928"/>
                <a:gd name="T65" fmla="*/ 716 h 928"/>
                <a:gd name="T66" fmla="*/ 190 w 928"/>
                <a:gd name="T67" fmla="*/ 793 h 928"/>
                <a:gd name="T68" fmla="*/ 215 w 928"/>
                <a:gd name="T69" fmla="*/ 794 h 928"/>
                <a:gd name="T70" fmla="*/ 503 w 928"/>
                <a:gd name="T71" fmla="*/ 928 h 928"/>
                <a:gd name="T72" fmla="*/ 372 w 928"/>
                <a:gd name="T73" fmla="*/ 892 h 928"/>
                <a:gd name="T74" fmla="*/ 295 w 928"/>
                <a:gd name="T75" fmla="*/ 768 h 928"/>
                <a:gd name="T76" fmla="*/ 182 w 928"/>
                <a:gd name="T77" fmla="*/ 832 h 928"/>
                <a:gd name="T78" fmla="*/ 91 w 928"/>
                <a:gd name="T79" fmla="*/ 724 h 928"/>
                <a:gd name="T80" fmla="*/ 143 w 928"/>
                <a:gd name="T81" fmla="*/ 597 h 928"/>
                <a:gd name="T82" fmla="*/ 18 w 928"/>
                <a:gd name="T83" fmla="*/ 543 h 928"/>
                <a:gd name="T84" fmla="*/ 5 w 928"/>
                <a:gd name="T85" fmla="*/ 404 h 928"/>
                <a:gd name="T86" fmla="*/ 130 w 928"/>
                <a:gd name="T87" fmla="*/ 368 h 928"/>
                <a:gd name="T88" fmla="*/ 95 w 928"/>
                <a:gd name="T89" fmla="*/ 227 h 928"/>
                <a:gd name="T90" fmla="*/ 163 w 928"/>
                <a:gd name="T91" fmla="*/ 110 h 928"/>
                <a:gd name="T92" fmla="*/ 236 w 928"/>
                <a:gd name="T93" fmla="*/ 103 h 928"/>
                <a:gd name="T94" fmla="*/ 367 w 928"/>
                <a:gd name="T95" fmla="*/ 58 h 928"/>
                <a:gd name="T96" fmla="*/ 414 w 928"/>
                <a:gd name="T97" fmla="*/ 2 h 928"/>
                <a:gd name="T98" fmla="*/ 550 w 928"/>
                <a:gd name="T99" fmla="*/ 26 h 928"/>
                <a:gd name="T100" fmla="*/ 614 w 928"/>
                <a:gd name="T101" fmla="*/ 152 h 928"/>
                <a:gd name="T102" fmla="*/ 735 w 928"/>
                <a:gd name="T103" fmla="*/ 94 h 928"/>
                <a:gd name="T104" fmla="*/ 834 w 928"/>
                <a:gd name="T105" fmla="*/ 193 h 928"/>
                <a:gd name="T106" fmla="*/ 776 w 928"/>
                <a:gd name="T107" fmla="*/ 314 h 928"/>
                <a:gd name="T108" fmla="*/ 902 w 928"/>
                <a:gd name="T109" fmla="*/ 378 h 928"/>
                <a:gd name="T110" fmla="*/ 926 w 928"/>
                <a:gd name="T111" fmla="*/ 515 h 928"/>
                <a:gd name="T112" fmla="*/ 869 w 928"/>
                <a:gd name="T113" fmla="*/ 561 h 928"/>
                <a:gd name="T114" fmla="*/ 825 w 928"/>
                <a:gd name="T115" fmla="*/ 692 h 928"/>
                <a:gd name="T116" fmla="*/ 818 w 928"/>
                <a:gd name="T117" fmla="*/ 765 h 928"/>
                <a:gd name="T118" fmla="*/ 702 w 928"/>
                <a:gd name="T119" fmla="*/ 832 h 928"/>
                <a:gd name="T120" fmla="*/ 560 w 928"/>
                <a:gd name="T121" fmla="*/ 798 h 928"/>
                <a:gd name="T122" fmla="*/ 524 w 928"/>
                <a:gd name="T123" fmla="*/ 92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8" h="928">
                  <a:moveTo>
                    <a:pt x="293" y="725"/>
                  </a:moveTo>
                  <a:lnTo>
                    <a:pt x="298" y="726"/>
                  </a:lnTo>
                  <a:lnTo>
                    <a:pt x="303" y="728"/>
                  </a:lnTo>
                  <a:lnTo>
                    <a:pt x="324" y="739"/>
                  </a:lnTo>
                  <a:lnTo>
                    <a:pt x="346" y="749"/>
                  </a:lnTo>
                  <a:lnTo>
                    <a:pt x="367" y="758"/>
                  </a:lnTo>
                  <a:lnTo>
                    <a:pt x="390" y="764"/>
                  </a:lnTo>
                  <a:lnTo>
                    <a:pt x="396" y="767"/>
                  </a:lnTo>
                  <a:lnTo>
                    <a:pt x="402" y="771"/>
                  </a:lnTo>
                  <a:lnTo>
                    <a:pt x="405" y="777"/>
                  </a:lnTo>
                  <a:lnTo>
                    <a:pt x="406" y="783"/>
                  </a:lnTo>
                  <a:lnTo>
                    <a:pt x="406" y="870"/>
                  </a:lnTo>
                  <a:lnTo>
                    <a:pt x="406" y="873"/>
                  </a:lnTo>
                  <a:lnTo>
                    <a:pt x="408" y="878"/>
                  </a:lnTo>
                  <a:lnTo>
                    <a:pt x="409" y="881"/>
                  </a:lnTo>
                  <a:lnTo>
                    <a:pt x="411" y="883"/>
                  </a:lnTo>
                  <a:lnTo>
                    <a:pt x="414" y="886"/>
                  </a:lnTo>
                  <a:lnTo>
                    <a:pt x="418" y="888"/>
                  </a:lnTo>
                  <a:lnTo>
                    <a:pt x="421" y="889"/>
                  </a:lnTo>
                  <a:lnTo>
                    <a:pt x="425" y="889"/>
                  </a:lnTo>
                  <a:lnTo>
                    <a:pt x="503" y="889"/>
                  </a:lnTo>
                  <a:lnTo>
                    <a:pt x="506" y="889"/>
                  </a:lnTo>
                  <a:lnTo>
                    <a:pt x="510" y="888"/>
                  </a:lnTo>
                  <a:lnTo>
                    <a:pt x="513" y="886"/>
                  </a:lnTo>
                  <a:lnTo>
                    <a:pt x="516" y="883"/>
                  </a:lnTo>
                  <a:lnTo>
                    <a:pt x="519" y="881"/>
                  </a:lnTo>
                  <a:lnTo>
                    <a:pt x="520" y="878"/>
                  </a:lnTo>
                  <a:lnTo>
                    <a:pt x="522" y="873"/>
                  </a:lnTo>
                  <a:lnTo>
                    <a:pt x="522" y="870"/>
                  </a:lnTo>
                  <a:lnTo>
                    <a:pt x="522" y="783"/>
                  </a:lnTo>
                  <a:lnTo>
                    <a:pt x="523" y="777"/>
                  </a:lnTo>
                  <a:lnTo>
                    <a:pt x="526" y="771"/>
                  </a:lnTo>
                  <a:lnTo>
                    <a:pt x="530" y="767"/>
                  </a:lnTo>
                  <a:lnTo>
                    <a:pt x="536" y="764"/>
                  </a:lnTo>
                  <a:lnTo>
                    <a:pt x="559" y="758"/>
                  </a:lnTo>
                  <a:lnTo>
                    <a:pt x="582" y="749"/>
                  </a:lnTo>
                  <a:lnTo>
                    <a:pt x="604" y="739"/>
                  </a:lnTo>
                  <a:lnTo>
                    <a:pt x="624" y="728"/>
                  </a:lnTo>
                  <a:lnTo>
                    <a:pt x="631" y="725"/>
                  </a:lnTo>
                  <a:lnTo>
                    <a:pt x="637" y="725"/>
                  </a:lnTo>
                  <a:lnTo>
                    <a:pt x="642" y="726"/>
                  </a:lnTo>
                  <a:lnTo>
                    <a:pt x="648" y="731"/>
                  </a:lnTo>
                  <a:lnTo>
                    <a:pt x="709" y="793"/>
                  </a:lnTo>
                  <a:lnTo>
                    <a:pt x="712" y="794"/>
                  </a:lnTo>
                  <a:lnTo>
                    <a:pt x="716" y="796"/>
                  </a:lnTo>
                  <a:lnTo>
                    <a:pt x="719" y="797"/>
                  </a:lnTo>
                  <a:lnTo>
                    <a:pt x="723" y="797"/>
                  </a:lnTo>
                  <a:lnTo>
                    <a:pt x="726" y="797"/>
                  </a:lnTo>
                  <a:lnTo>
                    <a:pt x="730" y="796"/>
                  </a:lnTo>
                  <a:lnTo>
                    <a:pt x="733" y="794"/>
                  </a:lnTo>
                  <a:lnTo>
                    <a:pt x="736" y="793"/>
                  </a:lnTo>
                  <a:lnTo>
                    <a:pt x="791" y="738"/>
                  </a:lnTo>
                  <a:lnTo>
                    <a:pt x="794" y="735"/>
                  </a:lnTo>
                  <a:lnTo>
                    <a:pt x="795" y="731"/>
                  </a:lnTo>
                  <a:lnTo>
                    <a:pt x="797" y="728"/>
                  </a:lnTo>
                  <a:lnTo>
                    <a:pt x="797" y="724"/>
                  </a:lnTo>
                  <a:lnTo>
                    <a:pt x="797" y="721"/>
                  </a:lnTo>
                  <a:lnTo>
                    <a:pt x="795" y="716"/>
                  </a:lnTo>
                  <a:lnTo>
                    <a:pt x="794" y="713"/>
                  </a:lnTo>
                  <a:lnTo>
                    <a:pt x="791" y="711"/>
                  </a:lnTo>
                  <a:lnTo>
                    <a:pt x="730" y="649"/>
                  </a:lnTo>
                  <a:lnTo>
                    <a:pt x="726" y="643"/>
                  </a:lnTo>
                  <a:lnTo>
                    <a:pt x="725" y="637"/>
                  </a:lnTo>
                  <a:lnTo>
                    <a:pt x="725" y="631"/>
                  </a:lnTo>
                  <a:lnTo>
                    <a:pt x="727" y="626"/>
                  </a:lnTo>
                  <a:lnTo>
                    <a:pt x="739" y="604"/>
                  </a:lnTo>
                  <a:lnTo>
                    <a:pt x="749" y="582"/>
                  </a:lnTo>
                  <a:lnTo>
                    <a:pt x="758" y="561"/>
                  </a:lnTo>
                  <a:lnTo>
                    <a:pt x="763" y="538"/>
                  </a:lnTo>
                  <a:lnTo>
                    <a:pt x="766" y="531"/>
                  </a:lnTo>
                  <a:lnTo>
                    <a:pt x="771" y="526"/>
                  </a:lnTo>
                  <a:lnTo>
                    <a:pt x="776" y="523"/>
                  </a:lnTo>
                  <a:lnTo>
                    <a:pt x="782" y="522"/>
                  </a:lnTo>
                  <a:lnTo>
                    <a:pt x="869" y="522"/>
                  </a:lnTo>
                  <a:lnTo>
                    <a:pt x="873" y="522"/>
                  </a:lnTo>
                  <a:lnTo>
                    <a:pt x="876" y="520"/>
                  </a:lnTo>
                  <a:lnTo>
                    <a:pt x="880" y="519"/>
                  </a:lnTo>
                  <a:lnTo>
                    <a:pt x="883" y="516"/>
                  </a:lnTo>
                  <a:lnTo>
                    <a:pt x="886" y="513"/>
                  </a:lnTo>
                  <a:lnTo>
                    <a:pt x="887" y="510"/>
                  </a:lnTo>
                  <a:lnTo>
                    <a:pt x="887" y="507"/>
                  </a:lnTo>
                  <a:lnTo>
                    <a:pt x="889" y="503"/>
                  </a:lnTo>
                  <a:lnTo>
                    <a:pt x="889" y="425"/>
                  </a:lnTo>
                  <a:lnTo>
                    <a:pt x="887" y="423"/>
                  </a:lnTo>
                  <a:lnTo>
                    <a:pt x="887" y="418"/>
                  </a:lnTo>
                  <a:lnTo>
                    <a:pt x="884" y="415"/>
                  </a:lnTo>
                  <a:lnTo>
                    <a:pt x="883" y="412"/>
                  </a:lnTo>
                  <a:lnTo>
                    <a:pt x="880" y="410"/>
                  </a:lnTo>
                  <a:lnTo>
                    <a:pt x="877" y="408"/>
                  </a:lnTo>
                  <a:lnTo>
                    <a:pt x="873" y="407"/>
                  </a:lnTo>
                  <a:lnTo>
                    <a:pt x="869" y="407"/>
                  </a:lnTo>
                  <a:lnTo>
                    <a:pt x="782" y="407"/>
                  </a:lnTo>
                  <a:lnTo>
                    <a:pt x="776" y="405"/>
                  </a:lnTo>
                  <a:lnTo>
                    <a:pt x="771" y="402"/>
                  </a:lnTo>
                  <a:lnTo>
                    <a:pt x="766" y="398"/>
                  </a:lnTo>
                  <a:lnTo>
                    <a:pt x="763" y="392"/>
                  </a:lnTo>
                  <a:lnTo>
                    <a:pt x="758" y="369"/>
                  </a:lnTo>
                  <a:lnTo>
                    <a:pt x="749" y="346"/>
                  </a:lnTo>
                  <a:lnTo>
                    <a:pt x="739" y="325"/>
                  </a:lnTo>
                  <a:lnTo>
                    <a:pt x="727" y="303"/>
                  </a:lnTo>
                  <a:lnTo>
                    <a:pt x="725" y="297"/>
                  </a:lnTo>
                  <a:lnTo>
                    <a:pt x="725" y="291"/>
                  </a:lnTo>
                  <a:lnTo>
                    <a:pt x="726" y="286"/>
                  </a:lnTo>
                  <a:lnTo>
                    <a:pt x="730" y="280"/>
                  </a:lnTo>
                  <a:lnTo>
                    <a:pt x="791" y="218"/>
                  </a:lnTo>
                  <a:lnTo>
                    <a:pt x="794" y="215"/>
                  </a:lnTo>
                  <a:lnTo>
                    <a:pt x="795" y="212"/>
                  </a:lnTo>
                  <a:lnTo>
                    <a:pt x="797" y="209"/>
                  </a:lnTo>
                  <a:lnTo>
                    <a:pt x="797" y="205"/>
                  </a:lnTo>
                  <a:lnTo>
                    <a:pt x="797" y="201"/>
                  </a:lnTo>
                  <a:lnTo>
                    <a:pt x="795" y="198"/>
                  </a:lnTo>
                  <a:lnTo>
                    <a:pt x="794" y="193"/>
                  </a:lnTo>
                  <a:lnTo>
                    <a:pt x="791" y="191"/>
                  </a:lnTo>
                  <a:lnTo>
                    <a:pt x="736" y="136"/>
                  </a:lnTo>
                  <a:lnTo>
                    <a:pt x="733" y="134"/>
                  </a:lnTo>
                  <a:lnTo>
                    <a:pt x="730" y="133"/>
                  </a:lnTo>
                  <a:lnTo>
                    <a:pt x="726" y="132"/>
                  </a:lnTo>
                  <a:lnTo>
                    <a:pt x="723" y="132"/>
                  </a:lnTo>
                  <a:lnTo>
                    <a:pt x="719" y="132"/>
                  </a:lnTo>
                  <a:lnTo>
                    <a:pt x="716" y="133"/>
                  </a:lnTo>
                  <a:lnTo>
                    <a:pt x="712" y="134"/>
                  </a:lnTo>
                  <a:lnTo>
                    <a:pt x="709" y="136"/>
                  </a:lnTo>
                  <a:lnTo>
                    <a:pt x="648" y="198"/>
                  </a:lnTo>
                  <a:lnTo>
                    <a:pt x="642" y="202"/>
                  </a:lnTo>
                  <a:lnTo>
                    <a:pt x="637" y="204"/>
                  </a:lnTo>
                  <a:lnTo>
                    <a:pt x="630" y="204"/>
                  </a:lnTo>
                  <a:lnTo>
                    <a:pt x="624" y="201"/>
                  </a:lnTo>
                  <a:lnTo>
                    <a:pt x="604" y="189"/>
                  </a:lnTo>
                  <a:lnTo>
                    <a:pt x="582" y="179"/>
                  </a:lnTo>
                  <a:lnTo>
                    <a:pt x="559" y="170"/>
                  </a:lnTo>
                  <a:lnTo>
                    <a:pt x="536" y="165"/>
                  </a:lnTo>
                  <a:lnTo>
                    <a:pt x="530" y="162"/>
                  </a:lnTo>
                  <a:lnTo>
                    <a:pt x="526" y="157"/>
                  </a:lnTo>
                  <a:lnTo>
                    <a:pt x="523" y="152"/>
                  </a:lnTo>
                  <a:lnTo>
                    <a:pt x="522" y="146"/>
                  </a:lnTo>
                  <a:lnTo>
                    <a:pt x="522" y="58"/>
                  </a:lnTo>
                  <a:lnTo>
                    <a:pt x="522" y="55"/>
                  </a:lnTo>
                  <a:lnTo>
                    <a:pt x="520" y="51"/>
                  </a:lnTo>
                  <a:lnTo>
                    <a:pt x="519" y="48"/>
                  </a:lnTo>
                  <a:lnTo>
                    <a:pt x="516" y="45"/>
                  </a:lnTo>
                  <a:lnTo>
                    <a:pt x="513" y="42"/>
                  </a:lnTo>
                  <a:lnTo>
                    <a:pt x="510" y="41"/>
                  </a:lnTo>
                  <a:lnTo>
                    <a:pt x="506" y="39"/>
                  </a:lnTo>
                  <a:lnTo>
                    <a:pt x="503" y="39"/>
                  </a:lnTo>
                  <a:lnTo>
                    <a:pt x="425" y="39"/>
                  </a:lnTo>
                  <a:lnTo>
                    <a:pt x="421" y="39"/>
                  </a:lnTo>
                  <a:lnTo>
                    <a:pt x="418" y="41"/>
                  </a:lnTo>
                  <a:lnTo>
                    <a:pt x="414" y="42"/>
                  </a:lnTo>
                  <a:lnTo>
                    <a:pt x="411" y="45"/>
                  </a:lnTo>
                  <a:lnTo>
                    <a:pt x="409" y="48"/>
                  </a:lnTo>
                  <a:lnTo>
                    <a:pt x="408" y="51"/>
                  </a:lnTo>
                  <a:lnTo>
                    <a:pt x="406" y="55"/>
                  </a:lnTo>
                  <a:lnTo>
                    <a:pt x="406" y="58"/>
                  </a:lnTo>
                  <a:lnTo>
                    <a:pt x="406" y="146"/>
                  </a:lnTo>
                  <a:lnTo>
                    <a:pt x="405" y="152"/>
                  </a:lnTo>
                  <a:lnTo>
                    <a:pt x="402" y="157"/>
                  </a:lnTo>
                  <a:lnTo>
                    <a:pt x="396" y="162"/>
                  </a:lnTo>
                  <a:lnTo>
                    <a:pt x="390" y="165"/>
                  </a:lnTo>
                  <a:lnTo>
                    <a:pt x="367" y="170"/>
                  </a:lnTo>
                  <a:lnTo>
                    <a:pt x="346" y="179"/>
                  </a:lnTo>
                  <a:lnTo>
                    <a:pt x="324" y="189"/>
                  </a:lnTo>
                  <a:lnTo>
                    <a:pt x="303" y="201"/>
                  </a:lnTo>
                  <a:lnTo>
                    <a:pt x="297" y="204"/>
                  </a:lnTo>
                  <a:lnTo>
                    <a:pt x="291" y="204"/>
                  </a:lnTo>
                  <a:lnTo>
                    <a:pt x="284" y="202"/>
                  </a:lnTo>
                  <a:lnTo>
                    <a:pt x="280" y="198"/>
                  </a:lnTo>
                  <a:lnTo>
                    <a:pt x="218" y="137"/>
                  </a:lnTo>
                  <a:lnTo>
                    <a:pt x="215" y="134"/>
                  </a:lnTo>
                  <a:lnTo>
                    <a:pt x="212" y="133"/>
                  </a:lnTo>
                  <a:lnTo>
                    <a:pt x="208" y="132"/>
                  </a:lnTo>
                  <a:lnTo>
                    <a:pt x="205" y="132"/>
                  </a:lnTo>
                  <a:lnTo>
                    <a:pt x="200" y="132"/>
                  </a:lnTo>
                  <a:lnTo>
                    <a:pt x="196" y="133"/>
                  </a:lnTo>
                  <a:lnTo>
                    <a:pt x="193" y="134"/>
                  </a:lnTo>
                  <a:lnTo>
                    <a:pt x="190" y="137"/>
                  </a:lnTo>
                  <a:lnTo>
                    <a:pt x="136" y="191"/>
                  </a:lnTo>
                  <a:lnTo>
                    <a:pt x="133" y="195"/>
                  </a:lnTo>
                  <a:lnTo>
                    <a:pt x="131" y="198"/>
                  </a:lnTo>
                  <a:lnTo>
                    <a:pt x="131" y="201"/>
                  </a:lnTo>
                  <a:lnTo>
                    <a:pt x="130" y="205"/>
                  </a:lnTo>
                  <a:lnTo>
                    <a:pt x="131" y="208"/>
                  </a:lnTo>
                  <a:lnTo>
                    <a:pt x="131" y="212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98" y="280"/>
                  </a:lnTo>
                  <a:lnTo>
                    <a:pt x="200" y="286"/>
                  </a:lnTo>
                  <a:lnTo>
                    <a:pt x="203" y="291"/>
                  </a:lnTo>
                  <a:lnTo>
                    <a:pt x="202" y="297"/>
                  </a:lnTo>
                  <a:lnTo>
                    <a:pt x="200" y="304"/>
                  </a:lnTo>
                  <a:lnTo>
                    <a:pt x="189" y="325"/>
                  </a:lnTo>
                  <a:lnTo>
                    <a:pt x="179" y="346"/>
                  </a:lnTo>
                  <a:lnTo>
                    <a:pt x="170" y="369"/>
                  </a:lnTo>
                  <a:lnTo>
                    <a:pt x="163" y="392"/>
                  </a:lnTo>
                  <a:lnTo>
                    <a:pt x="162" y="398"/>
                  </a:lnTo>
                  <a:lnTo>
                    <a:pt x="157" y="402"/>
                  </a:lnTo>
                  <a:lnTo>
                    <a:pt x="151" y="405"/>
                  </a:lnTo>
                  <a:lnTo>
                    <a:pt x="144" y="407"/>
                  </a:lnTo>
                  <a:lnTo>
                    <a:pt x="58" y="407"/>
                  </a:lnTo>
                  <a:lnTo>
                    <a:pt x="54" y="407"/>
                  </a:lnTo>
                  <a:lnTo>
                    <a:pt x="51" y="408"/>
                  </a:lnTo>
                  <a:lnTo>
                    <a:pt x="48" y="410"/>
                  </a:lnTo>
                  <a:lnTo>
                    <a:pt x="45" y="412"/>
                  </a:lnTo>
                  <a:lnTo>
                    <a:pt x="42" y="415"/>
                  </a:lnTo>
                  <a:lnTo>
                    <a:pt x="41" y="418"/>
                  </a:lnTo>
                  <a:lnTo>
                    <a:pt x="39" y="423"/>
                  </a:lnTo>
                  <a:lnTo>
                    <a:pt x="39" y="425"/>
                  </a:lnTo>
                  <a:lnTo>
                    <a:pt x="39" y="503"/>
                  </a:lnTo>
                  <a:lnTo>
                    <a:pt x="39" y="507"/>
                  </a:lnTo>
                  <a:lnTo>
                    <a:pt x="41" y="510"/>
                  </a:lnTo>
                  <a:lnTo>
                    <a:pt x="42" y="513"/>
                  </a:lnTo>
                  <a:lnTo>
                    <a:pt x="45" y="516"/>
                  </a:lnTo>
                  <a:lnTo>
                    <a:pt x="48" y="519"/>
                  </a:lnTo>
                  <a:lnTo>
                    <a:pt x="51" y="520"/>
                  </a:lnTo>
                  <a:lnTo>
                    <a:pt x="54" y="522"/>
                  </a:lnTo>
                  <a:lnTo>
                    <a:pt x="58" y="522"/>
                  </a:lnTo>
                  <a:lnTo>
                    <a:pt x="144" y="522"/>
                  </a:lnTo>
                  <a:lnTo>
                    <a:pt x="151" y="523"/>
                  </a:lnTo>
                  <a:lnTo>
                    <a:pt x="157" y="526"/>
                  </a:lnTo>
                  <a:lnTo>
                    <a:pt x="162" y="531"/>
                  </a:lnTo>
                  <a:lnTo>
                    <a:pt x="163" y="538"/>
                  </a:lnTo>
                  <a:lnTo>
                    <a:pt x="170" y="561"/>
                  </a:lnTo>
                  <a:lnTo>
                    <a:pt x="179" y="582"/>
                  </a:lnTo>
                  <a:lnTo>
                    <a:pt x="189" y="604"/>
                  </a:lnTo>
                  <a:lnTo>
                    <a:pt x="200" y="626"/>
                  </a:lnTo>
                  <a:lnTo>
                    <a:pt x="202" y="631"/>
                  </a:lnTo>
                  <a:lnTo>
                    <a:pt x="203" y="637"/>
                  </a:lnTo>
                  <a:lnTo>
                    <a:pt x="200" y="643"/>
                  </a:lnTo>
                  <a:lnTo>
                    <a:pt x="198" y="649"/>
                  </a:lnTo>
                  <a:lnTo>
                    <a:pt x="136" y="711"/>
                  </a:lnTo>
                  <a:lnTo>
                    <a:pt x="134" y="713"/>
                  </a:lnTo>
                  <a:lnTo>
                    <a:pt x="131" y="716"/>
                  </a:lnTo>
                  <a:lnTo>
                    <a:pt x="131" y="721"/>
                  </a:lnTo>
                  <a:lnTo>
                    <a:pt x="130" y="724"/>
                  </a:lnTo>
                  <a:lnTo>
                    <a:pt x="131" y="728"/>
                  </a:lnTo>
                  <a:lnTo>
                    <a:pt x="131" y="731"/>
                  </a:lnTo>
                  <a:lnTo>
                    <a:pt x="134" y="735"/>
                  </a:lnTo>
                  <a:lnTo>
                    <a:pt x="136" y="738"/>
                  </a:lnTo>
                  <a:lnTo>
                    <a:pt x="190" y="793"/>
                  </a:lnTo>
                  <a:lnTo>
                    <a:pt x="193" y="794"/>
                  </a:lnTo>
                  <a:lnTo>
                    <a:pt x="196" y="796"/>
                  </a:lnTo>
                  <a:lnTo>
                    <a:pt x="200" y="797"/>
                  </a:lnTo>
                  <a:lnTo>
                    <a:pt x="205" y="797"/>
                  </a:lnTo>
                  <a:lnTo>
                    <a:pt x="208" y="797"/>
                  </a:lnTo>
                  <a:lnTo>
                    <a:pt x="212" y="796"/>
                  </a:lnTo>
                  <a:lnTo>
                    <a:pt x="215" y="794"/>
                  </a:lnTo>
                  <a:lnTo>
                    <a:pt x="218" y="793"/>
                  </a:lnTo>
                  <a:lnTo>
                    <a:pt x="280" y="731"/>
                  </a:lnTo>
                  <a:lnTo>
                    <a:pt x="282" y="728"/>
                  </a:lnTo>
                  <a:lnTo>
                    <a:pt x="285" y="726"/>
                  </a:lnTo>
                  <a:lnTo>
                    <a:pt x="290" y="725"/>
                  </a:lnTo>
                  <a:lnTo>
                    <a:pt x="293" y="725"/>
                  </a:lnTo>
                  <a:close/>
                  <a:moveTo>
                    <a:pt x="503" y="928"/>
                  </a:moveTo>
                  <a:lnTo>
                    <a:pt x="425" y="928"/>
                  </a:lnTo>
                  <a:lnTo>
                    <a:pt x="414" y="927"/>
                  </a:lnTo>
                  <a:lnTo>
                    <a:pt x="402" y="924"/>
                  </a:lnTo>
                  <a:lnTo>
                    <a:pt x="392" y="918"/>
                  </a:lnTo>
                  <a:lnTo>
                    <a:pt x="383" y="911"/>
                  </a:lnTo>
                  <a:lnTo>
                    <a:pt x="378" y="902"/>
                  </a:lnTo>
                  <a:lnTo>
                    <a:pt x="372" y="892"/>
                  </a:lnTo>
                  <a:lnTo>
                    <a:pt x="369" y="882"/>
                  </a:lnTo>
                  <a:lnTo>
                    <a:pt x="367" y="870"/>
                  </a:lnTo>
                  <a:lnTo>
                    <a:pt x="367" y="798"/>
                  </a:lnTo>
                  <a:lnTo>
                    <a:pt x="349" y="793"/>
                  </a:lnTo>
                  <a:lnTo>
                    <a:pt x="330" y="785"/>
                  </a:lnTo>
                  <a:lnTo>
                    <a:pt x="313" y="777"/>
                  </a:lnTo>
                  <a:lnTo>
                    <a:pt x="295" y="768"/>
                  </a:lnTo>
                  <a:lnTo>
                    <a:pt x="245" y="820"/>
                  </a:lnTo>
                  <a:lnTo>
                    <a:pt x="236" y="827"/>
                  </a:lnTo>
                  <a:lnTo>
                    <a:pt x="226" y="832"/>
                  </a:lnTo>
                  <a:lnTo>
                    <a:pt x="215" y="834"/>
                  </a:lnTo>
                  <a:lnTo>
                    <a:pt x="205" y="836"/>
                  </a:lnTo>
                  <a:lnTo>
                    <a:pt x="193" y="834"/>
                  </a:lnTo>
                  <a:lnTo>
                    <a:pt x="182" y="832"/>
                  </a:lnTo>
                  <a:lnTo>
                    <a:pt x="172" y="827"/>
                  </a:lnTo>
                  <a:lnTo>
                    <a:pt x="163" y="820"/>
                  </a:lnTo>
                  <a:lnTo>
                    <a:pt x="108" y="765"/>
                  </a:lnTo>
                  <a:lnTo>
                    <a:pt x="101" y="757"/>
                  </a:lnTo>
                  <a:lnTo>
                    <a:pt x="95" y="747"/>
                  </a:lnTo>
                  <a:lnTo>
                    <a:pt x="92" y="735"/>
                  </a:lnTo>
                  <a:lnTo>
                    <a:pt x="91" y="724"/>
                  </a:lnTo>
                  <a:lnTo>
                    <a:pt x="92" y="712"/>
                  </a:lnTo>
                  <a:lnTo>
                    <a:pt x="95" y="702"/>
                  </a:lnTo>
                  <a:lnTo>
                    <a:pt x="101" y="692"/>
                  </a:lnTo>
                  <a:lnTo>
                    <a:pt x="108" y="683"/>
                  </a:lnTo>
                  <a:lnTo>
                    <a:pt x="160" y="631"/>
                  </a:lnTo>
                  <a:lnTo>
                    <a:pt x="150" y="616"/>
                  </a:lnTo>
                  <a:lnTo>
                    <a:pt x="143" y="597"/>
                  </a:lnTo>
                  <a:lnTo>
                    <a:pt x="136" y="580"/>
                  </a:lnTo>
                  <a:lnTo>
                    <a:pt x="130" y="561"/>
                  </a:lnTo>
                  <a:lnTo>
                    <a:pt x="58" y="561"/>
                  </a:lnTo>
                  <a:lnTo>
                    <a:pt x="46" y="559"/>
                  </a:lnTo>
                  <a:lnTo>
                    <a:pt x="36" y="556"/>
                  </a:lnTo>
                  <a:lnTo>
                    <a:pt x="26" y="551"/>
                  </a:lnTo>
                  <a:lnTo>
                    <a:pt x="18" y="543"/>
                  </a:lnTo>
                  <a:lnTo>
                    <a:pt x="10" y="535"/>
                  </a:lnTo>
                  <a:lnTo>
                    <a:pt x="5" y="526"/>
                  </a:lnTo>
                  <a:lnTo>
                    <a:pt x="2" y="515"/>
                  </a:lnTo>
                  <a:lnTo>
                    <a:pt x="0" y="503"/>
                  </a:lnTo>
                  <a:lnTo>
                    <a:pt x="0" y="425"/>
                  </a:lnTo>
                  <a:lnTo>
                    <a:pt x="2" y="414"/>
                  </a:lnTo>
                  <a:lnTo>
                    <a:pt x="5" y="404"/>
                  </a:lnTo>
                  <a:lnTo>
                    <a:pt x="10" y="394"/>
                  </a:lnTo>
                  <a:lnTo>
                    <a:pt x="18" y="385"/>
                  </a:lnTo>
                  <a:lnTo>
                    <a:pt x="26" y="378"/>
                  </a:lnTo>
                  <a:lnTo>
                    <a:pt x="36" y="372"/>
                  </a:lnTo>
                  <a:lnTo>
                    <a:pt x="46" y="369"/>
                  </a:lnTo>
                  <a:lnTo>
                    <a:pt x="58" y="368"/>
                  </a:lnTo>
                  <a:lnTo>
                    <a:pt x="130" y="368"/>
                  </a:lnTo>
                  <a:lnTo>
                    <a:pt x="136" y="349"/>
                  </a:lnTo>
                  <a:lnTo>
                    <a:pt x="143" y="332"/>
                  </a:lnTo>
                  <a:lnTo>
                    <a:pt x="150" y="314"/>
                  </a:lnTo>
                  <a:lnTo>
                    <a:pt x="160" y="297"/>
                  </a:lnTo>
                  <a:lnTo>
                    <a:pt x="108" y="245"/>
                  </a:lnTo>
                  <a:lnTo>
                    <a:pt x="101" y="237"/>
                  </a:lnTo>
                  <a:lnTo>
                    <a:pt x="95" y="227"/>
                  </a:lnTo>
                  <a:lnTo>
                    <a:pt x="92" y="217"/>
                  </a:lnTo>
                  <a:lnTo>
                    <a:pt x="91" y="205"/>
                  </a:lnTo>
                  <a:lnTo>
                    <a:pt x="92" y="193"/>
                  </a:lnTo>
                  <a:lnTo>
                    <a:pt x="95" y="183"/>
                  </a:lnTo>
                  <a:lnTo>
                    <a:pt x="101" y="173"/>
                  </a:lnTo>
                  <a:lnTo>
                    <a:pt x="108" y="163"/>
                  </a:lnTo>
                  <a:lnTo>
                    <a:pt x="163" y="110"/>
                  </a:lnTo>
                  <a:lnTo>
                    <a:pt x="172" y="103"/>
                  </a:lnTo>
                  <a:lnTo>
                    <a:pt x="182" y="97"/>
                  </a:lnTo>
                  <a:lnTo>
                    <a:pt x="193" y="94"/>
                  </a:lnTo>
                  <a:lnTo>
                    <a:pt x="205" y="93"/>
                  </a:lnTo>
                  <a:lnTo>
                    <a:pt x="215" y="94"/>
                  </a:lnTo>
                  <a:lnTo>
                    <a:pt x="226" y="97"/>
                  </a:lnTo>
                  <a:lnTo>
                    <a:pt x="236" y="103"/>
                  </a:lnTo>
                  <a:lnTo>
                    <a:pt x="245" y="110"/>
                  </a:lnTo>
                  <a:lnTo>
                    <a:pt x="295" y="160"/>
                  </a:lnTo>
                  <a:lnTo>
                    <a:pt x="313" y="152"/>
                  </a:lnTo>
                  <a:lnTo>
                    <a:pt x="330" y="143"/>
                  </a:lnTo>
                  <a:lnTo>
                    <a:pt x="349" y="136"/>
                  </a:lnTo>
                  <a:lnTo>
                    <a:pt x="367" y="130"/>
                  </a:lnTo>
                  <a:lnTo>
                    <a:pt x="367" y="58"/>
                  </a:lnTo>
                  <a:lnTo>
                    <a:pt x="369" y="47"/>
                  </a:lnTo>
                  <a:lnTo>
                    <a:pt x="372" y="36"/>
                  </a:lnTo>
                  <a:lnTo>
                    <a:pt x="378" y="26"/>
                  </a:lnTo>
                  <a:lnTo>
                    <a:pt x="383" y="18"/>
                  </a:lnTo>
                  <a:lnTo>
                    <a:pt x="392" y="11"/>
                  </a:lnTo>
                  <a:lnTo>
                    <a:pt x="402" y="5"/>
                  </a:lnTo>
                  <a:lnTo>
                    <a:pt x="414" y="2"/>
                  </a:lnTo>
                  <a:lnTo>
                    <a:pt x="425" y="0"/>
                  </a:lnTo>
                  <a:lnTo>
                    <a:pt x="503" y="0"/>
                  </a:lnTo>
                  <a:lnTo>
                    <a:pt x="514" y="2"/>
                  </a:lnTo>
                  <a:lnTo>
                    <a:pt x="524" y="5"/>
                  </a:lnTo>
                  <a:lnTo>
                    <a:pt x="534" y="11"/>
                  </a:lnTo>
                  <a:lnTo>
                    <a:pt x="543" y="18"/>
                  </a:lnTo>
                  <a:lnTo>
                    <a:pt x="550" y="26"/>
                  </a:lnTo>
                  <a:lnTo>
                    <a:pt x="556" y="36"/>
                  </a:lnTo>
                  <a:lnTo>
                    <a:pt x="559" y="47"/>
                  </a:lnTo>
                  <a:lnTo>
                    <a:pt x="560" y="58"/>
                  </a:lnTo>
                  <a:lnTo>
                    <a:pt x="560" y="130"/>
                  </a:lnTo>
                  <a:lnTo>
                    <a:pt x="579" y="137"/>
                  </a:lnTo>
                  <a:lnTo>
                    <a:pt x="596" y="143"/>
                  </a:lnTo>
                  <a:lnTo>
                    <a:pt x="614" y="152"/>
                  </a:lnTo>
                  <a:lnTo>
                    <a:pt x="631" y="160"/>
                  </a:lnTo>
                  <a:lnTo>
                    <a:pt x="681" y="110"/>
                  </a:lnTo>
                  <a:lnTo>
                    <a:pt x="691" y="103"/>
                  </a:lnTo>
                  <a:lnTo>
                    <a:pt x="702" y="97"/>
                  </a:lnTo>
                  <a:lnTo>
                    <a:pt x="712" y="94"/>
                  </a:lnTo>
                  <a:lnTo>
                    <a:pt x="723" y="93"/>
                  </a:lnTo>
                  <a:lnTo>
                    <a:pt x="735" y="94"/>
                  </a:lnTo>
                  <a:lnTo>
                    <a:pt x="745" y="97"/>
                  </a:lnTo>
                  <a:lnTo>
                    <a:pt x="755" y="103"/>
                  </a:lnTo>
                  <a:lnTo>
                    <a:pt x="763" y="110"/>
                  </a:lnTo>
                  <a:lnTo>
                    <a:pt x="818" y="163"/>
                  </a:lnTo>
                  <a:lnTo>
                    <a:pt x="825" y="173"/>
                  </a:lnTo>
                  <a:lnTo>
                    <a:pt x="831" y="182"/>
                  </a:lnTo>
                  <a:lnTo>
                    <a:pt x="834" y="193"/>
                  </a:lnTo>
                  <a:lnTo>
                    <a:pt x="835" y="205"/>
                  </a:lnTo>
                  <a:lnTo>
                    <a:pt x="834" y="217"/>
                  </a:lnTo>
                  <a:lnTo>
                    <a:pt x="831" y="227"/>
                  </a:lnTo>
                  <a:lnTo>
                    <a:pt x="825" y="237"/>
                  </a:lnTo>
                  <a:lnTo>
                    <a:pt x="818" y="245"/>
                  </a:lnTo>
                  <a:lnTo>
                    <a:pt x="768" y="297"/>
                  </a:lnTo>
                  <a:lnTo>
                    <a:pt x="776" y="314"/>
                  </a:lnTo>
                  <a:lnTo>
                    <a:pt x="785" y="332"/>
                  </a:lnTo>
                  <a:lnTo>
                    <a:pt x="791" y="349"/>
                  </a:lnTo>
                  <a:lnTo>
                    <a:pt x="797" y="368"/>
                  </a:lnTo>
                  <a:lnTo>
                    <a:pt x="869" y="368"/>
                  </a:lnTo>
                  <a:lnTo>
                    <a:pt x="880" y="369"/>
                  </a:lnTo>
                  <a:lnTo>
                    <a:pt x="892" y="372"/>
                  </a:lnTo>
                  <a:lnTo>
                    <a:pt x="902" y="378"/>
                  </a:lnTo>
                  <a:lnTo>
                    <a:pt x="910" y="385"/>
                  </a:lnTo>
                  <a:lnTo>
                    <a:pt x="918" y="394"/>
                  </a:lnTo>
                  <a:lnTo>
                    <a:pt x="922" y="404"/>
                  </a:lnTo>
                  <a:lnTo>
                    <a:pt x="926" y="414"/>
                  </a:lnTo>
                  <a:lnTo>
                    <a:pt x="928" y="425"/>
                  </a:lnTo>
                  <a:lnTo>
                    <a:pt x="928" y="503"/>
                  </a:lnTo>
                  <a:lnTo>
                    <a:pt x="926" y="515"/>
                  </a:lnTo>
                  <a:lnTo>
                    <a:pt x="923" y="525"/>
                  </a:lnTo>
                  <a:lnTo>
                    <a:pt x="918" y="535"/>
                  </a:lnTo>
                  <a:lnTo>
                    <a:pt x="910" y="543"/>
                  </a:lnTo>
                  <a:lnTo>
                    <a:pt x="902" y="551"/>
                  </a:lnTo>
                  <a:lnTo>
                    <a:pt x="892" y="556"/>
                  </a:lnTo>
                  <a:lnTo>
                    <a:pt x="880" y="559"/>
                  </a:lnTo>
                  <a:lnTo>
                    <a:pt x="869" y="561"/>
                  </a:lnTo>
                  <a:lnTo>
                    <a:pt x="797" y="561"/>
                  </a:lnTo>
                  <a:lnTo>
                    <a:pt x="791" y="580"/>
                  </a:lnTo>
                  <a:lnTo>
                    <a:pt x="785" y="597"/>
                  </a:lnTo>
                  <a:lnTo>
                    <a:pt x="776" y="616"/>
                  </a:lnTo>
                  <a:lnTo>
                    <a:pt x="768" y="631"/>
                  </a:lnTo>
                  <a:lnTo>
                    <a:pt x="818" y="683"/>
                  </a:lnTo>
                  <a:lnTo>
                    <a:pt x="825" y="692"/>
                  </a:lnTo>
                  <a:lnTo>
                    <a:pt x="831" y="702"/>
                  </a:lnTo>
                  <a:lnTo>
                    <a:pt x="834" y="713"/>
                  </a:lnTo>
                  <a:lnTo>
                    <a:pt x="835" y="724"/>
                  </a:lnTo>
                  <a:lnTo>
                    <a:pt x="834" y="735"/>
                  </a:lnTo>
                  <a:lnTo>
                    <a:pt x="831" y="745"/>
                  </a:lnTo>
                  <a:lnTo>
                    <a:pt x="825" y="755"/>
                  </a:lnTo>
                  <a:lnTo>
                    <a:pt x="818" y="765"/>
                  </a:lnTo>
                  <a:lnTo>
                    <a:pt x="763" y="820"/>
                  </a:lnTo>
                  <a:lnTo>
                    <a:pt x="755" y="827"/>
                  </a:lnTo>
                  <a:lnTo>
                    <a:pt x="745" y="832"/>
                  </a:lnTo>
                  <a:lnTo>
                    <a:pt x="735" y="834"/>
                  </a:lnTo>
                  <a:lnTo>
                    <a:pt x="723" y="836"/>
                  </a:lnTo>
                  <a:lnTo>
                    <a:pt x="712" y="834"/>
                  </a:lnTo>
                  <a:lnTo>
                    <a:pt x="702" y="832"/>
                  </a:lnTo>
                  <a:lnTo>
                    <a:pt x="691" y="827"/>
                  </a:lnTo>
                  <a:lnTo>
                    <a:pt x="681" y="820"/>
                  </a:lnTo>
                  <a:lnTo>
                    <a:pt x="631" y="768"/>
                  </a:lnTo>
                  <a:lnTo>
                    <a:pt x="614" y="777"/>
                  </a:lnTo>
                  <a:lnTo>
                    <a:pt x="596" y="785"/>
                  </a:lnTo>
                  <a:lnTo>
                    <a:pt x="579" y="793"/>
                  </a:lnTo>
                  <a:lnTo>
                    <a:pt x="560" y="798"/>
                  </a:lnTo>
                  <a:lnTo>
                    <a:pt x="560" y="870"/>
                  </a:lnTo>
                  <a:lnTo>
                    <a:pt x="559" y="882"/>
                  </a:lnTo>
                  <a:lnTo>
                    <a:pt x="556" y="892"/>
                  </a:lnTo>
                  <a:lnTo>
                    <a:pt x="550" y="902"/>
                  </a:lnTo>
                  <a:lnTo>
                    <a:pt x="543" y="911"/>
                  </a:lnTo>
                  <a:lnTo>
                    <a:pt x="534" y="918"/>
                  </a:lnTo>
                  <a:lnTo>
                    <a:pt x="524" y="924"/>
                  </a:lnTo>
                  <a:lnTo>
                    <a:pt x="514" y="927"/>
                  </a:lnTo>
                  <a:lnTo>
                    <a:pt x="503" y="9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2" name="Freeform 468">
              <a:extLst>
                <a:ext uri="{FF2B5EF4-FFF2-40B4-BE49-F238E27FC236}">
                  <a16:creationId xmlns:a16="http://schemas.microsoft.com/office/drawing/2014/main" id="{FD6DD303-32F4-4DFB-9303-99141EDC0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870" y="3894917"/>
              <a:ext cx="187823" cy="186367"/>
            </a:xfrm>
            <a:custGeom>
              <a:avLst/>
              <a:gdLst>
                <a:gd name="T0" fmla="*/ 161 w 386"/>
                <a:gd name="T1" fmla="*/ 42 h 386"/>
                <a:gd name="T2" fmla="*/ 119 w 386"/>
                <a:gd name="T3" fmla="*/ 58 h 386"/>
                <a:gd name="T4" fmla="*/ 83 w 386"/>
                <a:gd name="T5" fmla="*/ 84 h 386"/>
                <a:gd name="T6" fmla="*/ 56 w 386"/>
                <a:gd name="T7" fmla="*/ 120 h 386"/>
                <a:gd name="T8" fmla="*/ 42 w 386"/>
                <a:gd name="T9" fmla="*/ 162 h 386"/>
                <a:gd name="T10" fmla="*/ 39 w 386"/>
                <a:gd name="T11" fmla="*/ 209 h 386"/>
                <a:gd name="T12" fmla="*/ 50 w 386"/>
                <a:gd name="T13" fmla="*/ 254 h 386"/>
                <a:gd name="T14" fmla="*/ 73 w 386"/>
                <a:gd name="T15" fmla="*/ 291 h 386"/>
                <a:gd name="T16" fmla="*/ 107 w 386"/>
                <a:gd name="T17" fmla="*/ 321 h 386"/>
                <a:gd name="T18" fmla="*/ 147 w 386"/>
                <a:gd name="T19" fmla="*/ 342 h 386"/>
                <a:gd name="T20" fmla="*/ 193 w 386"/>
                <a:gd name="T21" fmla="*/ 347 h 386"/>
                <a:gd name="T22" fmla="*/ 239 w 386"/>
                <a:gd name="T23" fmla="*/ 342 h 386"/>
                <a:gd name="T24" fmla="*/ 279 w 386"/>
                <a:gd name="T25" fmla="*/ 321 h 386"/>
                <a:gd name="T26" fmla="*/ 311 w 386"/>
                <a:gd name="T27" fmla="*/ 291 h 386"/>
                <a:gd name="T28" fmla="*/ 335 w 386"/>
                <a:gd name="T29" fmla="*/ 254 h 386"/>
                <a:gd name="T30" fmla="*/ 346 w 386"/>
                <a:gd name="T31" fmla="*/ 209 h 386"/>
                <a:gd name="T32" fmla="*/ 344 w 386"/>
                <a:gd name="T33" fmla="*/ 162 h 386"/>
                <a:gd name="T34" fmla="*/ 328 w 386"/>
                <a:gd name="T35" fmla="*/ 120 h 386"/>
                <a:gd name="T36" fmla="*/ 302 w 386"/>
                <a:gd name="T37" fmla="*/ 84 h 386"/>
                <a:gd name="T38" fmla="*/ 266 w 386"/>
                <a:gd name="T39" fmla="*/ 58 h 386"/>
                <a:gd name="T40" fmla="*/ 223 w 386"/>
                <a:gd name="T41" fmla="*/ 42 h 386"/>
                <a:gd name="T42" fmla="*/ 193 w 386"/>
                <a:gd name="T43" fmla="*/ 386 h 386"/>
                <a:gd name="T44" fmla="*/ 135 w 386"/>
                <a:gd name="T45" fmla="*/ 378 h 386"/>
                <a:gd name="T46" fmla="*/ 85 w 386"/>
                <a:gd name="T47" fmla="*/ 353 h 386"/>
                <a:gd name="T48" fmla="*/ 43 w 386"/>
                <a:gd name="T49" fmla="*/ 316 h 386"/>
                <a:gd name="T50" fmla="*/ 14 w 386"/>
                <a:gd name="T51" fmla="*/ 268 h 386"/>
                <a:gd name="T52" fmla="*/ 0 w 386"/>
                <a:gd name="T53" fmla="*/ 213 h 386"/>
                <a:gd name="T54" fmla="*/ 3 w 386"/>
                <a:gd name="T55" fmla="*/ 154 h 386"/>
                <a:gd name="T56" fmla="*/ 23 w 386"/>
                <a:gd name="T57" fmla="*/ 101 h 386"/>
                <a:gd name="T58" fmla="*/ 56 w 386"/>
                <a:gd name="T59" fmla="*/ 56 h 386"/>
                <a:gd name="T60" fmla="*/ 101 w 386"/>
                <a:gd name="T61" fmla="*/ 23 h 386"/>
                <a:gd name="T62" fmla="*/ 154 w 386"/>
                <a:gd name="T63" fmla="*/ 5 h 386"/>
                <a:gd name="T64" fmla="*/ 212 w 386"/>
                <a:gd name="T65" fmla="*/ 2 h 386"/>
                <a:gd name="T66" fmla="*/ 268 w 386"/>
                <a:gd name="T67" fmla="*/ 16 h 386"/>
                <a:gd name="T68" fmla="*/ 315 w 386"/>
                <a:gd name="T69" fmla="*/ 45 h 386"/>
                <a:gd name="T70" fmla="*/ 353 w 386"/>
                <a:gd name="T71" fmla="*/ 85 h 386"/>
                <a:gd name="T72" fmla="*/ 377 w 386"/>
                <a:gd name="T73" fmla="*/ 136 h 386"/>
                <a:gd name="T74" fmla="*/ 386 w 386"/>
                <a:gd name="T75" fmla="*/ 193 h 386"/>
                <a:gd name="T76" fmla="*/ 377 w 386"/>
                <a:gd name="T77" fmla="*/ 251 h 386"/>
                <a:gd name="T78" fmla="*/ 353 w 386"/>
                <a:gd name="T79" fmla="*/ 301 h 386"/>
                <a:gd name="T80" fmla="*/ 315 w 386"/>
                <a:gd name="T81" fmla="*/ 343 h 386"/>
                <a:gd name="T82" fmla="*/ 268 w 386"/>
                <a:gd name="T83" fmla="*/ 372 h 386"/>
                <a:gd name="T84" fmla="*/ 212 w 386"/>
                <a:gd name="T85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386">
                  <a:moveTo>
                    <a:pt x="193" y="39"/>
                  </a:moveTo>
                  <a:lnTo>
                    <a:pt x="177" y="39"/>
                  </a:lnTo>
                  <a:lnTo>
                    <a:pt x="161" y="42"/>
                  </a:lnTo>
                  <a:lnTo>
                    <a:pt x="147" y="46"/>
                  </a:lnTo>
                  <a:lnTo>
                    <a:pt x="132" y="51"/>
                  </a:lnTo>
                  <a:lnTo>
                    <a:pt x="119" y="58"/>
                  </a:lnTo>
                  <a:lnTo>
                    <a:pt x="107" y="65"/>
                  </a:lnTo>
                  <a:lnTo>
                    <a:pt x="95" y="74"/>
                  </a:lnTo>
                  <a:lnTo>
                    <a:pt x="83" y="84"/>
                  </a:lnTo>
                  <a:lnTo>
                    <a:pt x="73" y="95"/>
                  </a:lnTo>
                  <a:lnTo>
                    <a:pt x="65" y="107"/>
                  </a:lnTo>
                  <a:lnTo>
                    <a:pt x="56" y="120"/>
                  </a:lnTo>
                  <a:lnTo>
                    <a:pt x="50" y="133"/>
                  </a:lnTo>
                  <a:lnTo>
                    <a:pt x="45" y="147"/>
                  </a:lnTo>
                  <a:lnTo>
                    <a:pt x="42" y="162"/>
                  </a:lnTo>
                  <a:lnTo>
                    <a:pt x="39" y="177"/>
                  </a:lnTo>
                  <a:lnTo>
                    <a:pt x="37" y="193"/>
                  </a:lnTo>
                  <a:lnTo>
                    <a:pt x="39" y="209"/>
                  </a:lnTo>
                  <a:lnTo>
                    <a:pt x="42" y="225"/>
                  </a:lnTo>
                  <a:lnTo>
                    <a:pt x="45" y="239"/>
                  </a:lnTo>
                  <a:lnTo>
                    <a:pt x="50" y="254"/>
                  </a:lnTo>
                  <a:lnTo>
                    <a:pt x="56" y="267"/>
                  </a:lnTo>
                  <a:lnTo>
                    <a:pt x="65" y="280"/>
                  </a:lnTo>
                  <a:lnTo>
                    <a:pt x="73" y="291"/>
                  </a:lnTo>
                  <a:lnTo>
                    <a:pt x="83" y="303"/>
                  </a:lnTo>
                  <a:lnTo>
                    <a:pt x="95" y="313"/>
                  </a:lnTo>
                  <a:lnTo>
                    <a:pt x="107" y="321"/>
                  </a:lnTo>
                  <a:lnTo>
                    <a:pt x="119" y="329"/>
                  </a:lnTo>
                  <a:lnTo>
                    <a:pt x="132" y="336"/>
                  </a:lnTo>
                  <a:lnTo>
                    <a:pt x="147" y="342"/>
                  </a:lnTo>
                  <a:lnTo>
                    <a:pt x="161" y="345"/>
                  </a:lnTo>
                  <a:lnTo>
                    <a:pt x="177" y="347"/>
                  </a:lnTo>
                  <a:lnTo>
                    <a:pt x="193" y="347"/>
                  </a:lnTo>
                  <a:lnTo>
                    <a:pt x="209" y="347"/>
                  </a:lnTo>
                  <a:lnTo>
                    <a:pt x="223" y="345"/>
                  </a:lnTo>
                  <a:lnTo>
                    <a:pt x="239" y="342"/>
                  </a:lnTo>
                  <a:lnTo>
                    <a:pt x="252" y="336"/>
                  </a:lnTo>
                  <a:lnTo>
                    <a:pt x="266" y="329"/>
                  </a:lnTo>
                  <a:lnTo>
                    <a:pt x="279" y="321"/>
                  </a:lnTo>
                  <a:lnTo>
                    <a:pt x="291" y="313"/>
                  </a:lnTo>
                  <a:lnTo>
                    <a:pt x="302" y="303"/>
                  </a:lnTo>
                  <a:lnTo>
                    <a:pt x="311" y="291"/>
                  </a:lnTo>
                  <a:lnTo>
                    <a:pt x="321" y="280"/>
                  </a:lnTo>
                  <a:lnTo>
                    <a:pt x="328" y="267"/>
                  </a:lnTo>
                  <a:lnTo>
                    <a:pt x="335" y="254"/>
                  </a:lnTo>
                  <a:lnTo>
                    <a:pt x="340" y="239"/>
                  </a:lnTo>
                  <a:lnTo>
                    <a:pt x="344" y="225"/>
                  </a:lnTo>
                  <a:lnTo>
                    <a:pt x="346" y="209"/>
                  </a:lnTo>
                  <a:lnTo>
                    <a:pt x="347" y="193"/>
                  </a:lnTo>
                  <a:lnTo>
                    <a:pt x="346" y="177"/>
                  </a:lnTo>
                  <a:lnTo>
                    <a:pt x="344" y="162"/>
                  </a:lnTo>
                  <a:lnTo>
                    <a:pt x="340" y="147"/>
                  </a:lnTo>
                  <a:lnTo>
                    <a:pt x="335" y="133"/>
                  </a:lnTo>
                  <a:lnTo>
                    <a:pt x="328" y="120"/>
                  </a:lnTo>
                  <a:lnTo>
                    <a:pt x="321" y="107"/>
                  </a:lnTo>
                  <a:lnTo>
                    <a:pt x="311" y="95"/>
                  </a:lnTo>
                  <a:lnTo>
                    <a:pt x="302" y="84"/>
                  </a:lnTo>
                  <a:lnTo>
                    <a:pt x="291" y="74"/>
                  </a:lnTo>
                  <a:lnTo>
                    <a:pt x="279" y="65"/>
                  </a:lnTo>
                  <a:lnTo>
                    <a:pt x="266" y="58"/>
                  </a:lnTo>
                  <a:lnTo>
                    <a:pt x="252" y="51"/>
                  </a:lnTo>
                  <a:lnTo>
                    <a:pt x="239" y="46"/>
                  </a:lnTo>
                  <a:lnTo>
                    <a:pt x="223" y="42"/>
                  </a:lnTo>
                  <a:lnTo>
                    <a:pt x="209" y="39"/>
                  </a:lnTo>
                  <a:lnTo>
                    <a:pt x="193" y="39"/>
                  </a:lnTo>
                  <a:close/>
                  <a:moveTo>
                    <a:pt x="193" y="386"/>
                  </a:moveTo>
                  <a:lnTo>
                    <a:pt x="173" y="385"/>
                  </a:lnTo>
                  <a:lnTo>
                    <a:pt x="154" y="382"/>
                  </a:lnTo>
                  <a:lnTo>
                    <a:pt x="135" y="378"/>
                  </a:lnTo>
                  <a:lnTo>
                    <a:pt x="118" y="372"/>
                  </a:lnTo>
                  <a:lnTo>
                    <a:pt x="101" y="363"/>
                  </a:lnTo>
                  <a:lnTo>
                    <a:pt x="85" y="353"/>
                  </a:lnTo>
                  <a:lnTo>
                    <a:pt x="69" y="343"/>
                  </a:lnTo>
                  <a:lnTo>
                    <a:pt x="56" y="330"/>
                  </a:lnTo>
                  <a:lnTo>
                    <a:pt x="43" y="316"/>
                  </a:lnTo>
                  <a:lnTo>
                    <a:pt x="33" y="301"/>
                  </a:lnTo>
                  <a:lnTo>
                    <a:pt x="23" y="285"/>
                  </a:lnTo>
                  <a:lnTo>
                    <a:pt x="14" y="268"/>
                  </a:lnTo>
                  <a:lnTo>
                    <a:pt x="9" y="251"/>
                  </a:lnTo>
                  <a:lnTo>
                    <a:pt x="3" y="232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173"/>
                  </a:lnTo>
                  <a:lnTo>
                    <a:pt x="3" y="154"/>
                  </a:lnTo>
                  <a:lnTo>
                    <a:pt x="9" y="136"/>
                  </a:lnTo>
                  <a:lnTo>
                    <a:pt x="14" y="118"/>
                  </a:lnTo>
                  <a:lnTo>
                    <a:pt x="23" y="101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6" y="56"/>
                  </a:lnTo>
                  <a:lnTo>
                    <a:pt x="69" y="45"/>
                  </a:lnTo>
                  <a:lnTo>
                    <a:pt x="85" y="33"/>
                  </a:lnTo>
                  <a:lnTo>
                    <a:pt x="101" y="23"/>
                  </a:lnTo>
                  <a:lnTo>
                    <a:pt x="118" y="16"/>
                  </a:lnTo>
                  <a:lnTo>
                    <a:pt x="135" y="9"/>
                  </a:lnTo>
                  <a:lnTo>
                    <a:pt x="154" y="5"/>
                  </a:lnTo>
                  <a:lnTo>
                    <a:pt x="173" y="2"/>
                  </a:lnTo>
                  <a:lnTo>
                    <a:pt x="193" y="0"/>
                  </a:lnTo>
                  <a:lnTo>
                    <a:pt x="212" y="2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68" y="16"/>
                  </a:lnTo>
                  <a:lnTo>
                    <a:pt x="285" y="23"/>
                  </a:lnTo>
                  <a:lnTo>
                    <a:pt x="301" y="33"/>
                  </a:lnTo>
                  <a:lnTo>
                    <a:pt x="315" y="45"/>
                  </a:lnTo>
                  <a:lnTo>
                    <a:pt x="330" y="56"/>
                  </a:lnTo>
                  <a:lnTo>
                    <a:pt x="341" y="71"/>
                  </a:lnTo>
                  <a:lnTo>
                    <a:pt x="353" y="85"/>
                  </a:lnTo>
                  <a:lnTo>
                    <a:pt x="363" y="101"/>
                  </a:lnTo>
                  <a:lnTo>
                    <a:pt x="370" y="118"/>
                  </a:lnTo>
                  <a:lnTo>
                    <a:pt x="377" y="136"/>
                  </a:lnTo>
                  <a:lnTo>
                    <a:pt x="382" y="154"/>
                  </a:lnTo>
                  <a:lnTo>
                    <a:pt x="384" y="173"/>
                  </a:lnTo>
                  <a:lnTo>
                    <a:pt x="386" y="193"/>
                  </a:lnTo>
                  <a:lnTo>
                    <a:pt x="384" y="213"/>
                  </a:lnTo>
                  <a:lnTo>
                    <a:pt x="382" y="232"/>
                  </a:lnTo>
                  <a:lnTo>
                    <a:pt x="377" y="251"/>
                  </a:lnTo>
                  <a:lnTo>
                    <a:pt x="370" y="268"/>
                  </a:lnTo>
                  <a:lnTo>
                    <a:pt x="363" y="285"/>
                  </a:lnTo>
                  <a:lnTo>
                    <a:pt x="353" y="301"/>
                  </a:lnTo>
                  <a:lnTo>
                    <a:pt x="341" y="316"/>
                  </a:lnTo>
                  <a:lnTo>
                    <a:pt x="330" y="330"/>
                  </a:lnTo>
                  <a:lnTo>
                    <a:pt x="315" y="343"/>
                  </a:lnTo>
                  <a:lnTo>
                    <a:pt x="301" y="353"/>
                  </a:lnTo>
                  <a:lnTo>
                    <a:pt x="285" y="363"/>
                  </a:lnTo>
                  <a:lnTo>
                    <a:pt x="268" y="372"/>
                  </a:lnTo>
                  <a:lnTo>
                    <a:pt x="251" y="378"/>
                  </a:lnTo>
                  <a:lnTo>
                    <a:pt x="232" y="382"/>
                  </a:lnTo>
                  <a:lnTo>
                    <a:pt x="212" y="385"/>
                  </a:lnTo>
                  <a:lnTo>
                    <a:pt x="193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3" name="Group 82">
            <a:extLst>
              <a:ext uri="{FF2B5EF4-FFF2-40B4-BE49-F238E27FC236}">
                <a16:creationId xmlns:a16="http://schemas.microsoft.com/office/drawing/2014/main" id="{8850E551-36D8-405D-89B0-9F56F9C6D252}"/>
              </a:ext>
            </a:extLst>
          </p:cNvPr>
          <p:cNvGrpSpPr/>
          <p:nvPr/>
        </p:nvGrpSpPr>
        <p:grpSpPr>
          <a:xfrm>
            <a:off x="2367142" y="2007672"/>
            <a:ext cx="193821" cy="194890"/>
            <a:chOff x="5009830" y="3762422"/>
            <a:chExt cx="449901" cy="451357"/>
          </a:xfrm>
          <a:solidFill>
            <a:schemeClr val="bg1"/>
          </a:solidFill>
        </p:grpSpPr>
        <p:sp>
          <p:nvSpPr>
            <p:cNvPr id="29" name="Freeform 467">
              <a:extLst>
                <a:ext uri="{FF2B5EF4-FFF2-40B4-BE49-F238E27FC236}">
                  <a16:creationId xmlns:a16="http://schemas.microsoft.com/office/drawing/2014/main" id="{4EBE97F5-7C8C-4A52-8F17-9EFB33F64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9830" y="3762422"/>
              <a:ext cx="449901" cy="451357"/>
            </a:xfrm>
            <a:custGeom>
              <a:avLst/>
              <a:gdLst>
                <a:gd name="T0" fmla="*/ 390 w 928"/>
                <a:gd name="T1" fmla="*/ 764 h 928"/>
                <a:gd name="T2" fmla="*/ 408 w 928"/>
                <a:gd name="T3" fmla="*/ 878 h 928"/>
                <a:gd name="T4" fmla="*/ 503 w 928"/>
                <a:gd name="T5" fmla="*/ 889 h 928"/>
                <a:gd name="T6" fmla="*/ 522 w 928"/>
                <a:gd name="T7" fmla="*/ 873 h 928"/>
                <a:gd name="T8" fmla="*/ 559 w 928"/>
                <a:gd name="T9" fmla="*/ 758 h 928"/>
                <a:gd name="T10" fmla="*/ 648 w 928"/>
                <a:gd name="T11" fmla="*/ 731 h 928"/>
                <a:gd name="T12" fmla="*/ 730 w 928"/>
                <a:gd name="T13" fmla="*/ 796 h 928"/>
                <a:gd name="T14" fmla="*/ 797 w 928"/>
                <a:gd name="T15" fmla="*/ 724 h 928"/>
                <a:gd name="T16" fmla="*/ 725 w 928"/>
                <a:gd name="T17" fmla="*/ 637 h 928"/>
                <a:gd name="T18" fmla="*/ 766 w 928"/>
                <a:gd name="T19" fmla="*/ 531 h 928"/>
                <a:gd name="T20" fmla="*/ 880 w 928"/>
                <a:gd name="T21" fmla="*/ 519 h 928"/>
                <a:gd name="T22" fmla="*/ 887 w 928"/>
                <a:gd name="T23" fmla="*/ 423 h 928"/>
                <a:gd name="T24" fmla="*/ 869 w 928"/>
                <a:gd name="T25" fmla="*/ 407 h 928"/>
                <a:gd name="T26" fmla="*/ 749 w 928"/>
                <a:gd name="T27" fmla="*/ 346 h 928"/>
                <a:gd name="T28" fmla="*/ 791 w 928"/>
                <a:gd name="T29" fmla="*/ 218 h 928"/>
                <a:gd name="T30" fmla="*/ 794 w 928"/>
                <a:gd name="T31" fmla="*/ 193 h 928"/>
                <a:gd name="T32" fmla="*/ 719 w 928"/>
                <a:gd name="T33" fmla="*/ 132 h 928"/>
                <a:gd name="T34" fmla="*/ 630 w 928"/>
                <a:gd name="T35" fmla="*/ 204 h 928"/>
                <a:gd name="T36" fmla="*/ 526 w 928"/>
                <a:gd name="T37" fmla="*/ 157 h 928"/>
                <a:gd name="T38" fmla="*/ 516 w 928"/>
                <a:gd name="T39" fmla="*/ 45 h 928"/>
                <a:gd name="T40" fmla="*/ 418 w 928"/>
                <a:gd name="T41" fmla="*/ 41 h 928"/>
                <a:gd name="T42" fmla="*/ 406 w 928"/>
                <a:gd name="T43" fmla="*/ 146 h 928"/>
                <a:gd name="T44" fmla="*/ 324 w 928"/>
                <a:gd name="T45" fmla="*/ 189 h 928"/>
                <a:gd name="T46" fmla="*/ 215 w 928"/>
                <a:gd name="T47" fmla="*/ 134 h 928"/>
                <a:gd name="T48" fmla="*/ 190 w 928"/>
                <a:gd name="T49" fmla="*/ 137 h 928"/>
                <a:gd name="T50" fmla="*/ 131 w 928"/>
                <a:gd name="T51" fmla="*/ 212 h 928"/>
                <a:gd name="T52" fmla="*/ 200 w 928"/>
                <a:gd name="T53" fmla="*/ 304 h 928"/>
                <a:gd name="T54" fmla="*/ 151 w 928"/>
                <a:gd name="T55" fmla="*/ 405 h 928"/>
                <a:gd name="T56" fmla="*/ 42 w 928"/>
                <a:gd name="T57" fmla="*/ 415 h 928"/>
                <a:gd name="T58" fmla="*/ 42 w 928"/>
                <a:gd name="T59" fmla="*/ 513 h 928"/>
                <a:gd name="T60" fmla="*/ 151 w 928"/>
                <a:gd name="T61" fmla="*/ 523 h 928"/>
                <a:gd name="T62" fmla="*/ 200 w 928"/>
                <a:gd name="T63" fmla="*/ 626 h 928"/>
                <a:gd name="T64" fmla="*/ 131 w 928"/>
                <a:gd name="T65" fmla="*/ 716 h 928"/>
                <a:gd name="T66" fmla="*/ 190 w 928"/>
                <a:gd name="T67" fmla="*/ 793 h 928"/>
                <a:gd name="T68" fmla="*/ 215 w 928"/>
                <a:gd name="T69" fmla="*/ 794 h 928"/>
                <a:gd name="T70" fmla="*/ 503 w 928"/>
                <a:gd name="T71" fmla="*/ 928 h 928"/>
                <a:gd name="T72" fmla="*/ 372 w 928"/>
                <a:gd name="T73" fmla="*/ 892 h 928"/>
                <a:gd name="T74" fmla="*/ 295 w 928"/>
                <a:gd name="T75" fmla="*/ 768 h 928"/>
                <a:gd name="T76" fmla="*/ 182 w 928"/>
                <a:gd name="T77" fmla="*/ 832 h 928"/>
                <a:gd name="T78" fmla="*/ 91 w 928"/>
                <a:gd name="T79" fmla="*/ 724 h 928"/>
                <a:gd name="T80" fmla="*/ 143 w 928"/>
                <a:gd name="T81" fmla="*/ 597 h 928"/>
                <a:gd name="T82" fmla="*/ 18 w 928"/>
                <a:gd name="T83" fmla="*/ 543 h 928"/>
                <a:gd name="T84" fmla="*/ 5 w 928"/>
                <a:gd name="T85" fmla="*/ 404 h 928"/>
                <a:gd name="T86" fmla="*/ 130 w 928"/>
                <a:gd name="T87" fmla="*/ 368 h 928"/>
                <a:gd name="T88" fmla="*/ 95 w 928"/>
                <a:gd name="T89" fmla="*/ 227 h 928"/>
                <a:gd name="T90" fmla="*/ 163 w 928"/>
                <a:gd name="T91" fmla="*/ 110 h 928"/>
                <a:gd name="T92" fmla="*/ 236 w 928"/>
                <a:gd name="T93" fmla="*/ 103 h 928"/>
                <a:gd name="T94" fmla="*/ 367 w 928"/>
                <a:gd name="T95" fmla="*/ 58 h 928"/>
                <a:gd name="T96" fmla="*/ 414 w 928"/>
                <a:gd name="T97" fmla="*/ 2 h 928"/>
                <a:gd name="T98" fmla="*/ 550 w 928"/>
                <a:gd name="T99" fmla="*/ 26 h 928"/>
                <a:gd name="T100" fmla="*/ 614 w 928"/>
                <a:gd name="T101" fmla="*/ 152 h 928"/>
                <a:gd name="T102" fmla="*/ 735 w 928"/>
                <a:gd name="T103" fmla="*/ 94 h 928"/>
                <a:gd name="T104" fmla="*/ 834 w 928"/>
                <a:gd name="T105" fmla="*/ 193 h 928"/>
                <a:gd name="T106" fmla="*/ 776 w 928"/>
                <a:gd name="T107" fmla="*/ 314 h 928"/>
                <a:gd name="T108" fmla="*/ 902 w 928"/>
                <a:gd name="T109" fmla="*/ 378 h 928"/>
                <a:gd name="T110" fmla="*/ 926 w 928"/>
                <a:gd name="T111" fmla="*/ 515 h 928"/>
                <a:gd name="T112" fmla="*/ 869 w 928"/>
                <a:gd name="T113" fmla="*/ 561 h 928"/>
                <a:gd name="T114" fmla="*/ 825 w 928"/>
                <a:gd name="T115" fmla="*/ 692 h 928"/>
                <a:gd name="T116" fmla="*/ 818 w 928"/>
                <a:gd name="T117" fmla="*/ 765 h 928"/>
                <a:gd name="T118" fmla="*/ 702 w 928"/>
                <a:gd name="T119" fmla="*/ 832 h 928"/>
                <a:gd name="T120" fmla="*/ 560 w 928"/>
                <a:gd name="T121" fmla="*/ 798 h 928"/>
                <a:gd name="T122" fmla="*/ 524 w 928"/>
                <a:gd name="T123" fmla="*/ 92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8" h="928">
                  <a:moveTo>
                    <a:pt x="293" y="725"/>
                  </a:moveTo>
                  <a:lnTo>
                    <a:pt x="298" y="726"/>
                  </a:lnTo>
                  <a:lnTo>
                    <a:pt x="303" y="728"/>
                  </a:lnTo>
                  <a:lnTo>
                    <a:pt x="324" y="739"/>
                  </a:lnTo>
                  <a:lnTo>
                    <a:pt x="346" y="749"/>
                  </a:lnTo>
                  <a:lnTo>
                    <a:pt x="367" y="758"/>
                  </a:lnTo>
                  <a:lnTo>
                    <a:pt x="390" y="764"/>
                  </a:lnTo>
                  <a:lnTo>
                    <a:pt x="396" y="767"/>
                  </a:lnTo>
                  <a:lnTo>
                    <a:pt x="402" y="771"/>
                  </a:lnTo>
                  <a:lnTo>
                    <a:pt x="405" y="777"/>
                  </a:lnTo>
                  <a:lnTo>
                    <a:pt x="406" y="783"/>
                  </a:lnTo>
                  <a:lnTo>
                    <a:pt x="406" y="870"/>
                  </a:lnTo>
                  <a:lnTo>
                    <a:pt x="406" y="873"/>
                  </a:lnTo>
                  <a:lnTo>
                    <a:pt x="408" y="878"/>
                  </a:lnTo>
                  <a:lnTo>
                    <a:pt x="409" y="881"/>
                  </a:lnTo>
                  <a:lnTo>
                    <a:pt x="411" y="883"/>
                  </a:lnTo>
                  <a:lnTo>
                    <a:pt x="414" y="886"/>
                  </a:lnTo>
                  <a:lnTo>
                    <a:pt x="418" y="888"/>
                  </a:lnTo>
                  <a:lnTo>
                    <a:pt x="421" y="889"/>
                  </a:lnTo>
                  <a:lnTo>
                    <a:pt x="425" y="889"/>
                  </a:lnTo>
                  <a:lnTo>
                    <a:pt x="503" y="889"/>
                  </a:lnTo>
                  <a:lnTo>
                    <a:pt x="506" y="889"/>
                  </a:lnTo>
                  <a:lnTo>
                    <a:pt x="510" y="888"/>
                  </a:lnTo>
                  <a:lnTo>
                    <a:pt x="513" y="886"/>
                  </a:lnTo>
                  <a:lnTo>
                    <a:pt x="516" y="883"/>
                  </a:lnTo>
                  <a:lnTo>
                    <a:pt x="519" y="881"/>
                  </a:lnTo>
                  <a:lnTo>
                    <a:pt x="520" y="878"/>
                  </a:lnTo>
                  <a:lnTo>
                    <a:pt x="522" y="873"/>
                  </a:lnTo>
                  <a:lnTo>
                    <a:pt x="522" y="870"/>
                  </a:lnTo>
                  <a:lnTo>
                    <a:pt x="522" y="783"/>
                  </a:lnTo>
                  <a:lnTo>
                    <a:pt x="523" y="777"/>
                  </a:lnTo>
                  <a:lnTo>
                    <a:pt x="526" y="771"/>
                  </a:lnTo>
                  <a:lnTo>
                    <a:pt x="530" y="767"/>
                  </a:lnTo>
                  <a:lnTo>
                    <a:pt x="536" y="764"/>
                  </a:lnTo>
                  <a:lnTo>
                    <a:pt x="559" y="758"/>
                  </a:lnTo>
                  <a:lnTo>
                    <a:pt x="582" y="749"/>
                  </a:lnTo>
                  <a:lnTo>
                    <a:pt x="604" y="739"/>
                  </a:lnTo>
                  <a:lnTo>
                    <a:pt x="624" y="728"/>
                  </a:lnTo>
                  <a:lnTo>
                    <a:pt x="631" y="725"/>
                  </a:lnTo>
                  <a:lnTo>
                    <a:pt x="637" y="725"/>
                  </a:lnTo>
                  <a:lnTo>
                    <a:pt x="642" y="726"/>
                  </a:lnTo>
                  <a:lnTo>
                    <a:pt x="648" y="731"/>
                  </a:lnTo>
                  <a:lnTo>
                    <a:pt x="709" y="793"/>
                  </a:lnTo>
                  <a:lnTo>
                    <a:pt x="712" y="794"/>
                  </a:lnTo>
                  <a:lnTo>
                    <a:pt x="716" y="796"/>
                  </a:lnTo>
                  <a:lnTo>
                    <a:pt x="719" y="797"/>
                  </a:lnTo>
                  <a:lnTo>
                    <a:pt x="723" y="797"/>
                  </a:lnTo>
                  <a:lnTo>
                    <a:pt x="726" y="797"/>
                  </a:lnTo>
                  <a:lnTo>
                    <a:pt x="730" y="796"/>
                  </a:lnTo>
                  <a:lnTo>
                    <a:pt x="733" y="794"/>
                  </a:lnTo>
                  <a:lnTo>
                    <a:pt x="736" y="793"/>
                  </a:lnTo>
                  <a:lnTo>
                    <a:pt x="791" y="738"/>
                  </a:lnTo>
                  <a:lnTo>
                    <a:pt x="794" y="735"/>
                  </a:lnTo>
                  <a:lnTo>
                    <a:pt x="795" y="731"/>
                  </a:lnTo>
                  <a:lnTo>
                    <a:pt x="797" y="728"/>
                  </a:lnTo>
                  <a:lnTo>
                    <a:pt x="797" y="724"/>
                  </a:lnTo>
                  <a:lnTo>
                    <a:pt x="797" y="721"/>
                  </a:lnTo>
                  <a:lnTo>
                    <a:pt x="795" y="716"/>
                  </a:lnTo>
                  <a:lnTo>
                    <a:pt x="794" y="713"/>
                  </a:lnTo>
                  <a:lnTo>
                    <a:pt x="791" y="711"/>
                  </a:lnTo>
                  <a:lnTo>
                    <a:pt x="730" y="649"/>
                  </a:lnTo>
                  <a:lnTo>
                    <a:pt x="726" y="643"/>
                  </a:lnTo>
                  <a:lnTo>
                    <a:pt x="725" y="637"/>
                  </a:lnTo>
                  <a:lnTo>
                    <a:pt x="725" y="631"/>
                  </a:lnTo>
                  <a:lnTo>
                    <a:pt x="727" y="626"/>
                  </a:lnTo>
                  <a:lnTo>
                    <a:pt x="739" y="604"/>
                  </a:lnTo>
                  <a:lnTo>
                    <a:pt x="749" y="582"/>
                  </a:lnTo>
                  <a:lnTo>
                    <a:pt x="758" y="561"/>
                  </a:lnTo>
                  <a:lnTo>
                    <a:pt x="763" y="538"/>
                  </a:lnTo>
                  <a:lnTo>
                    <a:pt x="766" y="531"/>
                  </a:lnTo>
                  <a:lnTo>
                    <a:pt x="771" y="526"/>
                  </a:lnTo>
                  <a:lnTo>
                    <a:pt x="776" y="523"/>
                  </a:lnTo>
                  <a:lnTo>
                    <a:pt x="782" y="522"/>
                  </a:lnTo>
                  <a:lnTo>
                    <a:pt x="869" y="522"/>
                  </a:lnTo>
                  <a:lnTo>
                    <a:pt x="873" y="522"/>
                  </a:lnTo>
                  <a:lnTo>
                    <a:pt x="876" y="520"/>
                  </a:lnTo>
                  <a:lnTo>
                    <a:pt x="880" y="519"/>
                  </a:lnTo>
                  <a:lnTo>
                    <a:pt x="883" y="516"/>
                  </a:lnTo>
                  <a:lnTo>
                    <a:pt x="886" y="513"/>
                  </a:lnTo>
                  <a:lnTo>
                    <a:pt x="887" y="510"/>
                  </a:lnTo>
                  <a:lnTo>
                    <a:pt x="887" y="507"/>
                  </a:lnTo>
                  <a:lnTo>
                    <a:pt x="889" y="503"/>
                  </a:lnTo>
                  <a:lnTo>
                    <a:pt x="889" y="425"/>
                  </a:lnTo>
                  <a:lnTo>
                    <a:pt x="887" y="423"/>
                  </a:lnTo>
                  <a:lnTo>
                    <a:pt x="887" y="418"/>
                  </a:lnTo>
                  <a:lnTo>
                    <a:pt x="884" y="415"/>
                  </a:lnTo>
                  <a:lnTo>
                    <a:pt x="883" y="412"/>
                  </a:lnTo>
                  <a:lnTo>
                    <a:pt x="880" y="410"/>
                  </a:lnTo>
                  <a:lnTo>
                    <a:pt x="877" y="408"/>
                  </a:lnTo>
                  <a:lnTo>
                    <a:pt x="873" y="407"/>
                  </a:lnTo>
                  <a:lnTo>
                    <a:pt x="869" y="407"/>
                  </a:lnTo>
                  <a:lnTo>
                    <a:pt x="782" y="407"/>
                  </a:lnTo>
                  <a:lnTo>
                    <a:pt x="776" y="405"/>
                  </a:lnTo>
                  <a:lnTo>
                    <a:pt x="771" y="402"/>
                  </a:lnTo>
                  <a:lnTo>
                    <a:pt x="766" y="398"/>
                  </a:lnTo>
                  <a:lnTo>
                    <a:pt x="763" y="392"/>
                  </a:lnTo>
                  <a:lnTo>
                    <a:pt x="758" y="369"/>
                  </a:lnTo>
                  <a:lnTo>
                    <a:pt x="749" y="346"/>
                  </a:lnTo>
                  <a:lnTo>
                    <a:pt x="739" y="325"/>
                  </a:lnTo>
                  <a:lnTo>
                    <a:pt x="727" y="303"/>
                  </a:lnTo>
                  <a:lnTo>
                    <a:pt x="725" y="297"/>
                  </a:lnTo>
                  <a:lnTo>
                    <a:pt x="725" y="291"/>
                  </a:lnTo>
                  <a:lnTo>
                    <a:pt x="726" y="286"/>
                  </a:lnTo>
                  <a:lnTo>
                    <a:pt x="730" y="280"/>
                  </a:lnTo>
                  <a:lnTo>
                    <a:pt x="791" y="218"/>
                  </a:lnTo>
                  <a:lnTo>
                    <a:pt x="794" y="215"/>
                  </a:lnTo>
                  <a:lnTo>
                    <a:pt x="795" y="212"/>
                  </a:lnTo>
                  <a:lnTo>
                    <a:pt x="797" y="209"/>
                  </a:lnTo>
                  <a:lnTo>
                    <a:pt x="797" y="205"/>
                  </a:lnTo>
                  <a:lnTo>
                    <a:pt x="797" y="201"/>
                  </a:lnTo>
                  <a:lnTo>
                    <a:pt x="795" y="198"/>
                  </a:lnTo>
                  <a:lnTo>
                    <a:pt x="794" y="193"/>
                  </a:lnTo>
                  <a:lnTo>
                    <a:pt x="791" y="191"/>
                  </a:lnTo>
                  <a:lnTo>
                    <a:pt x="736" y="136"/>
                  </a:lnTo>
                  <a:lnTo>
                    <a:pt x="733" y="134"/>
                  </a:lnTo>
                  <a:lnTo>
                    <a:pt x="730" y="133"/>
                  </a:lnTo>
                  <a:lnTo>
                    <a:pt x="726" y="132"/>
                  </a:lnTo>
                  <a:lnTo>
                    <a:pt x="723" y="132"/>
                  </a:lnTo>
                  <a:lnTo>
                    <a:pt x="719" y="132"/>
                  </a:lnTo>
                  <a:lnTo>
                    <a:pt x="716" y="133"/>
                  </a:lnTo>
                  <a:lnTo>
                    <a:pt x="712" y="134"/>
                  </a:lnTo>
                  <a:lnTo>
                    <a:pt x="709" y="136"/>
                  </a:lnTo>
                  <a:lnTo>
                    <a:pt x="648" y="198"/>
                  </a:lnTo>
                  <a:lnTo>
                    <a:pt x="642" y="202"/>
                  </a:lnTo>
                  <a:lnTo>
                    <a:pt x="637" y="204"/>
                  </a:lnTo>
                  <a:lnTo>
                    <a:pt x="630" y="204"/>
                  </a:lnTo>
                  <a:lnTo>
                    <a:pt x="624" y="201"/>
                  </a:lnTo>
                  <a:lnTo>
                    <a:pt x="604" y="189"/>
                  </a:lnTo>
                  <a:lnTo>
                    <a:pt x="582" y="179"/>
                  </a:lnTo>
                  <a:lnTo>
                    <a:pt x="559" y="170"/>
                  </a:lnTo>
                  <a:lnTo>
                    <a:pt x="536" y="165"/>
                  </a:lnTo>
                  <a:lnTo>
                    <a:pt x="530" y="162"/>
                  </a:lnTo>
                  <a:lnTo>
                    <a:pt x="526" y="157"/>
                  </a:lnTo>
                  <a:lnTo>
                    <a:pt x="523" y="152"/>
                  </a:lnTo>
                  <a:lnTo>
                    <a:pt x="522" y="146"/>
                  </a:lnTo>
                  <a:lnTo>
                    <a:pt x="522" y="58"/>
                  </a:lnTo>
                  <a:lnTo>
                    <a:pt x="522" y="55"/>
                  </a:lnTo>
                  <a:lnTo>
                    <a:pt x="520" y="51"/>
                  </a:lnTo>
                  <a:lnTo>
                    <a:pt x="519" y="48"/>
                  </a:lnTo>
                  <a:lnTo>
                    <a:pt x="516" y="45"/>
                  </a:lnTo>
                  <a:lnTo>
                    <a:pt x="513" y="42"/>
                  </a:lnTo>
                  <a:lnTo>
                    <a:pt x="510" y="41"/>
                  </a:lnTo>
                  <a:lnTo>
                    <a:pt x="506" y="39"/>
                  </a:lnTo>
                  <a:lnTo>
                    <a:pt x="503" y="39"/>
                  </a:lnTo>
                  <a:lnTo>
                    <a:pt x="425" y="39"/>
                  </a:lnTo>
                  <a:lnTo>
                    <a:pt x="421" y="39"/>
                  </a:lnTo>
                  <a:lnTo>
                    <a:pt x="418" y="41"/>
                  </a:lnTo>
                  <a:lnTo>
                    <a:pt x="414" y="42"/>
                  </a:lnTo>
                  <a:lnTo>
                    <a:pt x="411" y="45"/>
                  </a:lnTo>
                  <a:lnTo>
                    <a:pt x="409" y="48"/>
                  </a:lnTo>
                  <a:lnTo>
                    <a:pt x="408" y="51"/>
                  </a:lnTo>
                  <a:lnTo>
                    <a:pt x="406" y="55"/>
                  </a:lnTo>
                  <a:lnTo>
                    <a:pt x="406" y="58"/>
                  </a:lnTo>
                  <a:lnTo>
                    <a:pt x="406" y="146"/>
                  </a:lnTo>
                  <a:lnTo>
                    <a:pt x="405" y="152"/>
                  </a:lnTo>
                  <a:lnTo>
                    <a:pt x="402" y="157"/>
                  </a:lnTo>
                  <a:lnTo>
                    <a:pt x="396" y="162"/>
                  </a:lnTo>
                  <a:lnTo>
                    <a:pt x="390" y="165"/>
                  </a:lnTo>
                  <a:lnTo>
                    <a:pt x="367" y="170"/>
                  </a:lnTo>
                  <a:lnTo>
                    <a:pt x="346" y="179"/>
                  </a:lnTo>
                  <a:lnTo>
                    <a:pt x="324" y="189"/>
                  </a:lnTo>
                  <a:lnTo>
                    <a:pt x="303" y="201"/>
                  </a:lnTo>
                  <a:lnTo>
                    <a:pt x="297" y="204"/>
                  </a:lnTo>
                  <a:lnTo>
                    <a:pt x="291" y="204"/>
                  </a:lnTo>
                  <a:lnTo>
                    <a:pt x="284" y="202"/>
                  </a:lnTo>
                  <a:lnTo>
                    <a:pt x="280" y="198"/>
                  </a:lnTo>
                  <a:lnTo>
                    <a:pt x="218" y="137"/>
                  </a:lnTo>
                  <a:lnTo>
                    <a:pt x="215" y="134"/>
                  </a:lnTo>
                  <a:lnTo>
                    <a:pt x="212" y="133"/>
                  </a:lnTo>
                  <a:lnTo>
                    <a:pt x="208" y="132"/>
                  </a:lnTo>
                  <a:lnTo>
                    <a:pt x="205" y="132"/>
                  </a:lnTo>
                  <a:lnTo>
                    <a:pt x="200" y="132"/>
                  </a:lnTo>
                  <a:lnTo>
                    <a:pt x="196" y="133"/>
                  </a:lnTo>
                  <a:lnTo>
                    <a:pt x="193" y="134"/>
                  </a:lnTo>
                  <a:lnTo>
                    <a:pt x="190" y="137"/>
                  </a:lnTo>
                  <a:lnTo>
                    <a:pt x="136" y="191"/>
                  </a:lnTo>
                  <a:lnTo>
                    <a:pt x="133" y="195"/>
                  </a:lnTo>
                  <a:lnTo>
                    <a:pt x="131" y="198"/>
                  </a:lnTo>
                  <a:lnTo>
                    <a:pt x="131" y="201"/>
                  </a:lnTo>
                  <a:lnTo>
                    <a:pt x="130" y="205"/>
                  </a:lnTo>
                  <a:lnTo>
                    <a:pt x="131" y="208"/>
                  </a:lnTo>
                  <a:lnTo>
                    <a:pt x="131" y="212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98" y="280"/>
                  </a:lnTo>
                  <a:lnTo>
                    <a:pt x="200" y="286"/>
                  </a:lnTo>
                  <a:lnTo>
                    <a:pt x="203" y="291"/>
                  </a:lnTo>
                  <a:lnTo>
                    <a:pt x="202" y="297"/>
                  </a:lnTo>
                  <a:lnTo>
                    <a:pt x="200" y="304"/>
                  </a:lnTo>
                  <a:lnTo>
                    <a:pt x="189" y="325"/>
                  </a:lnTo>
                  <a:lnTo>
                    <a:pt x="179" y="346"/>
                  </a:lnTo>
                  <a:lnTo>
                    <a:pt x="170" y="369"/>
                  </a:lnTo>
                  <a:lnTo>
                    <a:pt x="163" y="392"/>
                  </a:lnTo>
                  <a:lnTo>
                    <a:pt x="162" y="398"/>
                  </a:lnTo>
                  <a:lnTo>
                    <a:pt x="157" y="402"/>
                  </a:lnTo>
                  <a:lnTo>
                    <a:pt x="151" y="405"/>
                  </a:lnTo>
                  <a:lnTo>
                    <a:pt x="144" y="407"/>
                  </a:lnTo>
                  <a:lnTo>
                    <a:pt x="58" y="407"/>
                  </a:lnTo>
                  <a:lnTo>
                    <a:pt x="54" y="407"/>
                  </a:lnTo>
                  <a:lnTo>
                    <a:pt x="51" y="408"/>
                  </a:lnTo>
                  <a:lnTo>
                    <a:pt x="48" y="410"/>
                  </a:lnTo>
                  <a:lnTo>
                    <a:pt x="45" y="412"/>
                  </a:lnTo>
                  <a:lnTo>
                    <a:pt x="42" y="415"/>
                  </a:lnTo>
                  <a:lnTo>
                    <a:pt x="41" y="418"/>
                  </a:lnTo>
                  <a:lnTo>
                    <a:pt x="39" y="423"/>
                  </a:lnTo>
                  <a:lnTo>
                    <a:pt x="39" y="425"/>
                  </a:lnTo>
                  <a:lnTo>
                    <a:pt x="39" y="503"/>
                  </a:lnTo>
                  <a:lnTo>
                    <a:pt x="39" y="507"/>
                  </a:lnTo>
                  <a:lnTo>
                    <a:pt x="41" y="510"/>
                  </a:lnTo>
                  <a:lnTo>
                    <a:pt x="42" y="513"/>
                  </a:lnTo>
                  <a:lnTo>
                    <a:pt x="45" y="516"/>
                  </a:lnTo>
                  <a:lnTo>
                    <a:pt x="48" y="519"/>
                  </a:lnTo>
                  <a:lnTo>
                    <a:pt x="51" y="520"/>
                  </a:lnTo>
                  <a:lnTo>
                    <a:pt x="54" y="522"/>
                  </a:lnTo>
                  <a:lnTo>
                    <a:pt x="58" y="522"/>
                  </a:lnTo>
                  <a:lnTo>
                    <a:pt x="144" y="522"/>
                  </a:lnTo>
                  <a:lnTo>
                    <a:pt x="151" y="523"/>
                  </a:lnTo>
                  <a:lnTo>
                    <a:pt x="157" y="526"/>
                  </a:lnTo>
                  <a:lnTo>
                    <a:pt x="162" y="531"/>
                  </a:lnTo>
                  <a:lnTo>
                    <a:pt x="163" y="538"/>
                  </a:lnTo>
                  <a:lnTo>
                    <a:pt x="170" y="561"/>
                  </a:lnTo>
                  <a:lnTo>
                    <a:pt x="179" y="582"/>
                  </a:lnTo>
                  <a:lnTo>
                    <a:pt x="189" y="604"/>
                  </a:lnTo>
                  <a:lnTo>
                    <a:pt x="200" y="626"/>
                  </a:lnTo>
                  <a:lnTo>
                    <a:pt x="202" y="631"/>
                  </a:lnTo>
                  <a:lnTo>
                    <a:pt x="203" y="637"/>
                  </a:lnTo>
                  <a:lnTo>
                    <a:pt x="200" y="643"/>
                  </a:lnTo>
                  <a:lnTo>
                    <a:pt x="198" y="649"/>
                  </a:lnTo>
                  <a:lnTo>
                    <a:pt x="136" y="711"/>
                  </a:lnTo>
                  <a:lnTo>
                    <a:pt x="134" y="713"/>
                  </a:lnTo>
                  <a:lnTo>
                    <a:pt x="131" y="716"/>
                  </a:lnTo>
                  <a:lnTo>
                    <a:pt x="131" y="721"/>
                  </a:lnTo>
                  <a:lnTo>
                    <a:pt x="130" y="724"/>
                  </a:lnTo>
                  <a:lnTo>
                    <a:pt x="131" y="728"/>
                  </a:lnTo>
                  <a:lnTo>
                    <a:pt x="131" y="731"/>
                  </a:lnTo>
                  <a:lnTo>
                    <a:pt x="134" y="735"/>
                  </a:lnTo>
                  <a:lnTo>
                    <a:pt x="136" y="738"/>
                  </a:lnTo>
                  <a:lnTo>
                    <a:pt x="190" y="793"/>
                  </a:lnTo>
                  <a:lnTo>
                    <a:pt x="193" y="794"/>
                  </a:lnTo>
                  <a:lnTo>
                    <a:pt x="196" y="796"/>
                  </a:lnTo>
                  <a:lnTo>
                    <a:pt x="200" y="797"/>
                  </a:lnTo>
                  <a:lnTo>
                    <a:pt x="205" y="797"/>
                  </a:lnTo>
                  <a:lnTo>
                    <a:pt x="208" y="797"/>
                  </a:lnTo>
                  <a:lnTo>
                    <a:pt x="212" y="796"/>
                  </a:lnTo>
                  <a:lnTo>
                    <a:pt x="215" y="794"/>
                  </a:lnTo>
                  <a:lnTo>
                    <a:pt x="218" y="793"/>
                  </a:lnTo>
                  <a:lnTo>
                    <a:pt x="280" y="731"/>
                  </a:lnTo>
                  <a:lnTo>
                    <a:pt x="282" y="728"/>
                  </a:lnTo>
                  <a:lnTo>
                    <a:pt x="285" y="726"/>
                  </a:lnTo>
                  <a:lnTo>
                    <a:pt x="290" y="725"/>
                  </a:lnTo>
                  <a:lnTo>
                    <a:pt x="293" y="725"/>
                  </a:lnTo>
                  <a:close/>
                  <a:moveTo>
                    <a:pt x="503" y="928"/>
                  </a:moveTo>
                  <a:lnTo>
                    <a:pt x="425" y="928"/>
                  </a:lnTo>
                  <a:lnTo>
                    <a:pt x="414" y="927"/>
                  </a:lnTo>
                  <a:lnTo>
                    <a:pt x="402" y="924"/>
                  </a:lnTo>
                  <a:lnTo>
                    <a:pt x="392" y="918"/>
                  </a:lnTo>
                  <a:lnTo>
                    <a:pt x="383" y="911"/>
                  </a:lnTo>
                  <a:lnTo>
                    <a:pt x="378" y="902"/>
                  </a:lnTo>
                  <a:lnTo>
                    <a:pt x="372" y="892"/>
                  </a:lnTo>
                  <a:lnTo>
                    <a:pt x="369" y="882"/>
                  </a:lnTo>
                  <a:lnTo>
                    <a:pt x="367" y="870"/>
                  </a:lnTo>
                  <a:lnTo>
                    <a:pt x="367" y="798"/>
                  </a:lnTo>
                  <a:lnTo>
                    <a:pt x="349" y="793"/>
                  </a:lnTo>
                  <a:lnTo>
                    <a:pt x="330" y="785"/>
                  </a:lnTo>
                  <a:lnTo>
                    <a:pt x="313" y="777"/>
                  </a:lnTo>
                  <a:lnTo>
                    <a:pt x="295" y="768"/>
                  </a:lnTo>
                  <a:lnTo>
                    <a:pt x="245" y="820"/>
                  </a:lnTo>
                  <a:lnTo>
                    <a:pt x="236" y="827"/>
                  </a:lnTo>
                  <a:lnTo>
                    <a:pt x="226" y="832"/>
                  </a:lnTo>
                  <a:lnTo>
                    <a:pt x="215" y="834"/>
                  </a:lnTo>
                  <a:lnTo>
                    <a:pt x="205" y="836"/>
                  </a:lnTo>
                  <a:lnTo>
                    <a:pt x="193" y="834"/>
                  </a:lnTo>
                  <a:lnTo>
                    <a:pt x="182" y="832"/>
                  </a:lnTo>
                  <a:lnTo>
                    <a:pt x="172" y="827"/>
                  </a:lnTo>
                  <a:lnTo>
                    <a:pt x="163" y="820"/>
                  </a:lnTo>
                  <a:lnTo>
                    <a:pt x="108" y="765"/>
                  </a:lnTo>
                  <a:lnTo>
                    <a:pt x="101" y="757"/>
                  </a:lnTo>
                  <a:lnTo>
                    <a:pt x="95" y="747"/>
                  </a:lnTo>
                  <a:lnTo>
                    <a:pt x="92" y="735"/>
                  </a:lnTo>
                  <a:lnTo>
                    <a:pt x="91" y="724"/>
                  </a:lnTo>
                  <a:lnTo>
                    <a:pt x="92" y="712"/>
                  </a:lnTo>
                  <a:lnTo>
                    <a:pt x="95" y="702"/>
                  </a:lnTo>
                  <a:lnTo>
                    <a:pt x="101" y="692"/>
                  </a:lnTo>
                  <a:lnTo>
                    <a:pt x="108" y="683"/>
                  </a:lnTo>
                  <a:lnTo>
                    <a:pt x="160" y="631"/>
                  </a:lnTo>
                  <a:lnTo>
                    <a:pt x="150" y="616"/>
                  </a:lnTo>
                  <a:lnTo>
                    <a:pt x="143" y="597"/>
                  </a:lnTo>
                  <a:lnTo>
                    <a:pt x="136" y="580"/>
                  </a:lnTo>
                  <a:lnTo>
                    <a:pt x="130" y="561"/>
                  </a:lnTo>
                  <a:lnTo>
                    <a:pt x="58" y="561"/>
                  </a:lnTo>
                  <a:lnTo>
                    <a:pt x="46" y="559"/>
                  </a:lnTo>
                  <a:lnTo>
                    <a:pt x="36" y="556"/>
                  </a:lnTo>
                  <a:lnTo>
                    <a:pt x="26" y="551"/>
                  </a:lnTo>
                  <a:lnTo>
                    <a:pt x="18" y="543"/>
                  </a:lnTo>
                  <a:lnTo>
                    <a:pt x="10" y="535"/>
                  </a:lnTo>
                  <a:lnTo>
                    <a:pt x="5" y="526"/>
                  </a:lnTo>
                  <a:lnTo>
                    <a:pt x="2" y="515"/>
                  </a:lnTo>
                  <a:lnTo>
                    <a:pt x="0" y="503"/>
                  </a:lnTo>
                  <a:lnTo>
                    <a:pt x="0" y="425"/>
                  </a:lnTo>
                  <a:lnTo>
                    <a:pt x="2" y="414"/>
                  </a:lnTo>
                  <a:lnTo>
                    <a:pt x="5" y="404"/>
                  </a:lnTo>
                  <a:lnTo>
                    <a:pt x="10" y="394"/>
                  </a:lnTo>
                  <a:lnTo>
                    <a:pt x="18" y="385"/>
                  </a:lnTo>
                  <a:lnTo>
                    <a:pt x="26" y="378"/>
                  </a:lnTo>
                  <a:lnTo>
                    <a:pt x="36" y="372"/>
                  </a:lnTo>
                  <a:lnTo>
                    <a:pt x="46" y="369"/>
                  </a:lnTo>
                  <a:lnTo>
                    <a:pt x="58" y="368"/>
                  </a:lnTo>
                  <a:lnTo>
                    <a:pt x="130" y="368"/>
                  </a:lnTo>
                  <a:lnTo>
                    <a:pt x="136" y="349"/>
                  </a:lnTo>
                  <a:lnTo>
                    <a:pt x="143" y="332"/>
                  </a:lnTo>
                  <a:lnTo>
                    <a:pt x="150" y="314"/>
                  </a:lnTo>
                  <a:lnTo>
                    <a:pt x="160" y="297"/>
                  </a:lnTo>
                  <a:lnTo>
                    <a:pt x="108" y="245"/>
                  </a:lnTo>
                  <a:lnTo>
                    <a:pt x="101" y="237"/>
                  </a:lnTo>
                  <a:lnTo>
                    <a:pt x="95" y="227"/>
                  </a:lnTo>
                  <a:lnTo>
                    <a:pt x="92" y="217"/>
                  </a:lnTo>
                  <a:lnTo>
                    <a:pt x="91" y="205"/>
                  </a:lnTo>
                  <a:lnTo>
                    <a:pt x="92" y="193"/>
                  </a:lnTo>
                  <a:lnTo>
                    <a:pt x="95" y="183"/>
                  </a:lnTo>
                  <a:lnTo>
                    <a:pt x="101" y="173"/>
                  </a:lnTo>
                  <a:lnTo>
                    <a:pt x="108" y="163"/>
                  </a:lnTo>
                  <a:lnTo>
                    <a:pt x="163" y="110"/>
                  </a:lnTo>
                  <a:lnTo>
                    <a:pt x="172" y="103"/>
                  </a:lnTo>
                  <a:lnTo>
                    <a:pt x="182" y="97"/>
                  </a:lnTo>
                  <a:lnTo>
                    <a:pt x="193" y="94"/>
                  </a:lnTo>
                  <a:lnTo>
                    <a:pt x="205" y="93"/>
                  </a:lnTo>
                  <a:lnTo>
                    <a:pt x="215" y="94"/>
                  </a:lnTo>
                  <a:lnTo>
                    <a:pt x="226" y="97"/>
                  </a:lnTo>
                  <a:lnTo>
                    <a:pt x="236" y="103"/>
                  </a:lnTo>
                  <a:lnTo>
                    <a:pt x="245" y="110"/>
                  </a:lnTo>
                  <a:lnTo>
                    <a:pt x="295" y="160"/>
                  </a:lnTo>
                  <a:lnTo>
                    <a:pt x="313" y="152"/>
                  </a:lnTo>
                  <a:lnTo>
                    <a:pt x="330" y="143"/>
                  </a:lnTo>
                  <a:lnTo>
                    <a:pt x="349" y="136"/>
                  </a:lnTo>
                  <a:lnTo>
                    <a:pt x="367" y="130"/>
                  </a:lnTo>
                  <a:lnTo>
                    <a:pt x="367" y="58"/>
                  </a:lnTo>
                  <a:lnTo>
                    <a:pt x="369" y="47"/>
                  </a:lnTo>
                  <a:lnTo>
                    <a:pt x="372" y="36"/>
                  </a:lnTo>
                  <a:lnTo>
                    <a:pt x="378" y="26"/>
                  </a:lnTo>
                  <a:lnTo>
                    <a:pt x="383" y="18"/>
                  </a:lnTo>
                  <a:lnTo>
                    <a:pt x="392" y="11"/>
                  </a:lnTo>
                  <a:lnTo>
                    <a:pt x="402" y="5"/>
                  </a:lnTo>
                  <a:lnTo>
                    <a:pt x="414" y="2"/>
                  </a:lnTo>
                  <a:lnTo>
                    <a:pt x="425" y="0"/>
                  </a:lnTo>
                  <a:lnTo>
                    <a:pt x="503" y="0"/>
                  </a:lnTo>
                  <a:lnTo>
                    <a:pt x="514" y="2"/>
                  </a:lnTo>
                  <a:lnTo>
                    <a:pt x="524" y="5"/>
                  </a:lnTo>
                  <a:lnTo>
                    <a:pt x="534" y="11"/>
                  </a:lnTo>
                  <a:lnTo>
                    <a:pt x="543" y="18"/>
                  </a:lnTo>
                  <a:lnTo>
                    <a:pt x="550" y="26"/>
                  </a:lnTo>
                  <a:lnTo>
                    <a:pt x="556" y="36"/>
                  </a:lnTo>
                  <a:lnTo>
                    <a:pt x="559" y="47"/>
                  </a:lnTo>
                  <a:lnTo>
                    <a:pt x="560" y="58"/>
                  </a:lnTo>
                  <a:lnTo>
                    <a:pt x="560" y="130"/>
                  </a:lnTo>
                  <a:lnTo>
                    <a:pt x="579" y="137"/>
                  </a:lnTo>
                  <a:lnTo>
                    <a:pt x="596" y="143"/>
                  </a:lnTo>
                  <a:lnTo>
                    <a:pt x="614" y="152"/>
                  </a:lnTo>
                  <a:lnTo>
                    <a:pt x="631" y="160"/>
                  </a:lnTo>
                  <a:lnTo>
                    <a:pt x="681" y="110"/>
                  </a:lnTo>
                  <a:lnTo>
                    <a:pt x="691" y="103"/>
                  </a:lnTo>
                  <a:lnTo>
                    <a:pt x="702" y="97"/>
                  </a:lnTo>
                  <a:lnTo>
                    <a:pt x="712" y="94"/>
                  </a:lnTo>
                  <a:lnTo>
                    <a:pt x="723" y="93"/>
                  </a:lnTo>
                  <a:lnTo>
                    <a:pt x="735" y="94"/>
                  </a:lnTo>
                  <a:lnTo>
                    <a:pt x="745" y="97"/>
                  </a:lnTo>
                  <a:lnTo>
                    <a:pt x="755" y="103"/>
                  </a:lnTo>
                  <a:lnTo>
                    <a:pt x="763" y="110"/>
                  </a:lnTo>
                  <a:lnTo>
                    <a:pt x="818" y="163"/>
                  </a:lnTo>
                  <a:lnTo>
                    <a:pt x="825" y="173"/>
                  </a:lnTo>
                  <a:lnTo>
                    <a:pt x="831" y="182"/>
                  </a:lnTo>
                  <a:lnTo>
                    <a:pt x="834" y="193"/>
                  </a:lnTo>
                  <a:lnTo>
                    <a:pt x="835" y="205"/>
                  </a:lnTo>
                  <a:lnTo>
                    <a:pt x="834" y="217"/>
                  </a:lnTo>
                  <a:lnTo>
                    <a:pt x="831" y="227"/>
                  </a:lnTo>
                  <a:lnTo>
                    <a:pt x="825" y="237"/>
                  </a:lnTo>
                  <a:lnTo>
                    <a:pt x="818" y="245"/>
                  </a:lnTo>
                  <a:lnTo>
                    <a:pt x="768" y="297"/>
                  </a:lnTo>
                  <a:lnTo>
                    <a:pt x="776" y="314"/>
                  </a:lnTo>
                  <a:lnTo>
                    <a:pt x="785" y="332"/>
                  </a:lnTo>
                  <a:lnTo>
                    <a:pt x="791" y="349"/>
                  </a:lnTo>
                  <a:lnTo>
                    <a:pt x="797" y="368"/>
                  </a:lnTo>
                  <a:lnTo>
                    <a:pt x="869" y="368"/>
                  </a:lnTo>
                  <a:lnTo>
                    <a:pt x="880" y="369"/>
                  </a:lnTo>
                  <a:lnTo>
                    <a:pt x="892" y="372"/>
                  </a:lnTo>
                  <a:lnTo>
                    <a:pt x="902" y="378"/>
                  </a:lnTo>
                  <a:lnTo>
                    <a:pt x="910" y="385"/>
                  </a:lnTo>
                  <a:lnTo>
                    <a:pt x="918" y="394"/>
                  </a:lnTo>
                  <a:lnTo>
                    <a:pt x="922" y="404"/>
                  </a:lnTo>
                  <a:lnTo>
                    <a:pt x="926" y="414"/>
                  </a:lnTo>
                  <a:lnTo>
                    <a:pt x="928" y="425"/>
                  </a:lnTo>
                  <a:lnTo>
                    <a:pt x="928" y="503"/>
                  </a:lnTo>
                  <a:lnTo>
                    <a:pt x="926" y="515"/>
                  </a:lnTo>
                  <a:lnTo>
                    <a:pt x="923" y="525"/>
                  </a:lnTo>
                  <a:lnTo>
                    <a:pt x="918" y="535"/>
                  </a:lnTo>
                  <a:lnTo>
                    <a:pt x="910" y="543"/>
                  </a:lnTo>
                  <a:lnTo>
                    <a:pt x="902" y="551"/>
                  </a:lnTo>
                  <a:lnTo>
                    <a:pt x="892" y="556"/>
                  </a:lnTo>
                  <a:lnTo>
                    <a:pt x="880" y="559"/>
                  </a:lnTo>
                  <a:lnTo>
                    <a:pt x="869" y="561"/>
                  </a:lnTo>
                  <a:lnTo>
                    <a:pt x="797" y="561"/>
                  </a:lnTo>
                  <a:lnTo>
                    <a:pt x="791" y="580"/>
                  </a:lnTo>
                  <a:lnTo>
                    <a:pt x="785" y="597"/>
                  </a:lnTo>
                  <a:lnTo>
                    <a:pt x="776" y="616"/>
                  </a:lnTo>
                  <a:lnTo>
                    <a:pt x="768" y="631"/>
                  </a:lnTo>
                  <a:lnTo>
                    <a:pt x="818" y="683"/>
                  </a:lnTo>
                  <a:lnTo>
                    <a:pt x="825" y="692"/>
                  </a:lnTo>
                  <a:lnTo>
                    <a:pt x="831" y="702"/>
                  </a:lnTo>
                  <a:lnTo>
                    <a:pt x="834" y="713"/>
                  </a:lnTo>
                  <a:lnTo>
                    <a:pt x="835" y="724"/>
                  </a:lnTo>
                  <a:lnTo>
                    <a:pt x="834" y="735"/>
                  </a:lnTo>
                  <a:lnTo>
                    <a:pt x="831" y="745"/>
                  </a:lnTo>
                  <a:lnTo>
                    <a:pt x="825" y="755"/>
                  </a:lnTo>
                  <a:lnTo>
                    <a:pt x="818" y="765"/>
                  </a:lnTo>
                  <a:lnTo>
                    <a:pt x="763" y="820"/>
                  </a:lnTo>
                  <a:lnTo>
                    <a:pt x="755" y="827"/>
                  </a:lnTo>
                  <a:lnTo>
                    <a:pt x="745" y="832"/>
                  </a:lnTo>
                  <a:lnTo>
                    <a:pt x="735" y="834"/>
                  </a:lnTo>
                  <a:lnTo>
                    <a:pt x="723" y="836"/>
                  </a:lnTo>
                  <a:lnTo>
                    <a:pt x="712" y="834"/>
                  </a:lnTo>
                  <a:lnTo>
                    <a:pt x="702" y="832"/>
                  </a:lnTo>
                  <a:lnTo>
                    <a:pt x="691" y="827"/>
                  </a:lnTo>
                  <a:lnTo>
                    <a:pt x="681" y="820"/>
                  </a:lnTo>
                  <a:lnTo>
                    <a:pt x="631" y="768"/>
                  </a:lnTo>
                  <a:lnTo>
                    <a:pt x="614" y="777"/>
                  </a:lnTo>
                  <a:lnTo>
                    <a:pt x="596" y="785"/>
                  </a:lnTo>
                  <a:lnTo>
                    <a:pt x="579" y="793"/>
                  </a:lnTo>
                  <a:lnTo>
                    <a:pt x="560" y="798"/>
                  </a:lnTo>
                  <a:lnTo>
                    <a:pt x="560" y="870"/>
                  </a:lnTo>
                  <a:lnTo>
                    <a:pt x="559" y="882"/>
                  </a:lnTo>
                  <a:lnTo>
                    <a:pt x="556" y="892"/>
                  </a:lnTo>
                  <a:lnTo>
                    <a:pt x="550" y="902"/>
                  </a:lnTo>
                  <a:lnTo>
                    <a:pt x="543" y="911"/>
                  </a:lnTo>
                  <a:lnTo>
                    <a:pt x="534" y="918"/>
                  </a:lnTo>
                  <a:lnTo>
                    <a:pt x="524" y="924"/>
                  </a:lnTo>
                  <a:lnTo>
                    <a:pt x="514" y="927"/>
                  </a:lnTo>
                  <a:lnTo>
                    <a:pt x="503" y="9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0" name="Freeform 468">
              <a:extLst>
                <a:ext uri="{FF2B5EF4-FFF2-40B4-BE49-F238E27FC236}">
                  <a16:creationId xmlns:a16="http://schemas.microsoft.com/office/drawing/2014/main" id="{410B9F25-FFA3-4D86-9066-8175A3DE5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870" y="3894917"/>
              <a:ext cx="187823" cy="186367"/>
            </a:xfrm>
            <a:custGeom>
              <a:avLst/>
              <a:gdLst>
                <a:gd name="T0" fmla="*/ 161 w 386"/>
                <a:gd name="T1" fmla="*/ 42 h 386"/>
                <a:gd name="T2" fmla="*/ 119 w 386"/>
                <a:gd name="T3" fmla="*/ 58 h 386"/>
                <a:gd name="T4" fmla="*/ 83 w 386"/>
                <a:gd name="T5" fmla="*/ 84 h 386"/>
                <a:gd name="T6" fmla="*/ 56 w 386"/>
                <a:gd name="T7" fmla="*/ 120 h 386"/>
                <a:gd name="T8" fmla="*/ 42 w 386"/>
                <a:gd name="T9" fmla="*/ 162 h 386"/>
                <a:gd name="T10" fmla="*/ 39 w 386"/>
                <a:gd name="T11" fmla="*/ 209 h 386"/>
                <a:gd name="T12" fmla="*/ 50 w 386"/>
                <a:gd name="T13" fmla="*/ 254 h 386"/>
                <a:gd name="T14" fmla="*/ 73 w 386"/>
                <a:gd name="T15" fmla="*/ 291 h 386"/>
                <a:gd name="T16" fmla="*/ 107 w 386"/>
                <a:gd name="T17" fmla="*/ 321 h 386"/>
                <a:gd name="T18" fmla="*/ 147 w 386"/>
                <a:gd name="T19" fmla="*/ 342 h 386"/>
                <a:gd name="T20" fmla="*/ 193 w 386"/>
                <a:gd name="T21" fmla="*/ 347 h 386"/>
                <a:gd name="T22" fmla="*/ 239 w 386"/>
                <a:gd name="T23" fmla="*/ 342 h 386"/>
                <a:gd name="T24" fmla="*/ 279 w 386"/>
                <a:gd name="T25" fmla="*/ 321 h 386"/>
                <a:gd name="T26" fmla="*/ 311 w 386"/>
                <a:gd name="T27" fmla="*/ 291 h 386"/>
                <a:gd name="T28" fmla="*/ 335 w 386"/>
                <a:gd name="T29" fmla="*/ 254 h 386"/>
                <a:gd name="T30" fmla="*/ 346 w 386"/>
                <a:gd name="T31" fmla="*/ 209 h 386"/>
                <a:gd name="T32" fmla="*/ 344 w 386"/>
                <a:gd name="T33" fmla="*/ 162 h 386"/>
                <a:gd name="T34" fmla="*/ 328 w 386"/>
                <a:gd name="T35" fmla="*/ 120 h 386"/>
                <a:gd name="T36" fmla="*/ 302 w 386"/>
                <a:gd name="T37" fmla="*/ 84 h 386"/>
                <a:gd name="T38" fmla="*/ 266 w 386"/>
                <a:gd name="T39" fmla="*/ 58 h 386"/>
                <a:gd name="T40" fmla="*/ 223 w 386"/>
                <a:gd name="T41" fmla="*/ 42 h 386"/>
                <a:gd name="T42" fmla="*/ 193 w 386"/>
                <a:gd name="T43" fmla="*/ 386 h 386"/>
                <a:gd name="T44" fmla="*/ 135 w 386"/>
                <a:gd name="T45" fmla="*/ 378 h 386"/>
                <a:gd name="T46" fmla="*/ 85 w 386"/>
                <a:gd name="T47" fmla="*/ 353 h 386"/>
                <a:gd name="T48" fmla="*/ 43 w 386"/>
                <a:gd name="T49" fmla="*/ 316 h 386"/>
                <a:gd name="T50" fmla="*/ 14 w 386"/>
                <a:gd name="T51" fmla="*/ 268 h 386"/>
                <a:gd name="T52" fmla="*/ 0 w 386"/>
                <a:gd name="T53" fmla="*/ 213 h 386"/>
                <a:gd name="T54" fmla="*/ 3 w 386"/>
                <a:gd name="T55" fmla="*/ 154 h 386"/>
                <a:gd name="T56" fmla="*/ 23 w 386"/>
                <a:gd name="T57" fmla="*/ 101 h 386"/>
                <a:gd name="T58" fmla="*/ 56 w 386"/>
                <a:gd name="T59" fmla="*/ 56 h 386"/>
                <a:gd name="T60" fmla="*/ 101 w 386"/>
                <a:gd name="T61" fmla="*/ 23 h 386"/>
                <a:gd name="T62" fmla="*/ 154 w 386"/>
                <a:gd name="T63" fmla="*/ 5 h 386"/>
                <a:gd name="T64" fmla="*/ 212 w 386"/>
                <a:gd name="T65" fmla="*/ 2 h 386"/>
                <a:gd name="T66" fmla="*/ 268 w 386"/>
                <a:gd name="T67" fmla="*/ 16 h 386"/>
                <a:gd name="T68" fmla="*/ 315 w 386"/>
                <a:gd name="T69" fmla="*/ 45 h 386"/>
                <a:gd name="T70" fmla="*/ 353 w 386"/>
                <a:gd name="T71" fmla="*/ 85 h 386"/>
                <a:gd name="T72" fmla="*/ 377 w 386"/>
                <a:gd name="T73" fmla="*/ 136 h 386"/>
                <a:gd name="T74" fmla="*/ 386 w 386"/>
                <a:gd name="T75" fmla="*/ 193 h 386"/>
                <a:gd name="T76" fmla="*/ 377 w 386"/>
                <a:gd name="T77" fmla="*/ 251 h 386"/>
                <a:gd name="T78" fmla="*/ 353 w 386"/>
                <a:gd name="T79" fmla="*/ 301 h 386"/>
                <a:gd name="T80" fmla="*/ 315 w 386"/>
                <a:gd name="T81" fmla="*/ 343 h 386"/>
                <a:gd name="T82" fmla="*/ 268 w 386"/>
                <a:gd name="T83" fmla="*/ 372 h 386"/>
                <a:gd name="T84" fmla="*/ 212 w 386"/>
                <a:gd name="T85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386">
                  <a:moveTo>
                    <a:pt x="193" y="39"/>
                  </a:moveTo>
                  <a:lnTo>
                    <a:pt x="177" y="39"/>
                  </a:lnTo>
                  <a:lnTo>
                    <a:pt x="161" y="42"/>
                  </a:lnTo>
                  <a:lnTo>
                    <a:pt x="147" y="46"/>
                  </a:lnTo>
                  <a:lnTo>
                    <a:pt x="132" y="51"/>
                  </a:lnTo>
                  <a:lnTo>
                    <a:pt x="119" y="58"/>
                  </a:lnTo>
                  <a:lnTo>
                    <a:pt x="107" y="65"/>
                  </a:lnTo>
                  <a:lnTo>
                    <a:pt x="95" y="74"/>
                  </a:lnTo>
                  <a:lnTo>
                    <a:pt x="83" y="84"/>
                  </a:lnTo>
                  <a:lnTo>
                    <a:pt x="73" y="95"/>
                  </a:lnTo>
                  <a:lnTo>
                    <a:pt x="65" y="107"/>
                  </a:lnTo>
                  <a:lnTo>
                    <a:pt x="56" y="120"/>
                  </a:lnTo>
                  <a:lnTo>
                    <a:pt x="50" y="133"/>
                  </a:lnTo>
                  <a:lnTo>
                    <a:pt x="45" y="147"/>
                  </a:lnTo>
                  <a:lnTo>
                    <a:pt x="42" y="162"/>
                  </a:lnTo>
                  <a:lnTo>
                    <a:pt x="39" y="177"/>
                  </a:lnTo>
                  <a:lnTo>
                    <a:pt x="37" y="193"/>
                  </a:lnTo>
                  <a:lnTo>
                    <a:pt x="39" y="209"/>
                  </a:lnTo>
                  <a:lnTo>
                    <a:pt x="42" y="225"/>
                  </a:lnTo>
                  <a:lnTo>
                    <a:pt x="45" y="239"/>
                  </a:lnTo>
                  <a:lnTo>
                    <a:pt x="50" y="254"/>
                  </a:lnTo>
                  <a:lnTo>
                    <a:pt x="56" y="267"/>
                  </a:lnTo>
                  <a:lnTo>
                    <a:pt x="65" y="280"/>
                  </a:lnTo>
                  <a:lnTo>
                    <a:pt x="73" y="291"/>
                  </a:lnTo>
                  <a:lnTo>
                    <a:pt x="83" y="303"/>
                  </a:lnTo>
                  <a:lnTo>
                    <a:pt x="95" y="313"/>
                  </a:lnTo>
                  <a:lnTo>
                    <a:pt x="107" y="321"/>
                  </a:lnTo>
                  <a:lnTo>
                    <a:pt x="119" y="329"/>
                  </a:lnTo>
                  <a:lnTo>
                    <a:pt x="132" y="336"/>
                  </a:lnTo>
                  <a:lnTo>
                    <a:pt x="147" y="342"/>
                  </a:lnTo>
                  <a:lnTo>
                    <a:pt x="161" y="345"/>
                  </a:lnTo>
                  <a:lnTo>
                    <a:pt x="177" y="347"/>
                  </a:lnTo>
                  <a:lnTo>
                    <a:pt x="193" y="347"/>
                  </a:lnTo>
                  <a:lnTo>
                    <a:pt x="209" y="347"/>
                  </a:lnTo>
                  <a:lnTo>
                    <a:pt x="223" y="345"/>
                  </a:lnTo>
                  <a:lnTo>
                    <a:pt x="239" y="342"/>
                  </a:lnTo>
                  <a:lnTo>
                    <a:pt x="252" y="336"/>
                  </a:lnTo>
                  <a:lnTo>
                    <a:pt x="266" y="329"/>
                  </a:lnTo>
                  <a:lnTo>
                    <a:pt x="279" y="321"/>
                  </a:lnTo>
                  <a:lnTo>
                    <a:pt x="291" y="313"/>
                  </a:lnTo>
                  <a:lnTo>
                    <a:pt x="302" y="303"/>
                  </a:lnTo>
                  <a:lnTo>
                    <a:pt x="311" y="291"/>
                  </a:lnTo>
                  <a:lnTo>
                    <a:pt x="321" y="280"/>
                  </a:lnTo>
                  <a:lnTo>
                    <a:pt x="328" y="267"/>
                  </a:lnTo>
                  <a:lnTo>
                    <a:pt x="335" y="254"/>
                  </a:lnTo>
                  <a:lnTo>
                    <a:pt x="340" y="239"/>
                  </a:lnTo>
                  <a:lnTo>
                    <a:pt x="344" y="225"/>
                  </a:lnTo>
                  <a:lnTo>
                    <a:pt x="346" y="209"/>
                  </a:lnTo>
                  <a:lnTo>
                    <a:pt x="347" y="193"/>
                  </a:lnTo>
                  <a:lnTo>
                    <a:pt x="346" y="177"/>
                  </a:lnTo>
                  <a:lnTo>
                    <a:pt x="344" y="162"/>
                  </a:lnTo>
                  <a:lnTo>
                    <a:pt x="340" y="147"/>
                  </a:lnTo>
                  <a:lnTo>
                    <a:pt x="335" y="133"/>
                  </a:lnTo>
                  <a:lnTo>
                    <a:pt x="328" y="120"/>
                  </a:lnTo>
                  <a:lnTo>
                    <a:pt x="321" y="107"/>
                  </a:lnTo>
                  <a:lnTo>
                    <a:pt x="311" y="95"/>
                  </a:lnTo>
                  <a:lnTo>
                    <a:pt x="302" y="84"/>
                  </a:lnTo>
                  <a:lnTo>
                    <a:pt x="291" y="74"/>
                  </a:lnTo>
                  <a:lnTo>
                    <a:pt x="279" y="65"/>
                  </a:lnTo>
                  <a:lnTo>
                    <a:pt x="266" y="58"/>
                  </a:lnTo>
                  <a:lnTo>
                    <a:pt x="252" y="51"/>
                  </a:lnTo>
                  <a:lnTo>
                    <a:pt x="239" y="46"/>
                  </a:lnTo>
                  <a:lnTo>
                    <a:pt x="223" y="42"/>
                  </a:lnTo>
                  <a:lnTo>
                    <a:pt x="209" y="39"/>
                  </a:lnTo>
                  <a:lnTo>
                    <a:pt x="193" y="39"/>
                  </a:lnTo>
                  <a:close/>
                  <a:moveTo>
                    <a:pt x="193" y="386"/>
                  </a:moveTo>
                  <a:lnTo>
                    <a:pt x="173" y="385"/>
                  </a:lnTo>
                  <a:lnTo>
                    <a:pt x="154" y="382"/>
                  </a:lnTo>
                  <a:lnTo>
                    <a:pt x="135" y="378"/>
                  </a:lnTo>
                  <a:lnTo>
                    <a:pt x="118" y="372"/>
                  </a:lnTo>
                  <a:lnTo>
                    <a:pt x="101" y="363"/>
                  </a:lnTo>
                  <a:lnTo>
                    <a:pt x="85" y="353"/>
                  </a:lnTo>
                  <a:lnTo>
                    <a:pt x="69" y="343"/>
                  </a:lnTo>
                  <a:lnTo>
                    <a:pt x="56" y="330"/>
                  </a:lnTo>
                  <a:lnTo>
                    <a:pt x="43" y="316"/>
                  </a:lnTo>
                  <a:lnTo>
                    <a:pt x="33" y="301"/>
                  </a:lnTo>
                  <a:lnTo>
                    <a:pt x="23" y="285"/>
                  </a:lnTo>
                  <a:lnTo>
                    <a:pt x="14" y="268"/>
                  </a:lnTo>
                  <a:lnTo>
                    <a:pt x="9" y="251"/>
                  </a:lnTo>
                  <a:lnTo>
                    <a:pt x="3" y="232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173"/>
                  </a:lnTo>
                  <a:lnTo>
                    <a:pt x="3" y="154"/>
                  </a:lnTo>
                  <a:lnTo>
                    <a:pt x="9" y="136"/>
                  </a:lnTo>
                  <a:lnTo>
                    <a:pt x="14" y="118"/>
                  </a:lnTo>
                  <a:lnTo>
                    <a:pt x="23" y="101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6" y="56"/>
                  </a:lnTo>
                  <a:lnTo>
                    <a:pt x="69" y="45"/>
                  </a:lnTo>
                  <a:lnTo>
                    <a:pt x="85" y="33"/>
                  </a:lnTo>
                  <a:lnTo>
                    <a:pt x="101" y="23"/>
                  </a:lnTo>
                  <a:lnTo>
                    <a:pt x="118" y="16"/>
                  </a:lnTo>
                  <a:lnTo>
                    <a:pt x="135" y="9"/>
                  </a:lnTo>
                  <a:lnTo>
                    <a:pt x="154" y="5"/>
                  </a:lnTo>
                  <a:lnTo>
                    <a:pt x="173" y="2"/>
                  </a:lnTo>
                  <a:lnTo>
                    <a:pt x="193" y="0"/>
                  </a:lnTo>
                  <a:lnTo>
                    <a:pt x="212" y="2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68" y="16"/>
                  </a:lnTo>
                  <a:lnTo>
                    <a:pt x="285" y="23"/>
                  </a:lnTo>
                  <a:lnTo>
                    <a:pt x="301" y="33"/>
                  </a:lnTo>
                  <a:lnTo>
                    <a:pt x="315" y="45"/>
                  </a:lnTo>
                  <a:lnTo>
                    <a:pt x="330" y="56"/>
                  </a:lnTo>
                  <a:lnTo>
                    <a:pt x="341" y="71"/>
                  </a:lnTo>
                  <a:lnTo>
                    <a:pt x="353" y="85"/>
                  </a:lnTo>
                  <a:lnTo>
                    <a:pt x="363" y="101"/>
                  </a:lnTo>
                  <a:lnTo>
                    <a:pt x="370" y="118"/>
                  </a:lnTo>
                  <a:lnTo>
                    <a:pt x="377" y="136"/>
                  </a:lnTo>
                  <a:lnTo>
                    <a:pt x="382" y="154"/>
                  </a:lnTo>
                  <a:lnTo>
                    <a:pt x="384" y="173"/>
                  </a:lnTo>
                  <a:lnTo>
                    <a:pt x="386" y="193"/>
                  </a:lnTo>
                  <a:lnTo>
                    <a:pt x="384" y="213"/>
                  </a:lnTo>
                  <a:lnTo>
                    <a:pt x="382" y="232"/>
                  </a:lnTo>
                  <a:lnTo>
                    <a:pt x="377" y="251"/>
                  </a:lnTo>
                  <a:lnTo>
                    <a:pt x="370" y="268"/>
                  </a:lnTo>
                  <a:lnTo>
                    <a:pt x="363" y="285"/>
                  </a:lnTo>
                  <a:lnTo>
                    <a:pt x="353" y="301"/>
                  </a:lnTo>
                  <a:lnTo>
                    <a:pt x="341" y="316"/>
                  </a:lnTo>
                  <a:lnTo>
                    <a:pt x="330" y="330"/>
                  </a:lnTo>
                  <a:lnTo>
                    <a:pt x="315" y="343"/>
                  </a:lnTo>
                  <a:lnTo>
                    <a:pt x="301" y="353"/>
                  </a:lnTo>
                  <a:lnTo>
                    <a:pt x="285" y="363"/>
                  </a:lnTo>
                  <a:lnTo>
                    <a:pt x="268" y="372"/>
                  </a:lnTo>
                  <a:lnTo>
                    <a:pt x="251" y="378"/>
                  </a:lnTo>
                  <a:lnTo>
                    <a:pt x="232" y="382"/>
                  </a:lnTo>
                  <a:lnTo>
                    <a:pt x="212" y="385"/>
                  </a:lnTo>
                  <a:lnTo>
                    <a:pt x="193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42" name="Rectangle 23">
            <a:extLst>
              <a:ext uri="{FF2B5EF4-FFF2-40B4-BE49-F238E27FC236}">
                <a16:creationId xmlns:a16="http://schemas.microsoft.com/office/drawing/2014/main" id="{7920C2D1-BD1F-40B5-9506-22BAF9BC974C}"/>
              </a:ext>
            </a:extLst>
          </p:cNvPr>
          <p:cNvSpPr/>
          <p:nvPr/>
        </p:nvSpPr>
        <p:spPr>
          <a:xfrm>
            <a:off x="6131670" y="3130109"/>
            <a:ext cx="1261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 rtl="0"/>
            <a:r>
              <a:rPr lang="zh-TW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客服專線</a:t>
            </a:r>
            <a:endParaRPr lang="en-US" sz="16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3" name="Rectangle 70">
            <a:extLst>
              <a:ext uri="{FF2B5EF4-FFF2-40B4-BE49-F238E27FC236}">
                <a16:creationId xmlns:a16="http://schemas.microsoft.com/office/drawing/2014/main" id="{B39E9119-8D2C-4200-8A95-702FEA56CA1A}"/>
              </a:ext>
            </a:extLst>
          </p:cNvPr>
          <p:cNvSpPr/>
          <p:nvPr/>
        </p:nvSpPr>
        <p:spPr>
          <a:xfrm>
            <a:off x="7234896" y="2980169"/>
            <a:ext cx="3895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164" rtl="0">
              <a:spcBef>
                <a:spcPct val="0"/>
              </a:spcBef>
            </a:pPr>
            <a:r>
              <a:rPr lang="en-US" altLang="zh-TW" sz="28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 Light" panose="020F0402020204030203" pitchFamily="34" charset="0"/>
              </a:rPr>
              <a:t>(03)</a:t>
            </a:r>
            <a:r>
              <a:rPr lang="zh-TW" altLang="en-US" sz="28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 Light" panose="020F0402020204030203" pitchFamily="34" charset="0"/>
              </a:rPr>
              <a:t> </a:t>
            </a:r>
            <a:r>
              <a:rPr lang="en-US" altLang="zh-TW" sz="28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 Light" panose="020F0402020204030203" pitchFamily="34" charset="0"/>
              </a:rPr>
              <a:t>357-9080</a:t>
            </a:r>
            <a:endParaRPr lang="en-US" sz="28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Lato Light" panose="020F0402020204030203" pitchFamily="34" charset="0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B21CF19A-0EE3-409A-B92D-BF099A32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669" y="3891255"/>
            <a:ext cx="4645215" cy="702010"/>
          </a:xfrm>
          <a:prstGeom prst="rect">
            <a:avLst/>
          </a:prstGeom>
        </p:spPr>
      </p:pic>
      <p:sp>
        <p:nvSpPr>
          <p:cNvPr id="46" name="Rectangle 23">
            <a:extLst>
              <a:ext uri="{FF2B5EF4-FFF2-40B4-BE49-F238E27FC236}">
                <a16:creationId xmlns:a16="http://schemas.microsoft.com/office/drawing/2014/main" id="{13ED0087-581C-418B-9A03-6B964EF46882}"/>
              </a:ext>
            </a:extLst>
          </p:cNvPr>
          <p:cNvSpPr/>
          <p:nvPr/>
        </p:nvSpPr>
        <p:spPr>
          <a:xfrm>
            <a:off x="6131670" y="5098036"/>
            <a:ext cx="1261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 rtl="0"/>
            <a:r>
              <a:rPr lang="zh-TW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客服信箱</a:t>
            </a:r>
            <a:endParaRPr lang="en-US" sz="16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7" name="Rectangle 70">
            <a:extLst>
              <a:ext uri="{FF2B5EF4-FFF2-40B4-BE49-F238E27FC236}">
                <a16:creationId xmlns:a16="http://schemas.microsoft.com/office/drawing/2014/main" id="{340983CB-C9F8-45E6-AD62-B01C91E14DD0}"/>
              </a:ext>
            </a:extLst>
          </p:cNvPr>
          <p:cNvSpPr/>
          <p:nvPr/>
        </p:nvSpPr>
        <p:spPr>
          <a:xfrm>
            <a:off x="7234896" y="4974954"/>
            <a:ext cx="4811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164" rtl="0">
              <a:spcBef>
                <a:spcPct val="0"/>
              </a:spcBef>
            </a:pPr>
            <a:r>
              <a:rPr lang="en-US" altLang="zh-TW" sz="2800" noProof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 Light" panose="020F0402020204030203" pitchFamily="34" charset="0"/>
              </a:rPr>
              <a:t>service@cybertutor.com.tw</a:t>
            </a:r>
            <a:endParaRPr lang="en-US" sz="2800" kern="1200" noProof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Lato Light" panose="020F0402020204030203" pitchFamily="34" charset="0"/>
            </a:endParaRPr>
          </a:p>
        </p:txBody>
      </p:sp>
      <p:pic>
        <p:nvPicPr>
          <p:cNvPr id="1026" name="Picture 2" descr="Line Icons - Free Download, PNG and SVG">
            <a:extLst>
              <a:ext uri="{FF2B5EF4-FFF2-40B4-BE49-F238E27FC236}">
                <a16:creationId xmlns:a16="http://schemas.microsoft.com/office/drawing/2014/main" id="{897A9CD0-DA63-4C81-916A-CEF13955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05" y="3925102"/>
            <a:ext cx="664284" cy="6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ne Symbol 2 Icon - Free Icons">
            <a:extLst>
              <a:ext uri="{FF2B5EF4-FFF2-40B4-BE49-F238E27FC236}">
                <a16:creationId xmlns:a16="http://schemas.microsoft.com/office/drawing/2014/main" id="{6A4D440C-EB43-422E-AE26-60B6ED52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48" y="2999387"/>
            <a:ext cx="629208" cy="6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mail PNG Photo | PNG Mart">
            <a:extLst>
              <a:ext uri="{FF2B5EF4-FFF2-40B4-BE49-F238E27FC236}">
                <a16:creationId xmlns:a16="http://schemas.microsoft.com/office/drawing/2014/main" id="{740125FC-39C5-430A-8C14-29298895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59" y="4891920"/>
            <a:ext cx="750785" cy="7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chnical Support Icon of Glyph style - Available in SVG, PNG, EPS ...">
            <a:extLst>
              <a:ext uri="{FF2B5EF4-FFF2-40B4-BE49-F238E27FC236}">
                <a16:creationId xmlns:a16="http://schemas.microsoft.com/office/drawing/2014/main" id="{5A0C613F-C617-452A-BD08-EEFB0DB2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57" y="1891672"/>
            <a:ext cx="759990" cy="7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圖片 48">
            <a:extLst>
              <a:ext uri="{FF2B5EF4-FFF2-40B4-BE49-F238E27FC236}">
                <a16:creationId xmlns:a16="http://schemas.microsoft.com/office/drawing/2014/main" id="{BC875491-0E4F-48CF-9B11-8B96A08440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13674"/>
          <a:stretch/>
        </p:blipFill>
        <p:spPr>
          <a:xfrm>
            <a:off x="968634" y="1287697"/>
            <a:ext cx="3407670" cy="52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42" grpId="0"/>
      <p:bldP spid="43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C22F57-759E-44FD-AB4C-5494F554C56D}"/>
              </a:ext>
            </a:extLst>
          </p:cNvPr>
          <p:cNvSpPr/>
          <p:nvPr/>
        </p:nvSpPr>
        <p:spPr>
          <a:xfrm>
            <a:off x="1" y="1"/>
            <a:ext cx="12192000" cy="3428999"/>
          </a:xfrm>
          <a:prstGeom prst="rect">
            <a:avLst/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文框 7">
            <a:extLst>
              <a:ext uri="{FF2B5EF4-FFF2-40B4-BE49-F238E27FC236}">
                <a16:creationId xmlns:a16="http://schemas.microsoft.com/office/drawing/2014/main" id="{3D9262F7-26E8-43EE-906D-1C59602EB3A8}"/>
              </a:ext>
            </a:extLst>
          </p:cNvPr>
          <p:cNvSpPr/>
          <p:nvPr/>
        </p:nvSpPr>
        <p:spPr>
          <a:xfrm>
            <a:off x="9274629" y="4683854"/>
            <a:ext cx="979394" cy="1086817"/>
          </a:xfrm>
          <a:prstGeom prst="frame">
            <a:avLst>
              <a:gd name="adj1" fmla="val 3697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图文框 8">
            <a:extLst>
              <a:ext uri="{FF2B5EF4-FFF2-40B4-BE49-F238E27FC236}">
                <a16:creationId xmlns:a16="http://schemas.microsoft.com/office/drawing/2014/main" id="{2B549945-B347-4B98-A5DE-71522824EF34}"/>
              </a:ext>
            </a:extLst>
          </p:cNvPr>
          <p:cNvSpPr/>
          <p:nvPr/>
        </p:nvSpPr>
        <p:spPr>
          <a:xfrm>
            <a:off x="1937977" y="1087329"/>
            <a:ext cx="2265073" cy="1498552"/>
          </a:xfrm>
          <a:prstGeom prst="frame">
            <a:avLst>
              <a:gd name="adj1" fmla="val 3697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020DD1-6035-4F11-9439-34B3CC4F7841}"/>
              </a:ext>
            </a:extLst>
          </p:cNvPr>
          <p:cNvSpPr/>
          <p:nvPr/>
        </p:nvSpPr>
        <p:spPr>
          <a:xfrm>
            <a:off x="2432958" y="1630737"/>
            <a:ext cx="7326084" cy="3596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0CD8B7-674E-4426-9A69-4EF7EE23200A}"/>
              </a:ext>
            </a:extLst>
          </p:cNvPr>
          <p:cNvSpPr txBox="1"/>
          <p:nvPr/>
        </p:nvSpPr>
        <p:spPr>
          <a:xfrm>
            <a:off x="4552862" y="1936737"/>
            <a:ext cx="308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 0</a:t>
            </a:r>
            <a:r>
              <a:rPr lang="en-US" altLang="zh-TW" sz="48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3</a:t>
            </a:r>
            <a:endParaRPr lang="zh-CN" altLang="en-US" sz="4800" dirty="0">
              <a:solidFill>
                <a:srgbClr val="17191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AD6351-6CB8-43B6-BAFE-EF1DEAA6A0B0}"/>
              </a:ext>
            </a:extLst>
          </p:cNvPr>
          <p:cNvSpPr/>
          <p:nvPr/>
        </p:nvSpPr>
        <p:spPr>
          <a:xfrm>
            <a:off x="3243361" y="3820300"/>
            <a:ext cx="6387119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使用者權限下，發布公告教學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5" name="图文框 14">
            <a:extLst>
              <a:ext uri="{FF2B5EF4-FFF2-40B4-BE49-F238E27FC236}">
                <a16:creationId xmlns:a16="http://schemas.microsoft.com/office/drawing/2014/main" id="{9C85CCFE-484A-48D3-8703-BA6C12FB2AA1}"/>
              </a:ext>
            </a:extLst>
          </p:cNvPr>
          <p:cNvSpPr/>
          <p:nvPr/>
        </p:nvSpPr>
        <p:spPr>
          <a:xfrm>
            <a:off x="10551299" y="5515697"/>
            <a:ext cx="503144" cy="509948"/>
          </a:xfrm>
          <a:prstGeom prst="frame">
            <a:avLst>
              <a:gd name="adj1" fmla="val 13433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图文框 15">
            <a:extLst>
              <a:ext uri="{FF2B5EF4-FFF2-40B4-BE49-F238E27FC236}">
                <a16:creationId xmlns:a16="http://schemas.microsoft.com/office/drawing/2014/main" id="{3CA1D614-E7A3-42A0-A28A-87D7499E6A6F}"/>
              </a:ext>
            </a:extLst>
          </p:cNvPr>
          <p:cNvSpPr/>
          <p:nvPr/>
        </p:nvSpPr>
        <p:spPr>
          <a:xfrm>
            <a:off x="3378359" y="640707"/>
            <a:ext cx="1174503" cy="775182"/>
          </a:xfrm>
          <a:prstGeom prst="frame">
            <a:avLst>
              <a:gd name="adj1" fmla="val 7594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2">
            <a:extLst>
              <a:ext uri="{FF2B5EF4-FFF2-40B4-BE49-F238E27FC236}">
                <a16:creationId xmlns:a16="http://schemas.microsoft.com/office/drawing/2014/main" id="{A0E343DF-8850-466A-B276-060B5589D852}"/>
              </a:ext>
            </a:extLst>
          </p:cNvPr>
          <p:cNvSpPr txBox="1"/>
          <p:nvPr/>
        </p:nvSpPr>
        <p:spPr bwMode="auto">
          <a:xfrm>
            <a:off x="2846688" y="2804637"/>
            <a:ext cx="6875664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模組實作課程</a:t>
            </a:r>
            <a:endParaRPr lang="zh-CN" altLang="en-US" sz="60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52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2" grpId="0"/>
      <p:bldP spid="14" grpId="0"/>
      <p:bldP spid="16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菜鳥主管日記】恰到好處的回饋，或許才是推動團隊前進的關鍵- 專案管理 ...">
            <a:extLst>
              <a:ext uri="{FF2B5EF4-FFF2-40B4-BE49-F238E27FC236}">
                <a16:creationId xmlns:a16="http://schemas.microsoft.com/office/drawing/2014/main" id="{402C15DA-8FC8-4BD6-92FF-E6F70985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12" y="825451"/>
            <a:ext cx="9989537" cy="59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40052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課程回饋</a:t>
            </a:r>
            <a:r>
              <a:rPr lang="en-US" altLang="zh-TW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QA</a:t>
            </a: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 </a:t>
            </a:r>
            <a:r>
              <a:rPr lang="en-US" altLang="zh-TW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TIME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9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5FB3835-ADC2-41D0-8A89-C076CAC2810E}"/>
              </a:ext>
            </a:extLst>
          </p:cNvPr>
          <p:cNvSpPr/>
          <p:nvPr/>
        </p:nvSpPr>
        <p:spPr>
          <a:xfrm>
            <a:off x="0" y="367393"/>
            <a:ext cx="2530929" cy="6123213"/>
          </a:xfrm>
          <a:prstGeom prst="rect">
            <a:avLst/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FC8C4A-EDB4-4542-9575-3CADFD989A07}"/>
              </a:ext>
            </a:extLst>
          </p:cNvPr>
          <p:cNvSpPr/>
          <p:nvPr/>
        </p:nvSpPr>
        <p:spPr>
          <a:xfrm>
            <a:off x="11511642" y="2155371"/>
            <a:ext cx="680357" cy="2542380"/>
          </a:xfrm>
          <a:prstGeom prst="rect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47D956-2443-43F8-A569-09F0F3BE4A84}"/>
              </a:ext>
            </a:extLst>
          </p:cNvPr>
          <p:cNvSpPr txBox="1"/>
          <p:nvPr/>
        </p:nvSpPr>
        <p:spPr>
          <a:xfrm>
            <a:off x="242392" y="734786"/>
            <a:ext cx="1338828" cy="5383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75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CONTENT</a:t>
            </a:r>
            <a:endParaRPr lang="zh-CN" altLang="en-US" sz="75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7BCD28C9-3C6C-460F-9622-D4966AD69482}"/>
              </a:ext>
            </a:extLst>
          </p:cNvPr>
          <p:cNvGrpSpPr/>
          <p:nvPr/>
        </p:nvGrpSpPr>
        <p:grpSpPr>
          <a:xfrm>
            <a:off x="2923158" y="544607"/>
            <a:ext cx="5673966" cy="1084200"/>
            <a:chOff x="2951125" y="871116"/>
            <a:chExt cx="5673966" cy="108420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CB7EDC3-CC3A-49EA-8FD1-0010DF0CA196}"/>
                </a:ext>
              </a:extLst>
            </p:cNvPr>
            <p:cNvSpPr txBox="1"/>
            <p:nvPr/>
          </p:nvSpPr>
          <p:spPr>
            <a:xfrm>
              <a:off x="2951125" y="932671"/>
              <a:ext cx="194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Part 01</a:t>
              </a:r>
              <a:endParaRPr lang="zh-CN" altLang="en-US" sz="36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162E8A2-05BD-436C-B697-012712AB3DF9}"/>
                </a:ext>
              </a:extLst>
            </p:cNvPr>
            <p:cNvSpPr txBox="1"/>
            <p:nvPr/>
          </p:nvSpPr>
          <p:spPr bwMode="auto">
            <a:xfrm>
              <a:off x="4616282" y="871116"/>
              <a:ext cx="2517732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管理概念</a:t>
              </a:r>
              <a:endParaRPr lang="zh-CN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A2B320EB-D798-40A1-84C8-89E3D48240DE}"/>
                </a:ext>
              </a:extLst>
            </p:cNvPr>
            <p:cNvSpPr/>
            <p:nvPr/>
          </p:nvSpPr>
          <p:spPr>
            <a:xfrm>
              <a:off x="4651805" y="1555206"/>
              <a:ext cx="3973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前台與後台的管理權限概念解說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6353D57-E69F-4B15-B286-9D483EBE5A90}"/>
              </a:ext>
            </a:extLst>
          </p:cNvPr>
          <p:cNvGrpSpPr/>
          <p:nvPr/>
        </p:nvGrpSpPr>
        <p:grpSpPr>
          <a:xfrm>
            <a:off x="2923158" y="1947534"/>
            <a:ext cx="8196254" cy="1111739"/>
            <a:chOff x="2951125" y="871116"/>
            <a:chExt cx="8196254" cy="1111739"/>
          </a:xfrm>
        </p:grpSpPr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id="{1D9D554C-C372-459B-A105-961698D53A1D}"/>
                </a:ext>
              </a:extLst>
            </p:cNvPr>
            <p:cNvSpPr txBox="1"/>
            <p:nvPr/>
          </p:nvSpPr>
          <p:spPr>
            <a:xfrm>
              <a:off x="2951125" y="932671"/>
              <a:ext cx="194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Part 0</a:t>
              </a:r>
              <a:r>
                <a:rPr lang="en-US" altLang="zh-TW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2</a:t>
              </a:r>
              <a:endParaRPr lang="zh-CN" altLang="en-US" sz="36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6" name="文本框 8">
              <a:extLst>
                <a:ext uri="{FF2B5EF4-FFF2-40B4-BE49-F238E27FC236}">
                  <a16:creationId xmlns:a16="http://schemas.microsoft.com/office/drawing/2014/main" id="{7FE9F70E-A21C-4E68-872F-75CB9F3EAB9C}"/>
                </a:ext>
              </a:extLst>
            </p:cNvPr>
            <p:cNvSpPr txBox="1"/>
            <p:nvPr/>
          </p:nvSpPr>
          <p:spPr bwMode="auto">
            <a:xfrm>
              <a:off x="4694513" y="871116"/>
              <a:ext cx="5818716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從管理者視角出發</a:t>
              </a:r>
              <a:endParaRPr lang="zh-CN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BC30C145-E8A8-4E06-BFC9-61C362B377FA}"/>
                </a:ext>
              </a:extLst>
            </p:cNvPr>
            <p:cNvSpPr/>
            <p:nvPr/>
          </p:nvSpPr>
          <p:spPr>
            <a:xfrm>
              <a:off x="4728476" y="1582745"/>
              <a:ext cx="6418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管理者可以做的事情、如何劃分使用者權限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632D739F-890C-4698-9A57-6282A052CCDA}"/>
              </a:ext>
            </a:extLst>
          </p:cNvPr>
          <p:cNvGrpSpPr/>
          <p:nvPr/>
        </p:nvGrpSpPr>
        <p:grpSpPr>
          <a:xfrm>
            <a:off x="2923158" y="3439555"/>
            <a:ext cx="7088402" cy="1553576"/>
            <a:chOff x="2951125" y="871116"/>
            <a:chExt cx="7088402" cy="1553576"/>
          </a:xfrm>
        </p:grpSpPr>
        <p:sp>
          <p:nvSpPr>
            <p:cNvPr id="29" name="文本框 6">
              <a:extLst>
                <a:ext uri="{FF2B5EF4-FFF2-40B4-BE49-F238E27FC236}">
                  <a16:creationId xmlns:a16="http://schemas.microsoft.com/office/drawing/2014/main" id="{1CB653F6-66D3-47F0-B5EC-052CE196E7F2}"/>
                </a:ext>
              </a:extLst>
            </p:cNvPr>
            <p:cNvSpPr txBox="1"/>
            <p:nvPr/>
          </p:nvSpPr>
          <p:spPr>
            <a:xfrm>
              <a:off x="2951125" y="932671"/>
              <a:ext cx="194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Part 0</a:t>
              </a:r>
              <a:r>
                <a:rPr lang="en-US" altLang="zh-TW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3</a:t>
              </a:r>
              <a:endParaRPr lang="zh-CN" altLang="en-US" sz="36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0" name="文本框 8">
              <a:extLst>
                <a:ext uri="{FF2B5EF4-FFF2-40B4-BE49-F238E27FC236}">
                  <a16:creationId xmlns:a16="http://schemas.microsoft.com/office/drawing/2014/main" id="{225E279A-E105-4A23-B9C2-0EA24E7B065C}"/>
                </a:ext>
              </a:extLst>
            </p:cNvPr>
            <p:cNvSpPr txBox="1"/>
            <p:nvPr/>
          </p:nvSpPr>
          <p:spPr bwMode="auto">
            <a:xfrm>
              <a:off x="4616281" y="871116"/>
              <a:ext cx="3734735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模組實作課程</a:t>
              </a:r>
              <a:endParaRPr lang="zh-CN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AABE3ED5-A674-4B57-A241-4A29E27F1021}"/>
                </a:ext>
              </a:extLst>
            </p:cNvPr>
            <p:cNvSpPr/>
            <p:nvPr/>
          </p:nvSpPr>
          <p:spPr>
            <a:xfrm>
              <a:off x="4694513" y="1463403"/>
              <a:ext cx="5345014" cy="961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 各類模組功能性、運用方式大解說 </a:t>
              </a:r>
              <a:endPara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 如何應用模組於前台呈現最適理想瀏覽畫面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041623FF-44D8-4336-B84E-F9D11A207A11}"/>
              </a:ext>
            </a:extLst>
          </p:cNvPr>
          <p:cNvGrpSpPr/>
          <p:nvPr/>
        </p:nvGrpSpPr>
        <p:grpSpPr>
          <a:xfrm>
            <a:off x="2923158" y="5167821"/>
            <a:ext cx="5913367" cy="1072133"/>
            <a:chOff x="2951125" y="871116"/>
            <a:chExt cx="5913367" cy="1072133"/>
          </a:xfrm>
        </p:grpSpPr>
        <p:sp>
          <p:nvSpPr>
            <p:cNvPr id="33" name="文本框 6">
              <a:extLst>
                <a:ext uri="{FF2B5EF4-FFF2-40B4-BE49-F238E27FC236}">
                  <a16:creationId xmlns:a16="http://schemas.microsoft.com/office/drawing/2014/main" id="{2DBD540C-7644-4BD3-B9F9-942F822C07EC}"/>
                </a:ext>
              </a:extLst>
            </p:cNvPr>
            <p:cNvSpPr txBox="1"/>
            <p:nvPr/>
          </p:nvSpPr>
          <p:spPr>
            <a:xfrm>
              <a:off x="2951125" y="932671"/>
              <a:ext cx="194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Part 0</a:t>
              </a:r>
              <a:r>
                <a:rPr lang="en-US" altLang="zh-TW" sz="3600" dirty="0">
                  <a:solidFill>
                    <a:srgbClr val="171919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4</a:t>
              </a:r>
            </a:p>
          </p:txBody>
        </p:sp>
        <p:sp>
          <p:nvSpPr>
            <p:cNvPr id="34" name="文本框 8">
              <a:extLst>
                <a:ext uri="{FF2B5EF4-FFF2-40B4-BE49-F238E27FC236}">
                  <a16:creationId xmlns:a16="http://schemas.microsoft.com/office/drawing/2014/main" id="{91213E4B-813F-48DB-A1BD-3B968EC54BA3}"/>
                </a:ext>
              </a:extLst>
            </p:cNvPr>
            <p:cNvSpPr txBox="1"/>
            <p:nvPr/>
          </p:nvSpPr>
          <p:spPr bwMode="auto">
            <a:xfrm>
              <a:off x="4728476" y="871116"/>
              <a:ext cx="2517732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課程回饋</a:t>
              </a:r>
              <a:endParaRPr lang="zh-CN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D6180D46-0F0E-48A2-B1D2-AC5AD03E1BF1}"/>
                </a:ext>
              </a:extLst>
            </p:cNvPr>
            <p:cNvSpPr/>
            <p:nvPr/>
          </p:nvSpPr>
          <p:spPr>
            <a:xfrm>
              <a:off x="4891206" y="1543139"/>
              <a:ext cx="3973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思源黑体" panose="020B0500000000000000" pitchFamily="34" charset="-122"/>
                </a:rPr>
                <a:t>實際操作與提問</a:t>
              </a:r>
              <a:endPara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5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C22F57-759E-44FD-AB4C-5494F554C56D}"/>
              </a:ext>
            </a:extLst>
          </p:cNvPr>
          <p:cNvSpPr/>
          <p:nvPr/>
        </p:nvSpPr>
        <p:spPr>
          <a:xfrm>
            <a:off x="1" y="1"/>
            <a:ext cx="12192000" cy="3428999"/>
          </a:xfrm>
          <a:prstGeom prst="rect">
            <a:avLst/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文框 7">
            <a:extLst>
              <a:ext uri="{FF2B5EF4-FFF2-40B4-BE49-F238E27FC236}">
                <a16:creationId xmlns:a16="http://schemas.microsoft.com/office/drawing/2014/main" id="{3D9262F7-26E8-43EE-906D-1C59602EB3A8}"/>
              </a:ext>
            </a:extLst>
          </p:cNvPr>
          <p:cNvSpPr/>
          <p:nvPr/>
        </p:nvSpPr>
        <p:spPr>
          <a:xfrm>
            <a:off x="9274629" y="4683854"/>
            <a:ext cx="979394" cy="1086817"/>
          </a:xfrm>
          <a:prstGeom prst="frame">
            <a:avLst>
              <a:gd name="adj1" fmla="val 3697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图文框 8">
            <a:extLst>
              <a:ext uri="{FF2B5EF4-FFF2-40B4-BE49-F238E27FC236}">
                <a16:creationId xmlns:a16="http://schemas.microsoft.com/office/drawing/2014/main" id="{2B549945-B347-4B98-A5DE-71522824EF34}"/>
              </a:ext>
            </a:extLst>
          </p:cNvPr>
          <p:cNvSpPr/>
          <p:nvPr/>
        </p:nvSpPr>
        <p:spPr>
          <a:xfrm>
            <a:off x="1937977" y="1087329"/>
            <a:ext cx="2265073" cy="1498552"/>
          </a:xfrm>
          <a:prstGeom prst="frame">
            <a:avLst>
              <a:gd name="adj1" fmla="val 3697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020DD1-6035-4F11-9439-34B3CC4F7841}"/>
              </a:ext>
            </a:extLst>
          </p:cNvPr>
          <p:cNvSpPr/>
          <p:nvPr/>
        </p:nvSpPr>
        <p:spPr>
          <a:xfrm>
            <a:off x="2432958" y="1630737"/>
            <a:ext cx="7326084" cy="3596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0CD8B7-674E-4426-9A69-4EF7EE23200A}"/>
              </a:ext>
            </a:extLst>
          </p:cNvPr>
          <p:cNvSpPr txBox="1"/>
          <p:nvPr/>
        </p:nvSpPr>
        <p:spPr>
          <a:xfrm>
            <a:off x="4552862" y="2170383"/>
            <a:ext cx="308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 01</a:t>
            </a:r>
            <a:endParaRPr lang="zh-CN" altLang="en-US" sz="4800" dirty="0">
              <a:solidFill>
                <a:srgbClr val="17191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C10EFB5-EDB7-46A0-9AC3-AC85391E3CD5}"/>
              </a:ext>
            </a:extLst>
          </p:cNvPr>
          <p:cNvSpPr txBox="1"/>
          <p:nvPr/>
        </p:nvSpPr>
        <p:spPr bwMode="auto">
          <a:xfrm>
            <a:off x="4203050" y="3069515"/>
            <a:ext cx="400520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管理概念</a:t>
            </a:r>
            <a:endParaRPr lang="zh-CN" altLang="en-US" sz="60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AD6351-6CB8-43B6-BAFE-EF1DEAA6A0B0}"/>
              </a:ext>
            </a:extLst>
          </p:cNvPr>
          <p:cNvSpPr/>
          <p:nvPr/>
        </p:nvSpPr>
        <p:spPr>
          <a:xfrm>
            <a:off x="3012090" y="4140616"/>
            <a:ext cx="638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前台與後台的管理權限概念解說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5" name="图文框 14">
            <a:extLst>
              <a:ext uri="{FF2B5EF4-FFF2-40B4-BE49-F238E27FC236}">
                <a16:creationId xmlns:a16="http://schemas.microsoft.com/office/drawing/2014/main" id="{9C85CCFE-484A-48D3-8703-BA6C12FB2AA1}"/>
              </a:ext>
            </a:extLst>
          </p:cNvPr>
          <p:cNvSpPr/>
          <p:nvPr/>
        </p:nvSpPr>
        <p:spPr>
          <a:xfrm>
            <a:off x="10551299" y="5515697"/>
            <a:ext cx="503144" cy="509948"/>
          </a:xfrm>
          <a:prstGeom prst="frame">
            <a:avLst>
              <a:gd name="adj1" fmla="val 13433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图文框 15">
            <a:extLst>
              <a:ext uri="{FF2B5EF4-FFF2-40B4-BE49-F238E27FC236}">
                <a16:creationId xmlns:a16="http://schemas.microsoft.com/office/drawing/2014/main" id="{3CA1D614-E7A3-42A0-A28A-87D7499E6A6F}"/>
              </a:ext>
            </a:extLst>
          </p:cNvPr>
          <p:cNvSpPr/>
          <p:nvPr/>
        </p:nvSpPr>
        <p:spPr>
          <a:xfrm>
            <a:off x="3378359" y="640707"/>
            <a:ext cx="1174503" cy="775182"/>
          </a:xfrm>
          <a:prstGeom prst="frame">
            <a:avLst>
              <a:gd name="adj1" fmla="val 7594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02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2" grpId="0"/>
      <p:bldP spid="13" grpId="0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40052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管理概念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1026" name="Picture 2" descr="Black Home Huis - Gratis vectorafbeelding op Pixabay">
            <a:extLst>
              <a:ext uri="{FF2B5EF4-FFF2-40B4-BE49-F238E27FC236}">
                <a16:creationId xmlns:a16="http://schemas.microsoft.com/office/drawing/2014/main" id="{77A0AB96-B2A2-4C99-A0B3-2FF8F48C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16" y="1506131"/>
            <a:ext cx="2305273" cy="20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Icon Download Account - Manager Icon Png , Free Transparent ...">
            <a:extLst>
              <a:ext uri="{FF2B5EF4-FFF2-40B4-BE49-F238E27FC236}">
                <a16:creationId xmlns:a16="http://schemas.microsoft.com/office/drawing/2014/main" id="{DB54B4D9-DA40-43E6-8C1C-7293B7C8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8" b="98302" l="10000" r="90000">
                        <a14:foregroundMark x1="50889" y1="5094" x2="50889" y2="35849"/>
                        <a14:foregroundMark x1="48333" y1="62358" x2="50889" y2="67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16" y="3977441"/>
            <a:ext cx="2256224" cy="26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3BD4AC8E-63DF-4E07-B03E-8C4B5D57EBD8}"/>
              </a:ext>
            </a:extLst>
          </p:cNvPr>
          <p:cNvSpPr txBox="1"/>
          <p:nvPr/>
        </p:nvSpPr>
        <p:spPr bwMode="auto">
          <a:xfrm>
            <a:off x="4630845" y="1937472"/>
            <a:ext cx="301396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前台管理區</a:t>
            </a:r>
            <a:endParaRPr lang="zh-CN" altLang="en-US" sz="40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67C8BF30-4D7D-4B6E-AF3E-CE2142753C03}"/>
              </a:ext>
            </a:extLst>
          </p:cNvPr>
          <p:cNvSpPr/>
          <p:nvPr/>
        </p:nvSpPr>
        <p:spPr>
          <a:xfrm>
            <a:off x="4730163" y="2749153"/>
            <a:ext cx="3973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如同新房子需要美化、佈置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9" name="文本框 8">
            <a:extLst>
              <a:ext uri="{FF2B5EF4-FFF2-40B4-BE49-F238E27FC236}">
                <a16:creationId xmlns:a16="http://schemas.microsoft.com/office/drawing/2014/main" id="{5612F664-F4D2-4306-91FD-612577C511E5}"/>
              </a:ext>
            </a:extLst>
          </p:cNvPr>
          <p:cNvSpPr txBox="1"/>
          <p:nvPr/>
        </p:nvSpPr>
        <p:spPr bwMode="auto">
          <a:xfrm>
            <a:off x="4630845" y="4450300"/>
            <a:ext cx="301396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後台管理區</a:t>
            </a:r>
            <a:endParaRPr lang="zh-CN" altLang="en-US" sz="40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1A30A4A5-A947-4F1C-A364-00A65344A032}"/>
              </a:ext>
            </a:extLst>
          </p:cNvPr>
          <p:cNvSpPr/>
          <p:nvPr/>
        </p:nvSpPr>
        <p:spPr>
          <a:xfrm>
            <a:off x="4730163" y="5336495"/>
            <a:ext cx="6838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如同新家管理員，安排使用者工作分屬、家具的更新、採購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85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6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40052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管理概念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F46AEDB-6877-4A81-89E7-628059C16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57" y="1341352"/>
            <a:ext cx="4229100" cy="51435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2A31FE1-D5DF-4F4D-B809-E1096E97BFED}"/>
              </a:ext>
            </a:extLst>
          </p:cNvPr>
          <p:cNvSpPr txBox="1"/>
          <p:nvPr/>
        </p:nvSpPr>
        <p:spPr bwMode="auto">
          <a:xfrm>
            <a:off x="4946532" y="1937472"/>
            <a:ext cx="301396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前台登入</a:t>
            </a:r>
            <a:endParaRPr lang="zh-CN" altLang="en-US" sz="40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7648861-CBC6-45DA-AF1E-5FF907A062EC}"/>
              </a:ext>
            </a:extLst>
          </p:cNvPr>
          <p:cNvSpPr/>
          <p:nvPr/>
        </p:nvSpPr>
        <p:spPr>
          <a:xfrm>
            <a:off x="5285304" y="2749153"/>
            <a:ext cx="5508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954F7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http://210.71.64.10/</a:t>
            </a:r>
            <a:r>
              <a:rPr lang="en-US" altLang="zh-TW" sz="32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passport</a:t>
            </a:r>
            <a:endParaRPr lang="en-US" sz="3200" b="1" dirty="0">
              <a:solidFill>
                <a:srgbClr val="FF0000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03EE9D4D-DD14-4A8F-A9B5-CFF0A4E6351B}"/>
              </a:ext>
            </a:extLst>
          </p:cNvPr>
          <p:cNvSpPr txBox="1"/>
          <p:nvPr/>
        </p:nvSpPr>
        <p:spPr bwMode="auto">
          <a:xfrm>
            <a:off x="5025836" y="3913102"/>
            <a:ext cx="301396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後台登入</a:t>
            </a:r>
            <a:endParaRPr lang="zh-CN" altLang="en-US" sz="40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2C8B95F-A34E-4E63-A8EB-A9EA957C5FF1}"/>
              </a:ext>
            </a:extLst>
          </p:cNvPr>
          <p:cNvSpPr/>
          <p:nvPr/>
        </p:nvSpPr>
        <p:spPr>
          <a:xfrm>
            <a:off x="5285304" y="4753886"/>
            <a:ext cx="66730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http://210.71.64.10/</a:t>
            </a:r>
            <a:r>
              <a:rPr lang="en-US" altLang="zh-TW" sz="32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passport/admin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3" name="箭號: ＞形 12">
            <a:extLst>
              <a:ext uri="{FF2B5EF4-FFF2-40B4-BE49-F238E27FC236}">
                <a16:creationId xmlns:a16="http://schemas.microsoft.com/office/drawing/2014/main" id="{F86F25C1-2A9E-428D-ADB1-8256434F25FA}"/>
              </a:ext>
            </a:extLst>
          </p:cNvPr>
          <p:cNvSpPr/>
          <p:nvPr/>
        </p:nvSpPr>
        <p:spPr>
          <a:xfrm>
            <a:off x="4964110" y="2944898"/>
            <a:ext cx="259468" cy="292388"/>
          </a:xfrm>
          <a:prstGeom prst="chevron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箭號: ＞形 14">
            <a:extLst>
              <a:ext uri="{FF2B5EF4-FFF2-40B4-BE49-F238E27FC236}">
                <a16:creationId xmlns:a16="http://schemas.microsoft.com/office/drawing/2014/main" id="{183EF093-58B3-4714-88D3-4D48F6D491EB}"/>
              </a:ext>
            </a:extLst>
          </p:cNvPr>
          <p:cNvSpPr/>
          <p:nvPr/>
        </p:nvSpPr>
        <p:spPr>
          <a:xfrm>
            <a:off x="4976812" y="4940513"/>
            <a:ext cx="259468" cy="292388"/>
          </a:xfrm>
          <a:prstGeom prst="chevron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C22F57-759E-44FD-AB4C-5494F554C56D}"/>
              </a:ext>
            </a:extLst>
          </p:cNvPr>
          <p:cNvSpPr/>
          <p:nvPr/>
        </p:nvSpPr>
        <p:spPr>
          <a:xfrm>
            <a:off x="1" y="1"/>
            <a:ext cx="12192000" cy="3428999"/>
          </a:xfrm>
          <a:prstGeom prst="rect">
            <a:avLst/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文框 7">
            <a:extLst>
              <a:ext uri="{FF2B5EF4-FFF2-40B4-BE49-F238E27FC236}">
                <a16:creationId xmlns:a16="http://schemas.microsoft.com/office/drawing/2014/main" id="{3D9262F7-26E8-43EE-906D-1C59602EB3A8}"/>
              </a:ext>
            </a:extLst>
          </p:cNvPr>
          <p:cNvSpPr/>
          <p:nvPr/>
        </p:nvSpPr>
        <p:spPr>
          <a:xfrm>
            <a:off x="9274629" y="4683854"/>
            <a:ext cx="979394" cy="1086817"/>
          </a:xfrm>
          <a:prstGeom prst="frame">
            <a:avLst>
              <a:gd name="adj1" fmla="val 3697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图文框 8">
            <a:extLst>
              <a:ext uri="{FF2B5EF4-FFF2-40B4-BE49-F238E27FC236}">
                <a16:creationId xmlns:a16="http://schemas.microsoft.com/office/drawing/2014/main" id="{2B549945-B347-4B98-A5DE-71522824EF34}"/>
              </a:ext>
            </a:extLst>
          </p:cNvPr>
          <p:cNvSpPr/>
          <p:nvPr/>
        </p:nvSpPr>
        <p:spPr>
          <a:xfrm>
            <a:off x="1937977" y="1087329"/>
            <a:ext cx="2265073" cy="1498552"/>
          </a:xfrm>
          <a:prstGeom prst="frame">
            <a:avLst>
              <a:gd name="adj1" fmla="val 3697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020DD1-6035-4F11-9439-34B3CC4F7841}"/>
              </a:ext>
            </a:extLst>
          </p:cNvPr>
          <p:cNvSpPr/>
          <p:nvPr/>
        </p:nvSpPr>
        <p:spPr>
          <a:xfrm>
            <a:off x="2432958" y="1630737"/>
            <a:ext cx="7326084" cy="3596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0CD8B7-674E-4426-9A69-4EF7EE23200A}"/>
              </a:ext>
            </a:extLst>
          </p:cNvPr>
          <p:cNvSpPr txBox="1"/>
          <p:nvPr/>
        </p:nvSpPr>
        <p:spPr>
          <a:xfrm>
            <a:off x="4552862" y="2170383"/>
            <a:ext cx="308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Part 0</a:t>
            </a:r>
            <a:r>
              <a:rPr lang="en-US" altLang="zh-TW" sz="4800" dirty="0">
                <a:solidFill>
                  <a:srgbClr val="17191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2</a:t>
            </a:r>
            <a:endParaRPr lang="zh-CN" altLang="en-US" sz="4800" dirty="0">
              <a:solidFill>
                <a:srgbClr val="17191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C10EFB5-EDB7-46A0-9AC3-AC85391E3CD5}"/>
              </a:ext>
            </a:extLst>
          </p:cNvPr>
          <p:cNvSpPr txBox="1"/>
          <p:nvPr/>
        </p:nvSpPr>
        <p:spPr bwMode="auto">
          <a:xfrm>
            <a:off x="2767817" y="3001380"/>
            <a:ext cx="6875664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從管理者視角出發</a:t>
            </a:r>
            <a:endParaRPr lang="zh-CN" altLang="en-US" sz="60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AD6351-6CB8-43B6-BAFE-EF1DEAA6A0B0}"/>
              </a:ext>
            </a:extLst>
          </p:cNvPr>
          <p:cNvSpPr/>
          <p:nvPr/>
        </p:nvSpPr>
        <p:spPr>
          <a:xfrm>
            <a:off x="3256362" y="4119616"/>
            <a:ext cx="638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管理者可以做的事情、如何劃分使用者權限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5" name="图文框 14">
            <a:extLst>
              <a:ext uri="{FF2B5EF4-FFF2-40B4-BE49-F238E27FC236}">
                <a16:creationId xmlns:a16="http://schemas.microsoft.com/office/drawing/2014/main" id="{9C85CCFE-484A-48D3-8703-BA6C12FB2AA1}"/>
              </a:ext>
            </a:extLst>
          </p:cNvPr>
          <p:cNvSpPr/>
          <p:nvPr/>
        </p:nvSpPr>
        <p:spPr>
          <a:xfrm>
            <a:off x="10551299" y="5515697"/>
            <a:ext cx="503144" cy="509948"/>
          </a:xfrm>
          <a:prstGeom prst="frame">
            <a:avLst>
              <a:gd name="adj1" fmla="val 13433"/>
            </a:avLst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图文框 15">
            <a:extLst>
              <a:ext uri="{FF2B5EF4-FFF2-40B4-BE49-F238E27FC236}">
                <a16:creationId xmlns:a16="http://schemas.microsoft.com/office/drawing/2014/main" id="{3CA1D614-E7A3-42A0-A28A-87D7499E6A6F}"/>
              </a:ext>
            </a:extLst>
          </p:cNvPr>
          <p:cNvSpPr/>
          <p:nvPr/>
        </p:nvSpPr>
        <p:spPr>
          <a:xfrm>
            <a:off x="3378359" y="640707"/>
            <a:ext cx="1174503" cy="775182"/>
          </a:xfrm>
          <a:prstGeom prst="frame">
            <a:avLst>
              <a:gd name="adj1" fmla="val 7594"/>
            </a:avLst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81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2" grpId="0"/>
      <p:bldP spid="13" grpId="0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860179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從管理者視角出發</a:t>
            </a:r>
            <a:r>
              <a:rPr lang="en-US" altLang="zh-TW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-</a:t>
            </a: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主站與子站的關係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8FC7E5CE-7BD3-4C2C-9000-7AFF1ECC2570}"/>
              </a:ext>
            </a:extLst>
          </p:cNvPr>
          <p:cNvCxnSpPr>
            <a:cxnSpLocks/>
          </p:cNvCxnSpPr>
          <p:nvPr/>
        </p:nvCxnSpPr>
        <p:spPr>
          <a:xfrm>
            <a:off x="3189767" y="1765005"/>
            <a:ext cx="955409" cy="0"/>
          </a:xfrm>
          <a:prstGeom prst="line">
            <a:avLst/>
          </a:prstGeom>
          <a:ln w="38100">
            <a:solidFill>
              <a:srgbClr val="ECCEC4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E9D4D828-1683-43BD-A3C0-BF1CAF2926DB}"/>
              </a:ext>
            </a:extLst>
          </p:cNvPr>
          <p:cNvGrpSpPr/>
          <p:nvPr/>
        </p:nvGrpSpPr>
        <p:grpSpPr>
          <a:xfrm>
            <a:off x="660398" y="1297742"/>
            <a:ext cx="5127863" cy="5250297"/>
            <a:chOff x="660398" y="1297742"/>
            <a:chExt cx="5127863" cy="5250297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54E8EE3-AB4B-4F4F-B74F-BE303E91CABF}"/>
                </a:ext>
              </a:extLst>
            </p:cNvPr>
            <p:cNvSpPr/>
            <p:nvPr/>
          </p:nvSpPr>
          <p:spPr>
            <a:xfrm>
              <a:off x="660398" y="3143569"/>
              <a:ext cx="2176523" cy="1305686"/>
            </a:xfrm>
            <a:custGeom>
              <a:avLst/>
              <a:gdLst>
                <a:gd name="connsiteX0" fmla="*/ 0 w 1961586"/>
                <a:gd name="connsiteY0" fmla="*/ 117695 h 1176951"/>
                <a:gd name="connsiteX1" fmla="*/ 117695 w 1961586"/>
                <a:gd name="connsiteY1" fmla="*/ 0 h 1176951"/>
                <a:gd name="connsiteX2" fmla="*/ 1843891 w 1961586"/>
                <a:gd name="connsiteY2" fmla="*/ 0 h 1176951"/>
                <a:gd name="connsiteX3" fmla="*/ 1961586 w 1961586"/>
                <a:gd name="connsiteY3" fmla="*/ 117695 h 1176951"/>
                <a:gd name="connsiteX4" fmla="*/ 1961586 w 1961586"/>
                <a:gd name="connsiteY4" fmla="*/ 1059256 h 1176951"/>
                <a:gd name="connsiteX5" fmla="*/ 1843891 w 1961586"/>
                <a:gd name="connsiteY5" fmla="*/ 1176951 h 1176951"/>
                <a:gd name="connsiteX6" fmla="*/ 117695 w 1961586"/>
                <a:gd name="connsiteY6" fmla="*/ 1176951 h 1176951"/>
                <a:gd name="connsiteX7" fmla="*/ 0 w 1961586"/>
                <a:gd name="connsiteY7" fmla="*/ 1059256 h 1176951"/>
                <a:gd name="connsiteX8" fmla="*/ 0 w 1961586"/>
                <a:gd name="connsiteY8" fmla="*/ 117695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86" h="1176951">
                  <a:moveTo>
                    <a:pt x="0" y="117695"/>
                  </a:moveTo>
                  <a:cubicBezTo>
                    <a:pt x="0" y="52694"/>
                    <a:pt x="52694" y="0"/>
                    <a:pt x="117695" y="0"/>
                  </a:cubicBezTo>
                  <a:lnTo>
                    <a:pt x="1843891" y="0"/>
                  </a:lnTo>
                  <a:cubicBezTo>
                    <a:pt x="1908892" y="0"/>
                    <a:pt x="1961586" y="52694"/>
                    <a:pt x="1961586" y="117695"/>
                  </a:cubicBezTo>
                  <a:lnTo>
                    <a:pt x="1961586" y="1059256"/>
                  </a:lnTo>
                  <a:cubicBezTo>
                    <a:pt x="1961586" y="1124257"/>
                    <a:pt x="1908892" y="1176951"/>
                    <a:pt x="1843891" y="1176951"/>
                  </a:cubicBezTo>
                  <a:lnTo>
                    <a:pt x="117695" y="1176951"/>
                  </a:lnTo>
                  <a:cubicBezTo>
                    <a:pt x="52694" y="1176951"/>
                    <a:pt x="0" y="1124257"/>
                    <a:pt x="0" y="1059256"/>
                  </a:cubicBezTo>
                  <a:lnTo>
                    <a:pt x="0" y="117695"/>
                  </a:lnTo>
                  <a:close/>
                </a:path>
              </a:pathLst>
            </a:custGeom>
            <a:solidFill>
              <a:srgbClr val="ECCEC4"/>
            </a:solidFill>
            <a:ln w="28575">
              <a:noFill/>
              <a:prstDash val="sysDash"/>
            </a:ln>
          </p:spPr>
          <p:txBody>
            <a:bodyPr vert="horz" wrap="square" lIns="182880" tIns="91440" rIns="182880" bIns="91440" numCol="1" anchor="ctr" anchorCtr="0" compatLnSpc="1"/>
            <a:lstStyle/>
            <a:p>
              <a:pPr algn="ctr" defTabSz="1828800" rtl="0"/>
              <a:r>
                <a:rPr lang="zh-TW" altLang="en-US" sz="2400" b="1" kern="1200" dirty="0">
                  <a:solidFill>
                    <a:srgbClr val="FF000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主站</a:t>
              </a:r>
              <a:endParaRPr lang="en-US" altLang="zh-TW" sz="2400" b="1" kern="1200" dirty="0">
                <a:solidFill>
                  <a:srgbClr val="FF000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 algn="ctr" defTabSz="1828800" rtl="0"/>
              <a:r>
                <a:rPr lang="zh-TW" altLang="en-US" sz="28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再興學校</a:t>
              </a:r>
              <a:endPara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1E2B3E3-F745-4FD9-957E-E70FA9F36F69}"/>
                </a:ext>
              </a:extLst>
            </p:cNvPr>
            <p:cNvSpPr/>
            <p:nvPr/>
          </p:nvSpPr>
          <p:spPr>
            <a:xfrm>
              <a:off x="4145176" y="1297742"/>
              <a:ext cx="1482540" cy="889369"/>
            </a:xfrm>
            <a:custGeom>
              <a:avLst/>
              <a:gdLst>
                <a:gd name="connsiteX0" fmla="*/ 0 w 1961586"/>
                <a:gd name="connsiteY0" fmla="*/ 117695 h 1176951"/>
                <a:gd name="connsiteX1" fmla="*/ 117695 w 1961586"/>
                <a:gd name="connsiteY1" fmla="*/ 0 h 1176951"/>
                <a:gd name="connsiteX2" fmla="*/ 1843891 w 1961586"/>
                <a:gd name="connsiteY2" fmla="*/ 0 h 1176951"/>
                <a:gd name="connsiteX3" fmla="*/ 1961586 w 1961586"/>
                <a:gd name="connsiteY3" fmla="*/ 117695 h 1176951"/>
                <a:gd name="connsiteX4" fmla="*/ 1961586 w 1961586"/>
                <a:gd name="connsiteY4" fmla="*/ 1059256 h 1176951"/>
                <a:gd name="connsiteX5" fmla="*/ 1843891 w 1961586"/>
                <a:gd name="connsiteY5" fmla="*/ 1176951 h 1176951"/>
                <a:gd name="connsiteX6" fmla="*/ 117695 w 1961586"/>
                <a:gd name="connsiteY6" fmla="*/ 1176951 h 1176951"/>
                <a:gd name="connsiteX7" fmla="*/ 0 w 1961586"/>
                <a:gd name="connsiteY7" fmla="*/ 1059256 h 1176951"/>
                <a:gd name="connsiteX8" fmla="*/ 0 w 1961586"/>
                <a:gd name="connsiteY8" fmla="*/ 117695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86" h="1176951">
                  <a:moveTo>
                    <a:pt x="0" y="117695"/>
                  </a:moveTo>
                  <a:cubicBezTo>
                    <a:pt x="0" y="52694"/>
                    <a:pt x="52694" y="0"/>
                    <a:pt x="117695" y="0"/>
                  </a:cubicBezTo>
                  <a:lnTo>
                    <a:pt x="1843891" y="0"/>
                  </a:lnTo>
                  <a:cubicBezTo>
                    <a:pt x="1908892" y="0"/>
                    <a:pt x="1961586" y="52694"/>
                    <a:pt x="1961586" y="117695"/>
                  </a:cubicBezTo>
                  <a:lnTo>
                    <a:pt x="1961586" y="1059256"/>
                  </a:lnTo>
                  <a:cubicBezTo>
                    <a:pt x="1961586" y="1124257"/>
                    <a:pt x="1908892" y="1176951"/>
                    <a:pt x="1843891" y="1176951"/>
                  </a:cubicBezTo>
                  <a:lnTo>
                    <a:pt x="117695" y="1176951"/>
                  </a:lnTo>
                  <a:cubicBezTo>
                    <a:pt x="52694" y="1176951"/>
                    <a:pt x="0" y="1124257"/>
                    <a:pt x="0" y="1059256"/>
                  </a:cubicBezTo>
                  <a:lnTo>
                    <a:pt x="0" y="117695"/>
                  </a:lnTo>
                  <a:close/>
                </a:path>
              </a:pathLst>
            </a:custGeom>
            <a:solidFill>
              <a:srgbClr val="FC8071"/>
            </a:solidFill>
            <a:ln w="28575">
              <a:noFill/>
              <a:prstDash val="sysDash"/>
            </a:ln>
          </p:spPr>
          <p:txBody>
            <a:bodyPr vert="horz" wrap="square" lIns="182880" tIns="91440" rIns="182880" bIns="91440" numCol="1" anchor="ctr" anchorCtr="0" compatLnSpc="1"/>
            <a:lstStyle/>
            <a:p>
              <a:pPr algn="ctr" defTabSz="1828800" rtl="0"/>
              <a:r>
                <a:rPr lang="zh-TW" altLang="en-US" sz="2000" b="1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子</a:t>
              </a:r>
              <a:r>
                <a:rPr lang="zh-TW" altLang="en-US" sz="2000" b="1" kern="1200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站</a:t>
              </a:r>
              <a:endParaRPr lang="en-US" altLang="zh-TW" sz="2000" b="1" kern="1200" dirty="0">
                <a:solidFill>
                  <a:srgbClr val="F7EDE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 algn="ctr" defTabSz="1828800" rtl="0"/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幼兒園</a:t>
              </a:r>
              <a:endPara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1EB32E1-02FB-4B77-8449-2FEBD857B003}"/>
                </a:ext>
              </a:extLst>
            </p:cNvPr>
            <p:cNvSpPr/>
            <p:nvPr/>
          </p:nvSpPr>
          <p:spPr>
            <a:xfrm>
              <a:off x="4145176" y="3375558"/>
              <a:ext cx="1482540" cy="889369"/>
            </a:xfrm>
            <a:custGeom>
              <a:avLst/>
              <a:gdLst>
                <a:gd name="connsiteX0" fmla="*/ 0 w 1961586"/>
                <a:gd name="connsiteY0" fmla="*/ 117695 h 1176951"/>
                <a:gd name="connsiteX1" fmla="*/ 117695 w 1961586"/>
                <a:gd name="connsiteY1" fmla="*/ 0 h 1176951"/>
                <a:gd name="connsiteX2" fmla="*/ 1843891 w 1961586"/>
                <a:gd name="connsiteY2" fmla="*/ 0 h 1176951"/>
                <a:gd name="connsiteX3" fmla="*/ 1961586 w 1961586"/>
                <a:gd name="connsiteY3" fmla="*/ 117695 h 1176951"/>
                <a:gd name="connsiteX4" fmla="*/ 1961586 w 1961586"/>
                <a:gd name="connsiteY4" fmla="*/ 1059256 h 1176951"/>
                <a:gd name="connsiteX5" fmla="*/ 1843891 w 1961586"/>
                <a:gd name="connsiteY5" fmla="*/ 1176951 h 1176951"/>
                <a:gd name="connsiteX6" fmla="*/ 117695 w 1961586"/>
                <a:gd name="connsiteY6" fmla="*/ 1176951 h 1176951"/>
                <a:gd name="connsiteX7" fmla="*/ 0 w 1961586"/>
                <a:gd name="connsiteY7" fmla="*/ 1059256 h 1176951"/>
                <a:gd name="connsiteX8" fmla="*/ 0 w 1961586"/>
                <a:gd name="connsiteY8" fmla="*/ 117695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86" h="1176951">
                  <a:moveTo>
                    <a:pt x="0" y="117695"/>
                  </a:moveTo>
                  <a:cubicBezTo>
                    <a:pt x="0" y="52694"/>
                    <a:pt x="52694" y="0"/>
                    <a:pt x="117695" y="0"/>
                  </a:cubicBezTo>
                  <a:lnTo>
                    <a:pt x="1843891" y="0"/>
                  </a:lnTo>
                  <a:cubicBezTo>
                    <a:pt x="1908892" y="0"/>
                    <a:pt x="1961586" y="52694"/>
                    <a:pt x="1961586" y="117695"/>
                  </a:cubicBezTo>
                  <a:lnTo>
                    <a:pt x="1961586" y="1059256"/>
                  </a:lnTo>
                  <a:cubicBezTo>
                    <a:pt x="1961586" y="1124257"/>
                    <a:pt x="1908892" y="1176951"/>
                    <a:pt x="1843891" y="1176951"/>
                  </a:cubicBezTo>
                  <a:lnTo>
                    <a:pt x="117695" y="1176951"/>
                  </a:lnTo>
                  <a:cubicBezTo>
                    <a:pt x="52694" y="1176951"/>
                    <a:pt x="0" y="1124257"/>
                    <a:pt x="0" y="1059256"/>
                  </a:cubicBezTo>
                  <a:lnTo>
                    <a:pt x="0" y="117695"/>
                  </a:lnTo>
                  <a:close/>
                </a:path>
              </a:pathLst>
            </a:custGeom>
            <a:solidFill>
              <a:srgbClr val="FC8071"/>
            </a:solidFill>
            <a:ln w="28575">
              <a:noFill/>
              <a:prstDash val="sysDash"/>
            </a:ln>
          </p:spPr>
          <p:txBody>
            <a:bodyPr vert="horz" wrap="square" lIns="182880" tIns="91440" rIns="182880" bIns="91440" numCol="1" anchor="ctr" anchorCtr="0" compatLnSpc="1"/>
            <a:lstStyle/>
            <a:p>
              <a:pPr algn="ctr" defTabSz="1828800" rtl="0"/>
              <a:r>
                <a:rPr lang="zh-TW" altLang="en-US" b="1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子</a:t>
              </a:r>
              <a:r>
                <a:rPr lang="zh-TW" altLang="en-US" b="1" kern="1200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站</a:t>
              </a:r>
              <a:endParaRPr lang="en-US" altLang="zh-TW" b="1" kern="1200" dirty="0">
                <a:solidFill>
                  <a:srgbClr val="F7EDE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 algn="ctr" defTabSz="1828800" rtl="0"/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校友會</a:t>
              </a:r>
              <a:endPara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385EC30-5940-4C97-B03A-F2AC943E2E98}"/>
                </a:ext>
              </a:extLst>
            </p:cNvPr>
            <p:cNvSpPr/>
            <p:nvPr/>
          </p:nvSpPr>
          <p:spPr>
            <a:xfrm>
              <a:off x="4145176" y="4449255"/>
              <a:ext cx="1482540" cy="881943"/>
            </a:xfrm>
            <a:custGeom>
              <a:avLst/>
              <a:gdLst>
                <a:gd name="connsiteX0" fmla="*/ 0 w 1961586"/>
                <a:gd name="connsiteY0" fmla="*/ 117695 h 1176951"/>
                <a:gd name="connsiteX1" fmla="*/ 117695 w 1961586"/>
                <a:gd name="connsiteY1" fmla="*/ 0 h 1176951"/>
                <a:gd name="connsiteX2" fmla="*/ 1843891 w 1961586"/>
                <a:gd name="connsiteY2" fmla="*/ 0 h 1176951"/>
                <a:gd name="connsiteX3" fmla="*/ 1961586 w 1961586"/>
                <a:gd name="connsiteY3" fmla="*/ 117695 h 1176951"/>
                <a:gd name="connsiteX4" fmla="*/ 1961586 w 1961586"/>
                <a:gd name="connsiteY4" fmla="*/ 1059256 h 1176951"/>
                <a:gd name="connsiteX5" fmla="*/ 1843891 w 1961586"/>
                <a:gd name="connsiteY5" fmla="*/ 1176951 h 1176951"/>
                <a:gd name="connsiteX6" fmla="*/ 117695 w 1961586"/>
                <a:gd name="connsiteY6" fmla="*/ 1176951 h 1176951"/>
                <a:gd name="connsiteX7" fmla="*/ 0 w 1961586"/>
                <a:gd name="connsiteY7" fmla="*/ 1059256 h 1176951"/>
                <a:gd name="connsiteX8" fmla="*/ 0 w 1961586"/>
                <a:gd name="connsiteY8" fmla="*/ 117695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86" h="1176951">
                  <a:moveTo>
                    <a:pt x="0" y="117695"/>
                  </a:moveTo>
                  <a:cubicBezTo>
                    <a:pt x="0" y="52694"/>
                    <a:pt x="52694" y="0"/>
                    <a:pt x="117695" y="0"/>
                  </a:cubicBezTo>
                  <a:lnTo>
                    <a:pt x="1843891" y="0"/>
                  </a:lnTo>
                  <a:cubicBezTo>
                    <a:pt x="1908892" y="0"/>
                    <a:pt x="1961586" y="52694"/>
                    <a:pt x="1961586" y="117695"/>
                  </a:cubicBezTo>
                  <a:lnTo>
                    <a:pt x="1961586" y="1059256"/>
                  </a:lnTo>
                  <a:cubicBezTo>
                    <a:pt x="1961586" y="1124257"/>
                    <a:pt x="1908892" y="1176951"/>
                    <a:pt x="1843891" y="1176951"/>
                  </a:cubicBezTo>
                  <a:lnTo>
                    <a:pt x="117695" y="1176951"/>
                  </a:lnTo>
                  <a:cubicBezTo>
                    <a:pt x="52694" y="1176951"/>
                    <a:pt x="0" y="1124257"/>
                    <a:pt x="0" y="1059256"/>
                  </a:cubicBezTo>
                  <a:lnTo>
                    <a:pt x="0" y="117695"/>
                  </a:lnTo>
                  <a:close/>
                </a:path>
              </a:pathLst>
            </a:custGeom>
            <a:solidFill>
              <a:srgbClr val="FC8071"/>
            </a:solidFill>
            <a:ln w="28575">
              <a:noFill/>
              <a:prstDash val="sysDash"/>
            </a:ln>
          </p:spPr>
          <p:txBody>
            <a:bodyPr vert="horz" wrap="square" lIns="182880" tIns="91440" rIns="182880" bIns="91440" numCol="1" anchor="ctr" anchorCtr="0" compatLnSpc="1"/>
            <a:lstStyle/>
            <a:p>
              <a:pPr algn="ctr" defTabSz="1828800" rtl="0"/>
              <a:r>
                <a:rPr lang="zh-TW" altLang="en-US" b="1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子</a:t>
              </a:r>
              <a:r>
                <a:rPr lang="zh-TW" altLang="en-US" b="1" kern="1200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站</a:t>
              </a:r>
              <a:endParaRPr lang="en-US" altLang="zh-TW" b="1" kern="1200" dirty="0">
                <a:solidFill>
                  <a:srgbClr val="F7EDE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 algn="ctr" defTabSz="1828800" rtl="0"/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招生專區</a:t>
              </a:r>
              <a:endPara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71E04FD-5876-497E-8AF8-5B7841BD6DFD}"/>
                </a:ext>
              </a:extLst>
            </p:cNvPr>
            <p:cNvSpPr/>
            <p:nvPr/>
          </p:nvSpPr>
          <p:spPr>
            <a:xfrm>
              <a:off x="4032368" y="5515526"/>
              <a:ext cx="1755893" cy="1032513"/>
            </a:xfrm>
            <a:custGeom>
              <a:avLst/>
              <a:gdLst>
                <a:gd name="connsiteX0" fmla="*/ 0 w 1961586"/>
                <a:gd name="connsiteY0" fmla="*/ 117695 h 1176951"/>
                <a:gd name="connsiteX1" fmla="*/ 117695 w 1961586"/>
                <a:gd name="connsiteY1" fmla="*/ 0 h 1176951"/>
                <a:gd name="connsiteX2" fmla="*/ 1843891 w 1961586"/>
                <a:gd name="connsiteY2" fmla="*/ 0 h 1176951"/>
                <a:gd name="connsiteX3" fmla="*/ 1961586 w 1961586"/>
                <a:gd name="connsiteY3" fmla="*/ 117695 h 1176951"/>
                <a:gd name="connsiteX4" fmla="*/ 1961586 w 1961586"/>
                <a:gd name="connsiteY4" fmla="*/ 1059256 h 1176951"/>
                <a:gd name="connsiteX5" fmla="*/ 1843891 w 1961586"/>
                <a:gd name="connsiteY5" fmla="*/ 1176951 h 1176951"/>
                <a:gd name="connsiteX6" fmla="*/ 117695 w 1961586"/>
                <a:gd name="connsiteY6" fmla="*/ 1176951 h 1176951"/>
                <a:gd name="connsiteX7" fmla="*/ 0 w 1961586"/>
                <a:gd name="connsiteY7" fmla="*/ 1059256 h 1176951"/>
                <a:gd name="connsiteX8" fmla="*/ 0 w 1961586"/>
                <a:gd name="connsiteY8" fmla="*/ 117695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86" h="1176951">
                  <a:moveTo>
                    <a:pt x="0" y="117695"/>
                  </a:moveTo>
                  <a:cubicBezTo>
                    <a:pt x="0" y="52694"/>
                    <a:pt x="52694" y="0"/>
                    <a:pt x="117695" y="0"/>
                  </a:cubicBezTo>
                  <a:lnTo>
                    <a:pt x="1843891" y="0"/>
                  </a:lnTo>
                  <a:cubicBezTo>
                    <a:pt x="1908892" y="0"/>
                    <a:pt x="1961586" y="52694"/>
                    <a:pt x="1961586" y="117695"/>
                  </a:cubicBezTo>
                  <a:lnTo>
                    <a:pt x="1961586" y="1059256"/>
                  </a:lnTo>
                  <a:cubicBezTo>
                    <a:pt x="1961586" y="1124257"/>
                    <a:pt x="1908892" y="1176951"/>
                    <a:pt x="1843891" y="1176951"/>
                  </a:cubicBezTo>
                  <a:lnTo>
                    <a:pt x="117695" y="1176951"/>
                  </a:lnTo>
                  <a:cubicBezTo>
                    <a:pt x="52694" y="1176951"/>
                    <a:pt x="0" y="1124257"/>
                    <a:pt x="0" y="1059256"/>
                  </a:cubicBezTo>
                  <a:lnTo>
                    <a:pt x="0" y="117695"/>
                  </a:lnTo>
                  <a:close/>
                </a:path>
              </a:pathLst>
            </a:custGeom>
            <a:solidFill>
              <a:srgbClr val="FC8071"/>
            </a:solidFill>
            <a:ln w="28575">
              <a:noFill/>
              <a:prstDash val="sysDash"/>
            </a:ln>
          </p:spPr>
          <p:txBody>
            <a:bodyPr vert="horz" wrap="square" lIns="182880" tIns="91440" rIns="182880" bIns="91440" numCol="1" anchor="ctr" anchorCtr="0" compatLnSpc="1"/>
            <a:lstStyle/>
            <a:p>
              <a:pPr algn="ctr" defTabSz="1828800" rtl="0"/>
              <a:r>
                <a:rPr lang="zh-TW" altLang="en-US" sz="1600" b="1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子</a:t>
              </a:r>
              <a:r>
                <a:rPr lang="zh-TW" altLang="en-US" sz="1600" b="1" kern="1200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站</a:t>
              </a:r>
              <a:endParaRPr lang="en-US" altLang="zh-TW" sz="1600" b="1" kern="1200" dirty="0">
                <a:solidFill>
                  <a:srgbClr val="F7EDE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 algn="ctr" defTabSz="1828800" rtl="0"/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多元學習中心</a:t>
              </a:r>
              <a:endPara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E84E937-9C9D-4422-810D-0722D264EFDB}"/>
                </a:ext>
              </a:extLst>
            </p:cNvPr>
            <p:cNvSpPr/>
            <p:nvPr/>
          </p:nvSpPr>
          <p:spPr>
            <a:xfrm>
              <a:off x="4145177" y="2336650"/>
              <a:ext cx="1482540" cy="889369"/>
            </a:xfrm>
            <a:custGeom>
              <a:avLst/>
              <a:gdLst>
                <a:gd name="connsiteX0" fmla="*/ 0 w 1961586"/>
                <a:gd name="connsiteY0" fmla="*/ 117695 h 1176951"/>
                <a:gd name="connsiteX1" fmla="*/ 117695 w 1961586"/>
                <a:gd name="connsiteY1" fmla="*/ 0 h 1176951"/>
                <a:gd name="connsiteX2" fmla="*/ 1843891 w 1961586"/>
                <a:gd name="connsiteY2" fmla="*/ 0 h 1176951"/>
                <a:gd name="connsiteX3" fmla="*/ 1961586 w 1961586"/>
                <a:gd name="connsiteY3" fmla="*/ 117695 h 1176951"/>
                <a:gd name="connsiteX4" fmla="*/ 1961586 w 1961586"/>
                <a:gd name="connsiteY4" fmla="*/ 1059256 h 1176951"/>
                <a:gd name="connsiteX5" fmla="*/ 1843891 w 1961586"/>
                <a:gd name="connsiteY5" fmla="*/ 1176951 h 1176951"/>
                <a:gd name="connsiteX6" fmla="*/ 117695 w 1961586"/>
                <a:gd name="connsiteY6" fmla="*/ 1176951 h 1176951"/>
                <a:gd name="connsiteX7" fmla="*/ 0 w 1961586"/>
                <a:gd name="connsiteY7" fmla="*/ 1059256 h 1176951"/>
                <a:gd name="connsiteX8" fmla="*/ 0 w 1961586"/>
                <a:gd name="connsiteY8" fmla="*/ 117695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86" h="1176951">
                  <a:moveTo>
                    <a:pt x="0" y="117695"/>
                  </a:moveTo>
                  <a:cubicBezTo>
                    <a:pt x="0" y="52694"/>
                    <a:pt x="52694" y="0"/>
                    <a:pt x="117695" y="0"/>
                  </a:cubicBezTo>
                  <a:lnTo>
                    <a:pt x="1843891" y="0"/>
                  </a:lnTo>
                  <a:cubicBezTo>
                    <a:pt x="1908892" y="0"/>
                    <a:pt x="1961586" y="52694"/>
                    <a:pt x="1961586" y="117695"/>
                  </a:cubicBezTo>
                  <a:lnTo>
                    <a:pt x="1961586" y="1059256"/>
                  </a:lnTo>
                  <a:cubicBezTo>
                    <a:pt x="1961586" y="1124257"/>
                    <a:pt x="1908892" y="1176951"/>
                    <a:pt x="1843891" y="1176951"/>
                  </a:cubicBezTo>
                  <a:lnTo>
                    <a:pt x="117695" y="1176951"/>
                  </a:lnTo>
                  <a:cubicBezTo>
                    <a:pt x="52694" y="1176951"/>
                    <a:pt x="0" y="1124257"/>
                    <a:pt x="0" y="1059256"/>
                  </a:cubicBezTo>
                  <a:lnTo>
                    <a:pt x="0" y="117695"/>
                  </a:lnTo>
                  <a:close/>
                </a:path>
              </a:pathLst>
            </a:custGeom>
            <a:solidFill>
              <a:srgbClr val="FC8071"/>
            </a:solidFill>
            <a:ln w="28575">
              <a:noFill/>
              <a:prstDash val="sysDash"/>
            </a:ln>
          </p:spPr>
          <p:txBody>
            <a:bodyPr vert="horz" wrap="square" lIns="182880" tIns="91440" rIns="182880" bIns="91440" numCol="1" anchor="ctr" anchorCtr="0" compatLnSpc="1"/>
            <a:lstStyle/>
            <a:p>
              <a:pPr algn="ctr" defTabSz="1828800" rtl="0"/>
              <a:r>
                <a:rPr lang="zh-TW" altLang="en-US" b="1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子</a:t>
              </a:r>
              <a:r>
                <a:rPr lang="zh-TW" altLang="en-US" b="1" kern="1200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站</a:t>
              </a:r>
              <a:endParaRPr lang="en-US" altLang="zh-TW" b="1" kern="1200" dirty="0">
                <a:solidFill>
                  <a:srgbClr val="F7EDE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 algn="ctr" defTabSz="1828800" rtl="0"/>
              <a:r>
                <a:rPr lang="zh-TW" altLang="en-US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再興中學</a:t>
              </a:r>
              <a:endPara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43FF3591-B1F3-473F-A2DD-576B755422CA}"/>
                </a:ext>
              </a:extLst>
            </p:cNvPr>
            <p:cNvCxnSpPr>
              <a:cxnSpLocks/>
            </p:cNvCxnSpPr>
            <p:nvPr/>
          </p:nvCxnSpPr>
          <p:spPr>
            <a:xfrm>
              <a:off x="2836922" y="3841899"/>
              <a:ext cx="352845" cy="0"/>
            </a:xfrm>
            <a:prstGeom prst="line">
              <a:avLst/>
            </a:prstGeom>
            <a:ln w="38100">
              <a:solidFill>
                <a:srgbClr val="ECCEC4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63BF9566-004E-416C-AD7F-0FFF3B30BE85}"/>
                </a:ext>
              </a:extLst>
            </p:cNvPr>
            <p:cNvCxnSpPr>
              <a:cxnSpLocks/>
            </p:cNvCxnSpPr>
            <p:nvPr/>
          </p:nvCxnSpPr>
          <p:spPr>
            <a:xfrm>
              <a:off x="3189767" y="1765005"/>
              <a:ext cx="0" cy="4348716"/>
            </a:xfrm>
            <a:prstGeom prst="line">
              <a:avLst/>
            </a:prstGeom>
            <a:ln w="38100">
              <a:solidFill>
                <a:srgbClr val="ECCEC4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B11BCED4-2D4A-42FB-AC0D-864552080E26}"/>
                </a:ext>
              </a:extLst>
            </p:cNvPr>
            <p:cNvCxnSpPr>
              <a:cxnSpLocks/>
            </p:cNvCxnSpPr>
            <p:nvPr/>
          </p:nvCxnSpPr>
          <p:spPr>
            <a:xfrm>
              <a:off x="3189767" y="2792359"/>
              <a:ext cx="955409" cy="0"/>
            </a:xfrm>
            <a:prstGeom prst="line">
              <a:avLst/>
            </a:prstGeom>
            <a:ln w="38100">
              <a:solidFill>
                <a:srgbClr val="ECCEC4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09B97A08-2011-41C9-8916-C4BF0C8C4424}"/>
                </a:ext>
              </a:extLst>
            </p:cNvPr>
            <p:cNvCxnSpPr>
              <a:cxnSpLocks/>
            </p:cNvCxnSpPr>
            <p:nvPr/>
          </p:nvCxnSpPr>
          <p:spPr>
            <a:xfrm>
              <a:off x="3189767" y="3841898"/>
              <a:ext cx="955409" cy="0"/>
            </a:xfrm>
            <a:prstGeom prst="line">
              <a:avLst/>
            </a:prstGeom>
            <a:ln w="38100">
              <a:solidFill>
                <a:srgbClr val="ECCEC4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2C3AB8BE-69D0-44C1-9469-EFBB89DC5629}"/>
                </a:ext>
              </a:extLst>
            </p:cNvPr>
            <p:cNvCxnSpPr>
              <a:cxnSpLocks/>
            </p:cNvCxnSpPr>
            <p:nvPr/>
          </p:nvCxnSpPr>
          <p:spPr>
            <a:xfrm>
              <a:off x="3189767" y="4905154"/>
              <a:ext cx="955409" cy="0"/>
            </a:xfrm>
            <a:prstGeom prst="line">
              <a:avLst/>
            </a:prstGeom>
            <a:ln w="38100">
              <a:solidFill>
                <a:srgbClr val="ECCEC4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3B39CDE2-CA0E-45F8-9B8F-A94952C79131}"/>
              </a:ext>
            </a:extLst>
          </p:cNvPr>
          <p:cNvCxnSpPr>
            <a:cxnSpLocks/>
          </p:cNvCxnSpPr>
          <p:nvPr/>
        </p:nvCxnSpPr>
        <p:spPr>
          <a:xfrm>
            <a:off x="3189767" y="6113721"/>
            <a:ext cx="842601" cy="0"/>
          </a:xfrm>
          <a:prstGeom prst="line">
            <a:avLst/>
          </a:prstGeom>
          <a:ln w="38100">
            <a:solidFill>
              <a:srgbClr val="ECCEC4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1C97E992-ECFE-4003-B3F6-4FF740B914B6}"/>
              </a:ext>
            </a:extLst>
          </p:cNvPr>
          <p:cNvGrpSpPr/>
          <p:nvPr/>
        </p:nvGrpSpPr>
        <p:grpSpPr>
          <a:xfrm>
            <a:off x="6564285" y="3143569"/>
            <a:ext cx="4595631" cy="1401987"/>
            <a:chOff x="6564285" y="2916405"/>
            <a:chExt cx="4595631" cy="1401987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E70D86A-D5A2-4153-8DFD-D31E24AA76F2}"/>
                </a:ext>
              </a:extLst>
            </p:cNvPr>
            <p:cNvSpPr/>
            <p:nvPr/>
          </p:nvSpPr>
          <p:spPr>
            <a:xfrm>
              <a:off x="6564285" y="2916405"/>
              <a:ext cx="2176523" cy="1401987"/>
            </a:xfrm>
            <a:custGeom>
              <a:avLst/>
              <a:gdLst>
                <a:gd name="connsiteX0" fmla="*/ 0 w 1961586"/>
                <a:gd name="connsiteY0" fmla="*/ 117695 h 1176951"/>
                <a:gd name="connsiteX1" fmla="*/ 117695 w 1961586"/>
                <a:gd name="connsiteY1" fmla="*/ 0 h 1176951"/>
                <a:gd name="connsiteX2" fmla="*/ 1843891 w 1961586"/>
                <a:gd name="connsiteY2" fmla="*/ 0 h 1176951"/>
                <a:gd name="connsiteX3" fmla="*/ 1961586 w 1961586"/>
                <a:gd name="connsiteY3" fmla="*/ 117695 h 1176951"/>
                <a:gd name="connsiteX4" fmla="*/ 1961586 w 1961586"/>
                <a:gd name="connsiteY4" fmla="*/ 1059256 h 1176951"/>
                <a:gd name="connsiteX5" fmla="*/ 1843891 w 1961586"/>
                <a:gd name="connsiteY5" fmla="*/ 1176951 h 1176951"/>
                <a:gd name="connsiteX6" fmla="*/ 117695 w 1961586"/>
                <a:gd name="connsiteY6" fmla="*/ 1176951 h 1176951"/>
                <a:gd name="connsiteX7" fmla="*/ 0 w 1961586"/>
                <a:gd name="connsiteY7" fmla="*/ 1059256 h 1176951"/>
                <a:gd name="connsiteX8" fmla="*/ 0 w 1961586"/>
                <a:gd name="connsiteY8" fmla="*/ 117695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86" h="1176951">
                  <a:moveTo>
                    <a:pt x="0" y="117695"/>
                  </a:moveTo>
                  <a:cubicBezTo>
                    <a:pt x="0" y="52694"/>
                    <a:pt x="52694" y="0"/>
                    <a:pt x="117695" y="0"/>
                  </a:cubicBezTo>
                  <a:lnTo>
                    <a:pt x="1843891" y="0"/>
                  </a:lnTo>
                  <a:cubicBezTo>
                    <a:pt x="1908892" y="0"/>
                    <a:pt x="1961586" y="52694"/>
                    <a:pt x="1961586" y="117695"/>
                  </a:cubicBezTo>
                  <a:lnTo>
                    <a:pt x="1961586" y="1059256"/>
                  </a:lnTo>
                  <a:cubicBezTo>
                    <a:pt x="1961586" y="1124257"/>
                    <a:pt x="1908892" y="1176951"/>
                    <a:pt x="1843891" y="1176951"/>
                  </a:cubicBezTo>
                  <a:lnTo>
                    <a:pt x="117695" y="1176951"/>
                  </a:lnTo>
                  <a:cubicBezTo>
                    <a:pt x="52694" y="1176951"/>
                    <a:pt x="0" y="1124257"/>
                    <a:pt x="0" y="1059256"/>
                  </a:cubicBezTo>
                  <a:lnTo>
                    <a:pt x="0" y="117695"/>
                  </a:lnTo>
                  <a:close/>
                </a:path>
              </a:pathLst>
            </a:custGeom>
            <a:solidFill>
              <a:srgbClr val="ECCEC4"/>
            </a:solidFill>
            <a:ln w="28575">
              <a:noFill/>
              <a:prstDash val="sysDash"/>
            </a:ln>
          </p:spPr>
          <p:txBody>
            <a:bodyPr vert="horz" wrap="square" lIns="182880" tIns="91440" rIns="182880" bIns="91440" numCol="1" anchor="ctr" anchorCtr="0" compatLnSpc="1"/>
            <a:lstStyle/>
            <a:p>
              <a:pPr algn="ctr" defTabSz="1828800" rtl="0"/>
              <a:r>
                <a:rPr lang="zh-TW" altLang="en-US" sz="2400" b="1" dirty="0">
                  <a:solidFill>
                    <a:srgbClr val="FF0000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主站</a:t>
              </a:r>
              <a:endParaRPr lang="en-US" altLang="zh-TW" sz="2400" b="1" dirty="0">
                <a:solidFill>
                  <a:srgbClr val="FF0000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 algn="ctr" defTabSz="1828800" rtl="0"/>
              <a:r>
                <a:rPr lang="zh-TW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再興小學</a:t>
              </a:r>
              <a:endPara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5DE71D-78B7-4FDC-9F86-276AD0B7F272}"/>
                </a:ext>
              </a:extLst>
            </p:cNvPr>
            <p:cNvSpPr/>
            <p:nvPr/>
          </p:nvSpPr>
          <p:spPr>
            <a:xfrm>
              <a:off x="9677376" y="3176426"/>
              <a:ext cx="1482540" cy="881943"/>
            </a:xfrm>
            <a:custGeom>
              <a:avLst/>
              <a:gdLst>
                <a:gd name="connsiteX0" fmla="*/ 0 w 1961586"/>
                <a:gd name="connsiteY0" fmla="*/ 117695 h 1176951"/>
                <a:gd name="connsiteX1" fmla="*/ 117695 w 1961586"/>
                <a:gd name="connsiteY1" fmla="*/ 0 h 1176951"/>
                <a:gd name="connsiteX2" fmla="*/ 1843891 w 1961586"/>
                <a:gd name="connsiteY2" fmla="*/ 0 h 1176951"/>
                <a:gd name="connsiteX3" fmla="*/ 1961586 w 1961586"/>
                <a:gd name="connsiteY3" fmla="*/ 117695 h 1176951"/>
                <a:gd name="connsiteX4" fmla="*/ 1961586 w 1961586"/>
                <a:gd name="connsiteY4" fmla="*/ 1059256 h 1176951"/>
                <a:gd name="connsiteX5" fmla="*/ 1843891 w 1961586"/>
                <a:gd name="connsiteY5" fmla="*/ 1176951 h 1176951"/>
                <a:gd name="connsiteX6" fmla="*/ 117695 w 1961586"/>
                <a:gd name="connsiteY6" fmla="*/ 1176951 h 1176951"/>
                <a:gd name="connsiteX7" fmla="*/ 0 w 1961586"/>
                <a:gd name="connsiteY7" fmla="*/ 1059256 h 1176951"/>
                <a:gd name="connsiteX8" fmla="*/ 0 w 1961586"/>
                <a:gd name="connsiteY8" fmla="*/ 117695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86" h="1176951">
                  <a:moveTo>
                    <a:pt x="0" y="117695"/>
                  </a:moveTo>
                  <a:cubicBezTo>
                    <a:pt x="0" y="52694"/>
                    <a:pt x="52694" y="0"/>
                    <a:pt x="117695" y="0"/>
                  </a:cubicBezTo>
                  <a:lnTo>
                    <a:pt x="1843891" y="0"/>
                  </a:lnTo>
                  <a:cubicBezTo>
                    <a:pt x="1908892" y="0"/>
                    <a:pt x="1961586" y="52694"/>
                    <a:pt x="1961586" y="117695"/>
                  </a:cubicBezTo>
                  <a:lnTo>
                    <a:pt x="1961586" y="1059256"/>
                  </a:lnTo>
                  <a:cubicBezTo>
                    <a:pt x="1961586" y="1124257"/>
                    <a:pt x="1908892" y="1176951"/>
                    <a:pt x="1843891" y="1176951"/>
                  </a:cubicBezTo>
                  <a:lnTo>
                    <a:pt x="117695" y="1176951"/>
                  </a:lnTo>
                  <a:cubicBezTo>
                    <a:pt x="52694" y="1176951"/>
                    <a:pt x="0" y="1124257"/>
                    <a:pt x="0" y="1059256"/>
                  </a:cubicBezTo>
                  <a:lnTo>
                    <a:pt x="0" y="117695"/>
                  </a:lnTo>
                  <a:close/>
                </a:path>
              </a:pathLst>
            </a:custGeom>
            <a:solidFill>
              <a:srgbClr val="FC8071"/>
            </a:solidFill>
            <a:ln w="28575">
              <a:noFill/>
              <a:prstDash val="sysDash"/>
            </a:ln>
          </p:spPr>
          <p:txBody>
            <a:bodyPr vert="horz" wrap="square" lIns="182880" tIns="91440" rIns="182880" bIns="91440" numCol="1" anchor="ctr" anchorCtr="0" compatLnSpc="1"/>
            <a:lstStyle/>
            <a:p>
              <a:pPr algn="ctr" defTabSz="1828800" rtl="0"/>
              <a:r>
                <a:rPr lang="zh-TW" altLang="en-US" b="1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子</a:t>
              </a:r>
              <a:r>
                <a:rPr lang="zh-TW" altLang="en-US" b="1" kern="1200" dirty="0">
                  <a:solidFill>
                    <a:srgbClr val="F7EDE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站</a:t>
              </a:r>
              <a:endParaRPr lang="en-US" altLang="zh-TW" b="1" kern="1200" dirty="0">
                <a:solidFill>
                  <a:srgbClr val="F7EDE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  <a:p>
              <a:pPr algn="ctr" defTabSz="1828800" rtl="0"/>
              <a:r>
                <a:rPr lang="zh-TW" altLang="en-US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英文網站</a:t>
              </a:r>
              <a:endPara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C5957BFB-ADB6-49EE-BE33-A4B922404119}"/>
                </a:ext>
              </a:extLst>
            </p:cNvPr>
            <p:cNvCxnSpPr>
              <a:cxnSpLocks/>
            </p:cNvCxnSpPr>
            <p:nvPr/>
          </p:nvCxnSpPr>
          <p:spPr>
            <a:xfrm>
              <a:off x="8732200" y="3617397"/>
              <a:ext cx="945176" cy="0"/>
            </a:xfrm>
            <a:prstGeom prst="line">
              <a:avLst/>
            </a:prstGeom>
            <a:ln w="38100">
              <a:solidFill>
                <a:srgbClr val="ECCEC4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88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8D64839-2DCB-4411-A280-F4AA36E9ED3E}"/>
              </a:ext>
            </a:extLst>
          </p:cNvPr>
          <p:cNvGrpSpPr/>
          <p:nvPr/>
        </p:nvGrpSpPr>
        <p:grpSpPr>
          <a:xfrm>
            <a:off x="660399" y="504490"/>
            <a:ext cx="573235" cy="481442"/>
            <a:chOff x="3378359" y="640707"/>
            <a:chExt cx="663790" cy="557497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4ED448EC-7973-4DCB-B2A3-5A55F8ECBB51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图文框 2">
              <a:extLst>
                <a:ext uri="{FF2B5EF4-FFF2-40B4-BE49-F238E27FC236}">
                  <a16:creationId xmlns:a16="http://schemas.microsoft.com/office/drawing/2014/main" id="{036C49B5-C1D6-449D-9571-3A90F7A831F9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444242-7218-48C5-A90E-AE65BB69E035}"/>
              </a:ext>
            </a:extLst>
          </p:cNvPr>
          <p:cNvSpPr txBox="1"/>
          <p:nvPr/>
        </p:nvSpPr>
        <p:spPr bwMode="auto">
          <a:xfrm>
            <a:off x="1424712" y="479137"/>
            <a:ext cx="709880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從管理者視角出發</a:t>
            </a:r>
            <a:r>
              <a:rPr lang="en-US" altLang="zh-TW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-</a:t>
            </a:r>
            <a:r>
              <a:rPr lang="zh-TW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後台篇 </a:t>
            </a:r>
            <a:endParaRPr lang="zh-CN" alt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4155CC7-44F9-4DC5-9E29-8DE153EF9F85}"/>
              </a:ext>
            </a:extLst>
          </p:cNvPr>
          <p:cNvSpPr/>
          <p:nvPr/>
        </p:nvSpPr>
        <p:spPr>
          <a:xfrm>
            <a:off x="2349796" y="1881961"/>
            <a:ext cx="3094075" cy="1102243"/>
          </a:xfrm>
          <a:prstGeom prst="roundRect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新增管理者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依處室分屬類別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C1D3644-1F5D-4830-9FB3-A64A0958E891}"/>
              </a:ext>
            </a:extLst>
          </p:cNvPr>
          <p:cNvSpPr/>
          <p:nvPr/>
        </p:nvSpPr>
        <p:spPr>
          <a:xfrm>
            <a:off x="2349796" y="3359886"/>
            <a:ext cx="3094075" cy="1102243"/>
          </a:xfrm>
          <a:prstGeom prst="roundRect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管理者權限設置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啟用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停用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8FE0C49E-C5E9-41B3-8FEB-F9A7EF225157}"/>
              </a:ext>
            </a:extLst>
          </p:cNvPr>
          <p:cNvSpPr/>
          <p:nvPr/>
        </p:nvSpPr>
        <p:spPr>
          <a:xfrm>
            <a:off x="2349796" y="4837812"/>
            <a:ext cx="3094075" cy="1102243"/>
          </a:xfrm>
          <a:prstGeom prst="roundRect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密碼重設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使用者忘記密碼重新設定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06FDFE2A-9D12-4645-BE67-B1382DEB4DF8}"/>
              </a:ext>
            </a:extLst>
          </p:cNvPr>
          <p:cNvSpPr/>
          <p:nvPr/>
        </p:nvSpPr>
        <p:spPr>
          <a:xfrm>
            <a:off x="7308112" y="1881961"/>
            <a:ext cx="3094075" cy="1102243"/>
          </a:xfrm>
          <a:prstGeom prst="roundRect">
            <a:avLst/>
          </a:prstGeom>
          <a:solidFill>
            <a:srgbClr val="FAC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模組更新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一鍵優化前台模組的功能</a:t>
            </a: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3A082137-3AB8-44CF-BD7F-07A7BBBE34D8}"/>
              </a:ext>
            </a:extLst>
          </p:cNvPr>
          <p:cNvSpPr/>
          <p:nvPr/>
        </p:nvSpPr>
        <p:spPr>
          <a:xfrm>
            <a:off x="7370134" y="3359886"/>
            <a:ext cx="3094075" cy="1102243"/>
          </a:xfrm>
          <a:prstGeom prst="roundRect">
            <a:avLst/>
          </a:prstGeom>
          <a:solidFill>
            <a:srgbClr val="FAC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樣板更新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一鍵優化前台風格的版型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0A3E1ED1-F159-4990-BFFD-1D1195312A53}"/>
              </a:ext>
            </a:extLst>
          </p:cNvPr>
          <p:cNvSpPr/>
          <p:nvPr/>
        </p:nvSpPr>
        <p:spPr>
          <a:xfrm>
            <a:off x="7370134" y="4837811"/>
            <a:ext cx="3094075" cy="1102243"/>
          </a:xfrm>
          <a:prstGeom prst="roundRect">
            <a:avLst/>
          </a:prstGeom>
          <a:solidFill>
            <a:srgbClr val="FAC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最高權限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賦予副管理者權限</a:t>
            </a:r>
          </a:p>
        </p:txBody>
      </p:sp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34D3D927-ED13-4F05-89A0-A45F21E68FA8}"/>
              </a:ext>
            </a:extLst>
          </p:cNvPr>
          <p:cNvSpPr/>
          <p:nvPr/>
        </p:nvSpPr>
        <p:spPr>
          <a:xfrm rot="10800000">
            <a:off x="8905670" y="384864"/>
            <a:ext cx="3286330" cy="881174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4EF7D61-129A-45D2-9824-2226ACE69396}"/>
              </a:ext>
            </a:extLst>
          </p:cNvPr>
          <p:cNvSpPr txBox="1"/>
          <p:nvPr/>
        </p:nvSpPr>
        <p:spPr>
          <a:xfrm>
            <a:off x="9377916" y="577793"/>
            <a:ext cx="281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主站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管理者注意</a:t>
            </a:r>
          </a:p>
        </p:txBody>
      </p:sp>
    </p:spTree>
    <p:extLst>
      <p:ext uri="{BB962C8B-B14F-4D97-AF65-F5344CB8AC3E}">
        <p14:creationId xmlns:p14="http://schemas.microsoft.com/office/powerpoint/2010/main" val="1087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8" grpId="0" animBg="1"/>
      <p:bldP spid="20" grpId="0" animBg="1"/>
      <p:bldP spid="22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开题报告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556</Words>
  <Application>Microsoft Office PowerPoint</Application>
  <PresentationFormat>寬螢幕</PresentationFormat>
  <Paragraphs>148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字魂58号-创中黑</vt:lpstr>
      <vt:lpstr>字魂59号-创粗黑</vt:lpstr>
      <vt:lpstr>微軟正黑體</vt:lpstr>
      <vt:lpstr>Arial</vt:lpstr>
      <vt:lpstr>Wingdings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yoga199321@yahoo.com.tw</cp:lastModifiedBy>
  <cp:revision>191</cp:revision>
  <dcterms:created xsi:type="dcterms:W3CDTF">2019-07-04T08:14:45Z</dcterms:created>
  <dcterms:modified xsi:type="dcterms:W3CDTF">2020-08-14T08:39:46Z</dcterms:modified>
</cp:coreProperties>
</file>